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67" r:id="rId1"/>
  </p:sldMasterIdLst>
  <p:notesMasterIdLst>
    <p:notesMasterId r:id="rId25"/>
  </p:notesMasterIdLst>
  <p:sldIdLst>
    <p:sldId id="256" r:id="rId2"/>
    <p:sldId id="257" r:id="rId3"/>
    <p:sldId id="389" r:id="rId4"/>
    <p:sldId id="390" r:id="rId5"/>
    <p:sldId id="391" r:id="rId6"/>
    <p:sldId id="393" r:id="rId7"/>
    <p:sldId id="392" r:id="rId8"/>
    <p:sldId id="394" r:id="rId9"/>
    <p:sldId id="395" r:id="rId10"/>
    <p:sldId id="396" r:id="rId11"/>
    <p:sldId id="397" r:id="rId12"/>
    <p:sldId id="404" r:id="rId13"/>
    <p:sldId id="406" r:id="rId14"/>
    <p:sldId id="399" r:id="rId15"/>
    <p:sldId id="400" r:id="rId16"/>
    <p:sldId id="401" r:id="rId17"/>
    <p:sldId id="405" r:id="rId18"/>
    <p:sldId id="402" r:id="rId19"/>
    <p:sldId id="403" r:id="rId20"/>
    <p:sldId id="409" r:id="rId21"/>
    <p:sldId id="410" r:id="rId22"/>
    <p:sldId id="411" r:id="rId23"/>
    <p:sldId id="412" r:id="rId24"/>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AE4F2"/>
    <a:srgbClr val="45441B"/>
    <a:srgbClr val="1763A1"/>
    <a:srgbClr val="1C79C6"/>
    <a:srgbClr val="FFFF00"/>
    <a:srgbClr val="008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3325" autoAdjust="0"/>
  </p:normalViewPr>
  <p:slideViewPr>
    <p:cSldViewPr>
      <p:cViewPr varScale="1">
        <p:scale>
          <a:sx n="74" d="100"/>
          <a:sy n="74" d="100"/>
        </p:scale>
        <p:origin x="11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08:26.659"/>
    </inkml:context>
    <inkml:brush xml:id="br0">
      <inkml:brushProperty name="width" value="0.05292" units="cm"/>
      <inkml:brushProperty name="height" value="0.05292" units="cm"/>
      <inkml:brushProperty name="color" value="#FF0000"/>
    </inkml:brush>
  </inkml:definitions>
  <inkml:trace contextRef="#ctx0" brushRef="#br0">15828 3145 0 0,'0'0'0'16,"0"0"250"-16,0 0-140 0,0 0-50 15,0 0-22-15,0 0-7 0,0 0-6 0,0 0 2 16,0 0 8-16,0 0 18 0,0 0 8 0,0 0 8 16,-80-18 8-16,74 17-4 0,-2-1-1 15,3 1-8-15,-2-1-11 0,-2 0-6 0,2 1-3 16,0 1-1-16,0-1-3 0,-1 1 3 0,2-1-2 15,-1 1 5-15,0 0 5 0,4 0-2 0,-1-2-1 16,1 2-3-16,2 0-7 0,0 0-8 16,1 0-6-16,0 0-8 0,0 0-8 0,0 0-2 15,0 0-5-15,0 0-6 0,0 0-4 0,1 0-4 16,2 0 1-16,2 0 10 0,0 0 16 16,3 3 8-16,5-1 11 0,1 3 0 0,3-3-9 15,3 2 1-15,2-2-8 0,1-1-2 0,5 1 1 16,-2 1-3-16,2-2-1 0,3 1-1 0,0 1-1 15,4-2-2-15,-4 0 4 0,0 1 2 0,1-1 1 16,-1 0 4-16,1-1 1 0,1 1 0 16,4-1-4-16,-2 0 1 0,1 1-3 0,0-1-3 15,0 0 3-15,-3-1-7 0,1 1 1 0,-1 0-1 16,-2 0-2-16,0 0 4 0,-1 0-1 0,-1 0-1 16,-3 0-1-16,1 1-1 0,-2-1-3 0,1 0 0 15,-3 0 1-15,4 1-2 0,-5 1-1 16,-1-1 2-16,2 0-3 0,-4 1 1 0,-1-1 0 15,2 2-1-15,0-1-3 0,0 0 4 0,0 1-2 16,0-1 1-16,1-1 6 0,1 1-6 0,3 1 0 16,-2-1 0-16,3 0-4 0,0 1 2 15,0-2 3-15,-1 1-2 0,3-1 3 0,-3 2-2 16,3-2-1-16,3 0 1 0,0 1-4 0,3 0 5 16,1-1-1-16,-2-1-2 0,1 1 4 15,2-1-6-15,-3 1-1 0,4-1-3 0,-4 1-6 16,0-1 9-16,2-1 3 0,-3 1 2 0,0 0 5 15,0 0-6-15,3 0-2 0,-4 0-1 0,2 0 1 16,-3-1-5-16,1 1 3 0,0 0-1 16,-1 0-1-16,1 0 4 0,0-2-2 0,1 2 0 15,-2 0-5-15,0 0 5 0,-1 0-1 0,0 0 7 16,1 0 3-16,0 0-3 0,2 0 2 0,-2 0-4 16,0 0 0-16,-5 0 1 0,2 0-1 0,0 1 1 15,-3-1-4-15,-1 0 5 0,5-1-1 16,-6 1 2-16,4 0 6 0,-3 0-7 0,-1 0 1 15,2 0-2-15,-2 0-2 0,-3 0 3 0,-3 0 2 16,3 0-3-16,-4 0 0 0,0 0 3 0,-3 0-4 16,3-2 3-16,-3 2 0 0,-1-1-4 15,-1 1 0-15,-1 0-5 0,-1 0-5 0,-2 0-9 16,2 0-7-16,-5 0-12 0,5 0-15 16,-3 0-5-16,-2 0-14 0,1 0-4 0,1 0-3 15,-2 0-5-15,-1 0-10 0,2 0-15 0,-2 1-27 16,0 1-25-16,-1-1 6 0,-1-1 25 0,0 1 34 15,0 0 34-15,-1 0-127 0,-1-1-108 0</inkml:trace>
  <inkml:trace contextRef="#ctx0" brushRef="#br0" timeOffset="899.69">15956 3340 0 0,'0'0'0'0,"0"0"0"16,0 0 68-16,0 0 22 0,0 0 16 0,0 0-28 15,0 0-22-15,0 0-17 0,0 0-15 16,0 0-4-16,0 0-3 0,0 0-2 16,0 0 11-16,0 0 9 0,20 8 10 0,-10-6 5 15,1 1 8-15,3-1 2 0,3 0 2 0,3 1 2 16,5-2-18-16,0 1-8 0,5-1-11 0,1 1-3 16,4-1 1-16,2 0-2 0,3-1-2 0,1 0-6 15,-1 1 6-15,2-1-3 0,2 0 2 16,3 0 4-16,1 0-7 0,0-2 5 0,2 1 0 15,4-1-3-15,-2 2 3 0,0-1 1 0,0 1-3 16,2 0 2-16,-6 0-1 0,3-1-8 0,-1 1 1 16,-3 0-4-16,-2 0-2 0,1 1 1 0,-4 0-2 15,-1 2 0-15,-2-1-3 0,-4-1 0 0,2 2-4 16,-4-1-2-16,-2 0 4 0,-2 0-2 0,-1 0 2 16,-4 2 2-16,1-3-3 0,-3 1-1 15,-2 1 0-15,-2-1 1 0,0 0-2 0,-1 1 1 16,-4-1-1-16,0 0-3 0,0 1 2 0,0-1 0 15,-2 0 0-15,1 1 0 0,0-1 0 16,0 0-1-16,0 1-1 0,1-2 0 0,-1 1-1 16,2 0 4-16,-1-1-2 0,0 1 3 0,4 0 1 15,-5-1-3-15,4 0 2 0,-1 0 1 16,2 0 4-16,4-1-1 0,0-1 0 0,0 1 0 16,0 0-4-16,0 0 0 0,-1 0 0 0,2 0-2 15,-1 0 2-15,-2-1 0 0,1 1 0 0,1 0 1 16,-1 0 0-16,3 0-3 0,1 0 2 15,-1 0 0-15,-2 2 0 0,5-1 0 0,-4 2 0 16,-1-1-2-16,0-1 0 0,0 1 4 0,0 1 0 16,-2-1-1-16,2 0 1 0,-1 1-2 0,-1-1 0 15,1 0 1-15,-2 1-1 0,2-1-2 0,-3-1 1 16,1 1 2-16,2 1-3 0,-3-2 2 16,-2 1-2-16,5 1-1 0,-3-2 2 15,2 1 0-15,0 0-1 0,3 1 0 0,-1-1-2 16,1 0-1-16,1 1-5 0,2-2-1 0,-3 2-12 0,0-1-11 15,-1 0-27-15,-1 1-38 0,0-2-39 0,-1 1-36 16,-1 1 15-16,-3-1 24 0,1-1-312 16,-10 0 292-16</inkml:trace>
  <inkml:trace contextRef="#ctx0" brushRef="#br0" timeOffset="2337.75">17417 3571 411 0,'0'0'63'0,"0"0"19"0,0 0 24 0,0 0 7 16,0 0-1-16,0 0-29 0,0 0-29 16,0 0-20-16,0 0-16 0,0 0-5 0,0 0-9 0,0 0-2 15,0 0 5-15,0 0 4 0,-7 22 6 16,7-11 1-16,0 2 0 0,0 0 0 16,1 2 0-16,5 1 8 0,-2 3 5 0,4 0 3 15,3 0 0-15,0 4-6 0,1-2-6 0,4-1-5 16,-4 3 5-16,6-1-2 0,-1-1 2 0,0 2-4 15,3-3-8-15,1 0-1 0,4 0-3 0,-1 0-1 16,4-1 3-16,1-1 2 0,2-2 1 0,2-1 4 16,-1-1-3-16,4-4-7 0,-2-1-8 0,-1-2-11 15,1-2-9-15,0-2-8 0,-5 0-10 16,1-2-50-16,-5-1-82 0,2 0-61 0,-6 0-61 16,-10-1-367-16</inkml:trace>
  <inkml:trace contextRef="#ctx0" brushRef="#br0" timeOffset="2630.94">18150 3823 619 0,'0'0'54'0,"0"0"37"0,0 0 10 16,0 0-16-16,0 0-9 0,0 0-5 0,0 0 2 15,0 0-5-15,0 0-16 0,0 0-6 0,0 0-5 16,0 0-10-16,103 132-2 0,-94-115-7 0,-1 0-7 16,-4 0 0-16,1 1 3 0,-4-1 2 0,-1-1-1 15,0 0 1-15,-6-1-7 0,2 3-5 0,-4-4-1 16,-2 0 1-16,1 2-1 0,-2-2 2 16,-2-1 1-16,-5 1-9 0,1 0-2 15,1-2-11-15,-2 0-15 0,-2-2-14 0,1-1-24 16,0 2-31-16,2-4-46 0,0 0-61 0,0 0-10 15,7-4-19-15,5 0-365 0</inkml:trace>
  <inkml:trace contextRef="#ctx0" brushRef="#br0" timeOffset="3288.69">18965 3980 1403 0,'0'0'70'0,"0"0"71"16,0 0 29-16,0 0 13 0,0 0-27 15,0 0-44-15,0 0-37 0,0 0-25 0,0 0-11 16,0 0-10-16,0 0-5 0,0 0-5 0,0 0-6 16,0 0-6-16,26-25-6 0,-16 22-4 15,3 3 0-15,-2 0 1 0,5 0-4 0,-3 3-3 0,0 2-10 16,4 5-2-16,-6 0 1 0,5 3 0 16,-4 0 7-16,1 4-2 0,-2-2-1 0,-2 1-5 15,2-2-5-15,-4 4 0 0,-3-2-3 0,2-1 5 16,-4 0-1-16,-1-1-6 0,-1 1 1 0,-2-1 5 15,-6-2 9-15,-2 2 11 0,-1 1 6 16,-1-2 1-16,-6-1 1 0,4 2-1 0,-3 0 0 16,-2 0 2-16,0-2-2 0,3 1 0 0,-2 0 1 15,-1-3-4-15,2 1 1 0,2-1-1 16,3-1-2-16,-3 0-3 0,8-1-3 0,1-1-10 16,0-2-5-16,4 1-2 0,2-2-1 0,0 1 10 15,2 0 6-15,4 1 9 0,1 0 8 0,3 1 6 16,1 0 6-16,1 0 0 0,3 0-3 15,2 0-4-15,3-2-5 0,1 2-1 0,0-1 0 16,4 0-10-16,0-2-24 0,3 1-49 0,0-2-90 16,0 1-122-16,6-3-70 0,-11 1-88 0,-9-2-232 0</inkml:trace>
  <inkml:trace contextRef="#ctx0" brushRef="#br0" timeOffset="4933.6">19859 4157 1819 0,'0'0'95'0,"0"0"-23"0,0 0 28 16,0 0 17-16,0 0-13 0,0 0-33 0,0 0-32 16,0 0-23-16,0 0-13 0,0 0-11 0,0 0-14 15,0 0-3-15,0 0-5 0,-38-8-3 0,30 18 7 16,-3 2 4-16,-2 1 7 0,2 2 4 16,-1 1 1-16,2 1 3 0,1 0-2 0,-1 1 2 15,5 3-3-15,-1-3-6 0,2-1-3 16,0 2-11-16,4-4-7 0,0 1-2 0,6-4-2 0,2 1 4 15,1-1 0-15,2-2-6 0,2-2-4 0,4-1 8 16,-2-3 8-16,6-1 12 0,4-2 12 16,-3-1 4-16,3 0 3 0,4-5 3 0,0-2 1 15,1-2-2-15,-1 0 5 0,-2-2 3 16,0-1 6-16,1-3 11 0,-4 0 5 0,1-3 7 16,-1-3 1-16,1-2-6 0,0-5-9 0,-3 0-7 15,6-4-4-15,-5 0-4 0,3-4 0 0,-2 1-3 16,-3 0-1-16,0-2 7 0,5 1 0 0,-3 0-1 15,1 1 0-15,-1 3-5 0,-5 4 8 16,-4 8 15-16,-5 3 22 0,-5 6 11 0,-3 5 3 16,-1 2-9-16,0 3-21 0,0-1-15 0,0 2-17 15,-1 0-15-15,-3 0-13 0,-3 6-9 0,-2 4 1 16,-5 3 4-16,-2 4 14 0,-2 3 5 16,-2 5 4-16,2 2 0 0,1 1-3 0,-2 3-3 15,4 1 0-15,1-2-3 0,4-1-7 0,4-1-2 16,1-1-14-16,5-3-5 0,0 1 2 0,8-3-6 15,1-2 11-15,3-1-2 0,2-3-1 0,3-1 5 16,3-2 4-16,1-3 9 0,0-1 2 0,5-2 7 16,-2-1-2-16,3-4 3 0,-3-2 1 15,-1 0-1-15,1 0-2 0,-2-2 1 16,-2-3 7-16,1 0 3 0,-2-2 7 0,-3-1 4 16,1-1 0-16,1-3 6 0,-5 1-3 0,3-1-1 15,-1-2-7-15,1-1-6 0,-2 0-5 0,2 0-1 16,-4-2 9-16,-1 3-1 0,-3 0 6 0,1 2 9 15,-5 2 19-15,-3 2 24 0,-1 2 8 16,0 2-11-16,-2 2-39 0,-7 0-44 0,0 1-34 16,-1 1-17-16,-5 0 10 0,-3 3 11 0,-4 5 17 15,-2 1 10-15,0 3-2 0,0 1 6 0,-1 4 4 16,4-1 6-16,2 1 7 0,4 3 5 0,1-3 0 16,1 0 1-16,4-2-2 0,1 1-13 15,4-3-15-15,2-3-20 0,2-2-1 0,0-1 4 16,4-1 19-16,3 0 18 0,0-3 9 0,0 0 23 15,1-3 12-15,2 0 20 0,0 0 20 16,1-4 5-16,2-1 1 0,1 0-8 0,-1-2-12 0,2-1-8 16,-2-2-4-16,-1 0-4 0,2-1-4 15,-2 0-2-15,-1 1-7 0,1-1-6 16,-2 1-9-16,-1-1-10 0,2 3-3 0,-5 1-5 16,0 2 2-16,-4 2-7 0,2 1-11 0,-3 2-21 15,-1 0-38-15,0 0-34 0,0 0-27 0,0 5 34 16,0 1 38-16,0 3 42 0,0 2 36 0,-1 2-5 15,-1 1 4-15,-1 1-1 0,3 0 2 0,0 0-6 16,0-1-5-16,0-2-2 0,6 0-1 0,-2-1 4 16,4-2-3-16,-2 1 12 0,1-3 7 15,2-1 6-15,3-3 19 0,-1-1 7 0,1-1 16 16,0-1 13-16,-1 0 4 0,0 0 9 0,1-1 3 16,-3-4-4-16,3-1-10 0,-2-2-13 15,0-1-16-15,4 0-14 0,1-2-9 0,-2-1-11 16,4 0-9-16,-1-1-3 0,0 1-1 0,3-2-4 15,-1 0 0-15,-1 2-3 0,4 2-7 0,-2 0 0 16,0 3-5-16,2 0 0 0,-2 2 2 16,-3 4 0-16,-2 1-1 0,-2 0 1 0,-1 0-4 0,-3 1-7 15,3 3 2-15,-3 1-4 0,0 1-2 16,-1 1 0-16,2 1 1 0,-3-1-1 16,-1 0-2-16,-1 0 7 0,-1 0-1 0,-3 1 3 15,2-2 5-15,-2 1-11 0,0-1 2 0,-2 1-5 16,0-1 3-16,-6 0 1 0,2-1-5 0,-5 0 4 15,0 0 3-15,-1-1 9 0,1 2 3 0,-1-2 3 16,0 0 1-16,-1 0-2 0,3-1 3 0,-1-1 1 16,4-1 0-16,0 0-2 0,4 1-1 15,0-2-3-15,1 1-25 0,2-1-28 0,0 0-33 16,0 0-8-16,3 0 18 0,1 0 47 0,1 0 48 16,2-1 27-16,4-1 16 0,-1 0-9 15,1 1-15-15,5-1-7 0,-4-2-1 0,0 2 5 16,0-1 16-16,3 1 6 0,0-1 9 0,1 1 7 15,-1 1 5-15,3-2 5 0,2 2-11 0,0-1-5 16,1 0-8-16,1-1-7 0,2 1 0 16,0-3-3-16,1 3-6 0,1-2-6 0,-5 1-5 15,6-2-7-15,-5 2-4 0,-2 1 3 0,-1-2 7 16,-2 0 7-16,-1-1 8 0,-1 0-1 16,-1-1-6-16,-3-1-1 0,0 1 1 0,-2 0 4 15,-1 0 1-15,0-1 2 0,-3 0-5 0,-1 1 0 16,-1-1 3-16,-1 1-3 0,-1 1 0 0,-1 1-6 15,0-1-9-15,0 1-8 0,-1-1-5 0,-3 0-12 16,2 2-6-16,-3-1-9 0,0 2-13 0,-1 1-5 16,-1 1-5-16,0 0 3 0,-2 0 7 0,-2 1 10 15,0 5 8-15,-5 2 7 0,0 0 10 16,1 4 7-16,-3 0 7 0,-1-1 7 0,3 3-6 16,2 0 1-16,3 3-10 0,2-3-15 0,-1 0-9 15,6 1-10-15,0 0-3 0,2 0 9 16,2 0-2-16,0 0-6 0,2 1 2 0,4-2-7 15,2 0 8-15,4 0 14 0,0 0 6 0,3-1 7 16,3-1-4-16,3-1-3 0,1-1-8 0,0-1-1 16,2-2-11-16,-3-2-29 0,2 1-40 15,-2-3-69-15,1 0-85 0,-6-2-2 16,-7 0-549-16</inkml:trace>
  <inkml:trace contextRef="#ctx0" brushRef="#br0" timeOffset="6116.45">20426 3973 0 0,'0'0'202'0,"0"0"-75"0,0 0-26 0,0 0-25 15,0 0 13-15,0 0 9 0,0 0 3 16,0 0 3-16,0 0-10 0,0 0-7 0,0 0-8 16,0 0-5-16,0 0-9 0,0 0-11 0,54-26-6 15,-49 22-16-15,-1 1-2 0,3 0-4 0,-2-1 1 16,2-1 3-16,2 1 3 0,-2-1 1 15,-1-1-1-15,2-1-1 0,3 0-10 0,-2-1-3 16,1 1-4-16,2 0-6 0,-2-2 0 0,-1 3-3 16,2-1-1-16,-1-3 0 0,-1 2 1 0,0 2-3 15,2-2 2-15,-2 1 4 0,0-2-5 16,-2 1 3-16,0 0 0 0,1 0 0 0,-1 0 5 16,-1 1 2-16,2-1 0 0,-3-1-5 0,1-1 1 15,2-1-7-15,-2 1 2 0,0-1 12 0,-2 0 3 16,1 2 13-16,-3 0 2 0,-1 0-7 0,3 1-3 15,-3 0-7-15,-1-1-1 0,2 2 1 0,-2-1 5 16,1 0-2-16,-1 1-4 16,0 0-4-16,0 1-3 0,0-1 4 0,0 0 2 15,0 1 4-15,-1 1-9 0,-1 1-3 0,1-2-1 16,-1 2-6-16,0 1 2 0,1 1-1 0,1 0-3 16,-1 1-1-16,1 0 2 0,-1 0-3 0,0 0 1 15,1 1 4-15,-1-1-8 0,0 1 3 0,1 0-5 16,-2 0-8-16,0 0 2 0,1 0-6 15,0 0-5-15,-1 0-2 0,-2 0 0 0,-1 0 1 16,0 0 6-16,0 1 7 0,-3 2-2 0,1 1 3 16,-4 2 2-16,3-2-2 0,-2 2 1 0,-2 1 1 15,2 1-5-15,0 0-7 0,-3 2 1 16,3 2-7-16,0 1 1 0,-2 2 8 0,3 0 0 16,-4 6 3-16,1 0-1 0,0 2-19 0,0 0-24 15,0 0-56-15,2 1-77 0,-1 0-58 0,1-2-5 16,4-5 16-16,2-7-401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22:18.891"/>
    </inkml:context>
    <inkml:brush xml:id="br0">
      <inkml:brushProperty name="width" value="0.05292" units="cm"/>
      <inkml:brushProperty name="height" value="0.05292" units="cm"/>
      <inkml:brushProperty name="color" value="#7030A0"/>
    </inkml:brush>
  </inkml:definitions>
  <inkml:trace contextRef="#ctx0" brushRef="#br0">10435 9559 0 0,'0'0'0'0,"0"0"0"0,0 0 0 0,0 0 0 16,0 0 49-16,0 0 34 0,0 0 2 0,0 0 27 16,0 0 23-16,0 0 7 0,0 0 10 15,0 0 6-15,0-32-7 0,-1 30-3 0,-3-2-8 16,2 1-17-16,1-2-12 0,0 2-19 0,0-2-18 15,-2 1-10-15,1 0-10 0,1-1-7 16,0 1-7-16,0 1-8 0,1 1-4 0,0 0 1 16,-1 1 2-16,1 1-2 0,0-1-7 0,0 1-13 15,0 0-3-15,0 0-5 0,0 0-5 0,0 0 5 16,0 0-14-16,0 2 2 0,0 3 4 0,0 4 1 16,0 2 11-16,0 5 2 0,0 4 1 0,0 2 0 15,0 3 3-15,0 3 0 0,1 1 0 0,1 0-2 16,4 5-3-16,-4 1-3 0,1 3-4 15,2 3 3-15,-3 0-2 0,0 5 2 0,3 0 2 16,-4 2-4-16,1 0 4 0,-2 0-3 0,1-1 0 16,-1-2 0-16,0 0-1 0,0-2-2 15,0-1 0-15,0-3 2 0,0 1-2 16,1-1 3-16,-1-3 2 0,0 2-5 0,0-3 4 0,0-2-1 16,0-4 0-16,0-1 5 0,0 0-4 15,3-3-2-15,1-2-1 0,-2 0-3 0,2 0 2 16,0-2 3-16,-2-3 1 0,2 0 1 0,1 1-2 15,-3-3 0-15,4 2-1 0,-3-2-4 0,-2 0 6 16,4 0-3-16,-2 0 2 0,-1 0 1 16,0-1-3-16,2 0 0 0,-1 1 2 0,-2-2 0 15,-1 0 1-15,1 0 0 0,0-1 1 0,-1 1-2 16,2 0 3-16,-2 1-3 0,0 0 0 0,0-3 2 16,0 1-3-16,0-1 0 0,0-1 0 0,0 0 0 15,0-1-2-15,0-1 3 0,0-1 0 16,2-1-5-16,0-1 4 0,-1 0-4 0,0-1 1 15,1-2 2-15,0 1-2 0,1-2 1 0,-2 2-1 16,1-3 1-16,-1 1-1 0,4-1 3 0,-3-1 0 16,1 2 2-16,2-2 2 0,-1 1 1 15,-1 0 3-15,4 0-1 0,0 0 3 16,-3 2-1-16,4-2-1 0,-2 1 3 0,0 0-4 16,3 1 4-16,1 0-4 0,-2 0-1 0,1 0 3 15,3 1 0-15,-1-2 1 0,0 2-4 0,1-1 2 16,3 1-3-16,-2-2 2 0,0 2 0 0,3-2-2 15,-3 2 0-15,0-2-2 0,2 0-1 0,-3 2-1 16,1-1 1-16,1 2 1 0,0-1-1 0,-3 2 2 16,5-1-3-16,-2-1 0 0,2 1 2 15,-1-2-1-15,5 1 0 0,-2-1 0 0,3 1-1 16,0-1-2-16,-1 1 4 0,3-2-3 0,2 0 0 16,-2 1 4-16,-2-2-6 0,2 0 4 0,3 0-2 15,-2-1-1-15,4 0 0 0,-1 0-1 16,0 0 2-16,5-1 0 0,0-3 3 0,-1 1 0 15,3-2 0-15,0 1-3 0,2-1 2 0,-3 0-2 16,0 1-1-16,2-1 4 0,-4 1-5 0,-1-1 1 16,-1 2 2-16,-4-1-6 0,4 2 4 0,-5 0-1 15,2 0-3-15,-4 1 2 0,-1-1 3 16,-1 2-2-16,-1 0 0 0,-2 0 3 0,-3 0-5 16,-3 0 1-16,1 1 2 0,-1 0-5 15,3 0 4-15,-4 1 0 0,2-1 0 0,0-1 1 16,-2 1 1-16,2-1-2 0,2 0-1 0,-2 0 6 15,0 0-7-15,-1 1 3 0,0-1 0 0,-1 1-1 16,1 0 0-16,-1 2-1 0,-1-2 1 0,1 1-3 16,0 1 4-16,1-1 1 0,-1 1-4 15,0 0 2-15,4 0-2 0,-2 0 0 0,1-1 3 16,-1 1 5-16,1-1-6 0,3 0 0 0,-2 1 3 16,4-1-8-16,1 0 10 0,2 0 1 0,0 0-3 15,1 0 6-15,4-1-10 0,-3 2 1 16,6-1-1-16,-2 0 2 0,-1 2 1 0,2-1 1 0,1 1-1 15,-2-1-1-15,1 1 1 0,0-1 1 16,2 0 0-16,0 0-2 0,0 0 2 0,1-1 1 16,-2 2 0-16,2-1 5 0,1 1-5 15,-3-1 2-15,2 1 2 0,0-2 1 0,0 2 1 16,2-3 1-16,1 1 0 0,-2 0-5 0,0 1 5 16,-1-2 1-16,-1 1-2 0,0 1 4 0,-2-1-5 15,1 0-3-15,-2 0 2 0,2 1-3 0,-3 2-1 16,1-1-2-16,-1 0 0 0,-3 1-2 15,-1 0 3-15,4-1 0 0,-3 0-1 0,0-1 2 16,-1 1-3-16,1 0 0 0,0 1-1 0,-3 0 2 16,1-3-1-16,-1 2 1 0,-1-2 2 0,2 1-4 15,-1-2 5-15,-1 1-3 0,3-1 1 16,-1 0-1-16,0-1 0 0,0 0 2 0,-1 0-3 16,0 0 4-16,0-1-3 0,1-2-1 0,-2 0 3 15,2-1-4-15,-2 1 2 0,0-3 0 0,-1 1-2 16,0 0-3-16,1 0 1 0,1 0-4 15,-3 1-6-15,-1-1-6 0,-1 0-15 0,-2 2-31 16,-3 1-64-16,0 0-112 0,-2 0-174 0,-3 2-115 16,-1 0-454-16</inkml:trace>
  <inkml:trace contextRef="#ctx0" brushRef="#br0" timeOffset="1422.07">10523 9494 0 0,'0'0'0'0,"0"0"81"16,0 0-33-16,0 0-8 0,0 0 3 0,0 0-1 16,0 0 1-16,0 0-5 0,0 0-8 0,0 0 4 15,0 0 2-15,0 0 13 0,0 0 10 16,0 0 18-16,14-100 21 0,-3 96 9 0,0 2 11 16,8-1-5-16,0 2-15 0,5 1-16 0,6 0-20 15,8 0-15-15,-2-1-13 0,7 1-7 16,1-1-2-16,4 0 1 0,-1-1 10 0,10-2 1 15,1 0 4-15,3-1-1 0,3-3-3 0,6 1 2 16,2-1-2-16,1-2 0 0,5 2 0 0,-4-3 0 16,3 1-4-16,-3 2 0 0,-2 1-1 0,0 1-2 15,-2 2 0-15,-6 3-3 0,3 0-3 0,-5 1-6 16,-2 0-5-16,-1-1-1 0,-4 1-7 0,-2 1 1 16,0 1-1-16,0 0-3 0,-3-1 3 15,-3 1 1-15,2 0-5 0,-3 1 2 16,0 0-3-16,-3 1-5 0,-1-1 8 0,-2 2-3 0,-2-2 0 15,1 3 5-15,-1-1-5 0,-4 2 0 16,3-2-1-16,-5 3-1 0,-2-1 2 0,0 0 3 16,-1 1 1-16,-1-2 0 0,2 2 0 0,3-2 0 15,-1-2-3-15,2 2 1 0,2-2-1 16,-2 0-3-16,0-1 3 0,2 1 1 0,-3-2-4 16,4-1 4-16,-3-1-3 0,0 0-1 0,0-1 3 15,-2 1 0-15,-1 0 2 0,2-1-3 0,-4-1 4 16,1 1-3-16,-3-2-1 0,-1 1 6 15,-2 1-2-15,-4 1 5 0,-1 0-1 0,1 0-3 16,-2 0 2-16,0 0-2 0,0 1 0 0,-1 1-4 16,-2 1 2-16,6-1-4 0,-4 1 1 0,-3 1 5 15,1 1-6-15,-1-2 5 0,-1 2-2 0,-1-2-4 16,1 1 0-16,-2-1 1 0,-1 0 1 0,-3-1 5 16,0 2 0-16,2 1-3 0,-5-2 1 15,0 2-1-15,-2 1 6 0,-1-1 5 16,1 1 4-16,-1 1 4 0,-1 1-3 0,0 1 0 0,0 0 0 15,0 2-7-15,0 0 1 0,0 2-4 0,1 1-1 16,-1-1-1-16,0 3-2 0,0 0-3 16,0 1 1-16,0 1-2 0,0 3-1 0,-1 0 4 15,-2 0-3-15,2 2 0 0,-2 2 2 0,-1 2-1 16,1 1 5-16,1 5 7 0,-2 0 2 16,3 3 1-16,-1 5-4 0,2 0-1 0,-1 2 0 15,0-2 4-15,1 1 4 0,-1 0 3 0,0 1-4 16,-2 0 1-16,2 2-2 0,-1-1-4 0,1 0 1 15,0 2-8-15,-1-2 2 0,1-3-1 16,-2-1-1-16,1-2 3 0,4-3-2 0,-2-3 3 16,0-1-7-16,0-1 6 0,0 2 1 0,0-3-6 15,0 0 5-15,0-1-7 0,0-4-2 16,0-1 3-16,0-1 1 0,1-1-2 0,-1 0 2 16,2-1 1-16,-1 0-5 0,1-2 4 0,-1-1 0 15,0 2-4-15,-1-2 4 0,0-1-2 0,0 1 2 16,0-1 1-16,0 2 1 0,0 0-2 0,0 0-2 15,0 0 1-15,0 0-5 0,0 1 4 0,2-2-1 16,1 0 1-16,-2-1 0 0,0-1-1 16,0-1 0-16,0 0-3 0,0 0 6 15,-1-3-6-15,2 0 3 0,3 0 1 0,-4-2-4 0,0-1 4 16,-1 0-3-16,1-1 2 0,-1 1-2 0,0 1 3 16,2-1 3-16,-2 2-4 0,0-1 3 15,0 0-3-15,0 1-1 0,0 3 1 0,1-1 2 16,-1-1-4-16,1 0 1 0,2 0 0 0,-1-1-5 15,-1 0 5-15,1-3-1 0,0 0-3 16,1-2 5-16,-1 1-6 0,0-1-2 0,1-1-3 16,1 1-5-16,-1-1-2 0,-1 0-6 0,1-1-2 15,-1-1-12-15,0 2-11 0,-1-2-24 16,4-1-31-16,-3 1-44 0,3-2-53 0,-4 0-91 0,5 0-116 16,-3-3-69-16,-1 2-418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09:02.0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FFFF00"/>
    </inkml:brush>
    <inkml:brush xml:id="br4">
      <inkml:brushProperty name="width" value="0.05292" units="cm"/>
      <inkml:brushProperty name="height" value="0.05292" units="cm"/>
      <inkml:brushProperty name="color" value="#0070C0"/>
    </inkml:brush>
    <inkml:brush xml:id="br5">
      <inkml:brushProperty name="width" value="0.05292" units="cm"/>
      <inkml:brushProperty name="height" value="0.05292" units="cm"/>
      <inkml:brushProperty name="color" value="#7030A0"/>
    </inkml:brush>
    <inkml:brush xml:id="br6">
      <inkml:brushProperty name="width" value="0.05292" units="cm"/>
      <inkml:brushProperty name="height" value="0.05292" units="cm"/>
      <inkml:brushProperty name="color" value="#C00000"/>
    </inkml:brush>
  </inkml:definitions>
  <inkml:trace contextRef="#ctx0" brushRef="#br0">3444 981 0 0,'0'0'0'16,"0"0"0"-16,0 0 0 0,0 0 0 0,0 0 0 15,0 0 0-15,0 0 6 0,0 0 47 16,0 0 6-16,0 0 9 0,0 0 1 0,0 0 0 16,-30-80 1-16,28 75 16 0,0 0-20 0,-1 0 22 15,1 0 7-15,2 2-20 0,-2 1 19 16,1-2-18-16,0 3-13 0,1-1 0 0,-3 0-12 15,3 1-18-15,-1 1-6 0,1 0 8 0,0 0-19 16,0 0 12-16,0 0-4 0,-1 0-29 0,1 0 12 16,0 0-9-16,0 0-12 0,0 3 18 0,0 0 7 15,-1 3-6-15,1 1 21 0,1 1-5 0,-2 4-17 16,1 0 10-16,0 1-9 0,0 2-3 0,0 0 3 16,0 2 3-16,0-1-10 0,0 3 6 15,0 0 14-15,1 1-15 0,-1 2 15 0,0-1-5 16,0 2-8-16,0 1 6 0,0-1-3 0,2 1-1 15,2 4-5-15,-2 6 11 0,-1-1-22 16,5 1-3-16,-2-6 12 0,2-3-14 0,-2-3 23 16,-1-1 4-16,4 3-7 0,-4-1 0 0,3 0 0 15,-3-2-1-15,3-1-4 0,-1 0 8 0,2 0-8 16,-4 0 0-16,3-1 10 16,-3 1-7-16,1 1 5 0,0-2-1 0,0-1-5 0,2 3-3 15,-4-3 4-15,3 2 4 0,-2 1-6 0,0-1 8 16,3 0-10-16,-3-1-3 0,0 0 8 15,1 0-5-15,-1-1 5 0,-2 1 2 0,3 2 5 16,-2 0-6-16,-1-1 6 0,0 1 0 0,0-1-16 16,-1 1 10-16,0-2-10 0,1 2-1 0,-1 0 14 15,0-2-6-15,0 2 1 0,0-2-9 0,0 1 1 16,0-2-5-16,1 3 6 0,-1-1 10 0,0-1-10 16,0 1 5-16,0-1-5 0,3 0-2 15,-1-1 6-15,-2 3 0 0,1-2 0 0,-1 2 1 16,0 3 2-16,0-3-2 0,0 1 3 0,0 2 2 15,1-1-6-15,-1 2 2 0,0 0-1 0,-1-1-1 16,1 0 2-16,-1 0 2 16,1-1-3-16,0 0-1 0,-2 1 2 0,-1-3-5 0,1 1 6 15,2-1-1-15,0-2-2 0,0 1 1 0,0 0-2 16,0 0-1-16,0 0 2 0,-1-1 2 16,0 1-4-16,1 0 0 0,-1-2 5 15,1 0-4-15,0 3 6 0,-1-2-3 0,0 1-3 16,-2 1 1-16,1 2-1 0,1-1 2 0,-1 1-1 15,-2 0 1-15,3 0-3 0,-1 0 2 0,-1 2 0 16,2-2-3-16,-4 3 3 0,3 0-2 0,1-1-1 16,0 4 1-16,-1-2 0 0,-1-2 1 0,2 1-2 15,0-2 2-15,0-2-5 0,2 3-2 16,-1-3 4-16,0-1-2 0,0 2 3 0,0 2 4 16,0 0-1-16,1-1-1 0,-1 1 2 0,0-1-5 15,0-1 2-15,1 2 3 0,2-3-4 0,-1 3 5 16,-1 2-2-16,-1-4-1 0,0 3 1 0,1-1-5 15,-1 1 4-15,0-1-1 0,1 1 3 0,-1 1 2 16,0-1-5-16,1 3 2 0,4-2-3 16,-5 2 2-16,2-3 2 0,0 1-4 15,-1-1 2-15,1-1 0 0,3-1 0 0,-3 2 1 16,0 0 0-16,2-1-3 0,-2 0 0 0,1 1 1 0,1-2-2 16,-2 1 2-16,0 2 2 0,0-2-2 15,4 1 2-15,-5 1 1 0,1 0-2 16,-2-1 0-16,1 2 1 0,1-2 0 0,-2 1-1 15,3 1 3-15,-3-3-3 0,1 0-1 0,-1 1 2 16,2 0-4-16,-1 0 3 0,-1 2 0 0,1-1 2 16,0 0-2-16,3 0 1 0,-2-1 0 0,-1 0-5 15,0 0 6-15,-1-1-3 0,2 0 1 0,0 2 4 16,1-1-2-16,-2 0-2 0,0 0 1 16,-1 1-1-16,2-2 1 0,-2 0 4 0,1 3-1 15,-1-3-2-15,1 1 0 0,-1 0-2 0,3 0 0 16,-3-3-1-16,0 2 1 0,0-3 1 0,0 2-3 15,0-3 7-15,1 0-6 0,-1 0 2 0,0 0 0 16,0-1-5-16,0 4 6 0,0-4-3 16,0 2 2-16,1-1-1 0,-1 1 1 0,0-3-1 15,0 2-1-15,0 0 2 0,0 1-1 0,0 0 2 16,1 0 0-16,-1 2-1 0,-1 1-1 16,0-3-1-16,0-1 2 0,-3 3-5 0,3-2 6 15,1-2-3-15,-1 1 0 0,-1 1 5 0,1-3-4 16,-3 1 1-16,3-1-2 0,-1-3 1 15,1 3 0-15,1-4 0 0,0 0 1 0,-1 0-1 16,1-1 2-16,0 0-3 0,-2 0 1 0,-1-1 0 16,2-1 1-16,0 0-1 0,0 1 0 0,1 1 2 15,-1 0 0-15,0 0 0 0,-1-1 1 16,-1 2-2-16,1 0 1 0,1 0-2 0,0 3 0 16,-1-3 1-16,-2 2-2 0,3 0-1 0,0 0 0 15,-1 2 1-15,4-2-1 0,-4 0 3 0,2-1 0 16,0 2-2-16,0-2 2 0,0 1-2 0,0-1-1 15,0 0 2-15,0 0 0 0,2 1 0 16,-2 3 2-16,-2-1-2 0,2 1 0 0,0 2 4 0,-1 1 1 16,0-1 3-16,1 0-3 0,-2 1 0 15,-2-1-2-15,3 1-1 0,0-3 0 0,-1 3 1 16,1-4-3-16,2 3 2 0,-2-4-2 16,1-1 3-16,0 0-2 0,0-2 0 0,0-1 0 15,0-1-2-15,0-1 0 0,0-3 1 0,0 0-1 16,0-1-2-16,0-1-1 0,0-1 1 15,1-2-3-15,-1 2 1 0,0-1-6 0,0-1-9 16,0 3-10-16,0 3-17 0,0-2-26 0,0 2-29 0,-2 1-33 16,-2 1-32-16,3 0-32 0,-2-1-26 15,-1 1 28-15,2-1-83 0,1-4 32 0</inkml:trace>
  <inkml:trace contextRef="#ctx0" brushRef="#br0" timeOffset="1787.3">2602 6979 682 0,'0'0'76'0,"0"0"-262"16,0 0 70-16,0 0 101 0,0 0 77 16,0 0 23-16,0 0-4 0,0 0-19 0,0 0-22 15,0 0-16-15,0 0-14 0,0 0-5 0,0 0 5 16,0 0 7-16,7 0 4 0,-3 0 3 16,5-1 6-16,0 1 9 0,1 0 14 0,1 0 11 0,3 0 2 15,3 0 2-15,3 0-6 0,1-3-12 16,4 1-6-16,0-1-7 0,4-2-7 0,1 1-5 15,-1 0-3-15,2-1-8 0,-1 2 0 0,2-2-3 16,-1 1-3-16,0 1-6 0,-1 1-2 0,-1-2-1 16,-3 2-1-16,3 0 6 0,0 0-7 15,-1 1 2-15,-2 1 1 0,3 0-4 0,0 0 4 16,-1 0 0-16,-2 0 0 0,2 0 1 0,1-1-2 16,-1 1 1-16,-1-1-1 0,3 1 3 15,-1-1-3-15,1-1 1 0,-1 0 2 0,0-1-3 16,-3 1 4-16,2 0 1 0,1-2-2 0,-1 2-1 15,-2-2-1-15,2 2-2 0,1 0 0 0,-1-2 3 16,-3 2-1-16,1-2 1 0,-1 2-2 16,0-3-4-16,0 2-1 0,2-2 0 0,-3 1 2 15,-2-2-3-15,3 1 5 0,-2-2 0 0,-1 0-2 16,-1 0 8-16,5-1-6 0,-3-2 2 0,4 2 2 16,-3 1-2-16,-1-2 3 0,4 2 0 0,0-1-3 15,-2 2-1-15,1-1 3 0,-1 1-1 16,2 0 3-16,-2 2 5 0,4-2-3 0,0 1 4 15,1-1 0-15,1 2 0 0,1-1 6 0,0-1 3 16,5 2 2-16,-4-2-5 0,6 0 4 16,0 0-10-16,-4 0-4 0,2 0 0 0,2-1-7 15,-3 1 4-15,3-2 3 0,0 2 0 0,2-1 2 16,1 1-4-16,-2-1-2 0,1 2-3 0,-1-1 1 16,1 2 1-16,0-2 0 0,-1 2 2 0,-1 2-2 15,3-1 1-15,-2 0-2 0,0 1 6 16,3 0-6-16,-3-1 1 0,0 1 0 0,0 0-5 15,2 0 6-15,-1-1-2 0,3 1 0 0,1-1 4 16,-2 1 0-16,2 0 1 0,1 0 0 16,3 1 2-16,-3 0-6 0,5-1 3 0,0 2 0 15,0-2-3-15,2 0 2 0,-2-1 0 0,0 1 0 16,1 0-3-16,0-2 4 0,-1 2-4 0,0-1 1 16,1 0 5-16,1 0-6 0,-1 0 2 0,1 1 1 15,-1 1-5-15,1 0 5 0,0-2-2 0,-1 1 2 16,-3 1-3-16,1-1 1 0,1 0-2 0,-4 2-1 15,1 0 2-15,0 0-2 16,-4 0 0-16,2 0-2 0,-2 3 2 0,0-1-1 16,-1 0 1-16,-1 2 2 0,0-1-4 0,-2 0 3 15,1 0 1-15,-2 1-2 0,-1-2 2 0,-3 2-4 16,3-1 2-16,-4 0 1 0,-2 0 0 0,1 0 2 16,2-2 0-16,-3 2 1 0,0-2-5 0,3-1 4 15,-1 1-3-15,-2-1 0 0,1 0 6 16,3 1-5-16,-3-1 4 0,1 1-1 0,2-1 0 15,-3 1-1-15,3-1 1 0,-1 1-1 0,3-1-1 16,-2 0 2-16,1 0-2 0,0 0 2 0,-1 0-1 16,2-2 2-16,1 0-2 0,-2 0 2 15,3-3 0-15,0 2-1 0,0-1 1 0,1 0 0 16,0 0-4-16,-1 1 4 0,2-1-3 0,-1 2 1 16,-1-1 2-16,0 2-2 0,-2 0 0 0,1 1-1 15,1 0 1-15,-4 0-1 0,-1 0 2 0,1 0 0 16,0 0-2-16,-3 0 1 0,3 0-1 0,-3 0 0 15,1 0 3-15,2 0-3 0,-5 0 0 16,1 0 0-16,1 0 0 0,0 0 0 16,-1-1 1-16,0 1 1 0,1 0-1 0,1 0 1 0,-1 0-1 15,0 0 0-15,-2 0 2 0,3 0-2 0,2 0 1 16,-4 0-1-16,1 0 1 0,0 0 0 16,0 0 1-16,-2 0 0 0,0 0 0 0,2 0 0 15,3 0 0-15,-3 0 2 0,4-4-1 16,-3 3-1-16,-1-1 0 0,4 0 0 0,-3-2 0 15,4 2-1-15,-1-2 1 0,-2 3-1 0,2-2-2 16,-1 1 1-16,1 0-1 0,1-2 2 0,-2 2-1 16,1-1 2-16,-4 1-3 0,3 1 0 15,-3 0 2-15,-2 0-2 0,2 1 3 0,2-2-1 16,-2 2-3-16,-1-1 2 0,1 0 3 0,1 0 1 16,-1 0 2-16,-1 0-3 0,-1-2-2 0,5 2-1 15,-3-1 1-15,-1 0-1 0,0 0 1 0,5 0-2 16,-4-1-2-16,0 0 2 0,3 0 2 0,-3-1-1 15,-1 1 3-15,3-1-2 0,-4 0-1 0,0 2 0 16,0 0 0-16,0 0-1 0,-1 1 0 16,0 0 0-16,-1 1-1 0,-2-1 0 15,1 0 1-15,1 1 1 0,-2-1-3 0,-2 1 3 16,5-2-1-16,-3 1 0 0,-1-1 5 0,2 1-5 16,1 0 1-16,-4-1 0 0,3 0-5 0,1 0 4 15,-1-1 1-15,-3 1 0 0,3-1 3 16,0 0-4-16,-3 1 0 0,-1 0-1 0,1 1-2 15,-3-2 3-15,2 2 0 0,1-2 0 0,-3 1-1 16,4 1 0-16,-3-1 1 0,-1 2-1 0,0-1 0 16,0 1 0-16,-3 0-2 0,0 0 0 0,-2 0 2 15,-3 0-2-15,2 0-4 0,-2 0 0 16,1 0-9-16,-3 0-6 0,-1 0-20 0,-2 0-31 16,-3 0-56-16,-1 0-82 0,-2 0-65 0,-3 0-42 15,0 1 20-15,0-1-192 0</inkml:trace>
  <inkml:trace contextRef="#ctx0" brushRef="#br0" timeOffset="2135.44">12326 6218 224 0,'0'0'6'16,"0"0"14"-16,0 0 35 0,0 0 34 15,0 0 15-15,0 0-5 0,0 0-30 0,0 0-19 16,0 0 0-16,0 0 9 0,0 0 10 0,0 0 0 16,0 0-11-16,0 0-9 0,31 32-11 0,-18-21-6 15,5 1-2-15,0 0-7 0,2-1 3 0,-1-1-1 16,1 2-2-16,-1-2-4 0,3 1-4 16,-6 0-4-16,3-1-6 0,-2 2 1 0,0-2-4 15,-3 1 2-15,-1-1 0 0,-3 0-1 0,-3 1-1 16,-3 0 3-16,2 0 7 0,-6 3 3 0,0-2 5 15,-7 2-2-15,-1 1 0 0,-4 2 0 16,-2 1-2-16,-2 1 1 0,-3 1-2 0,3 1-3 16,-4-1-6-16,-1-1-13 0,1-1-14 15,2-1-45-15,-1-1-62 0,6-2-78 0,-1-3-76 16,6-1-57-16,2-6-122 0</inkml:trace>
  <inkml:trace contextRef="#ctx0" brushRef="#br0" timeOffset="3261.22">3212 744 0 0,'0'0'0'16,"0"0"0"-16,0 0 0 0,0 0 0 15,0 0 0-15,0 0 0 0,0 0 0 0,0 0 0 0,0 0 0 16,0 0 0-16,0 0 0 0,0 0 0 16,-51 56 12-16,40-31 29 0,-2 4 9 0,-3 2 13 15,1 2 13-15,-1 1 1 0,2-1 15 0,-2-2-17 16,5-2-14-16,-1-4 3 0,2-2-19 0,0-4-1 15,2-4-8-15,5-4-17 0,-2-3-29 16,4-1-7-16,1-5-7 0,0-2-4 16,0 0 42-16,6-7 5 0,-1-3 1 0,3-4 11 0,2-3-7 15,0-5 3-15,1-2 11 0,5-5 9 0,-5 0-27 16,2 0 12-16,-2 0 0 0,1 2-20 16,1 2 31-16,-3 4-19 0,-4 3 7 0,5 4 7 15,-3 2-6-15,0 5-8 0,0 2-10 0,-2 2 9 16,2 3-3-16,0 0 32 0,2 3 8 15,0 4-18-15,3 1-4 0,-1 3-21 0,4 2-5 16,-1 2 3-16,3 5 5 0,1-2-8 0,0 2-12 16,2 1 14-16,0 1-29 0,1-1-12 0,0-1-43 15,5-2-74-15,0-2-80 0,0-2-123 16,-6-5-23-16,-5-3 44 0</inkml:trace>
  <inkml:trace contextRef="#ctx0" brushRef="#br0" timeOffset="3974.57">5925 422 331 0,'0'0'6'0,"0"0"59"15,0 0 27-15,0 0 16 0,0 0 23 0,0 0-48 16,0 0-22-16,0 0 10 0,0 0 16 16,0 0-12-16,0 0 1 0,0 0 27 0,0 0-25 15,0 0 21-15,-18 107-31 0,15-73-32 16,1 0-10-16,0-2-3 0,2 1 23 0,0-6-15 16,0-3 18-16,4-2-33 0,4-2-6 0,1-3 16 15,-1-1-30-15,1-1 8 0,4-2-20 16,0-3-21-16,1-2-9 0,4-2-8 0,1-4 5 15,0-2-15-15,4 0 5 0,0-4-44 0,1-4-34 16,-1-3-31-16,-1-3-81 0,1 2-46 0,-6 2-14 16,-7 3 98-16</inkml:trace>
  <inkml:trace contextRef="#ctx0" brushRef="#br0" timeOffset="4188.47">5809 705 2200 0,'0'0'-287'0,"0"0"100"0,0 0 51 15,0 0 129-15,0 0 49 0,0 0-13 0,0 0-22 16,0 0 35-16,0 0 6 0,0 0 5 0,0 0-12 16,0 0-21-16,0 0-9 0,95-6-36 15,-76 3 0-15,1-3-61 0,-7 3-23 0,3-1-43 16,-2-1-80-16,1-2-56 0,0 1-106 15,-8 3-171-15</inkml:trace>
  <inkml:trace contextRef="#ctx0" brushRef="#br0" timeOffset="4404.31">5688 484 1119 0,'0'0'688'15,"0"0"-961"-15,0 0 57 0,0 0 140 0,0 0 109 16,0 0 12-16,0 0 3 0,0 0-19 16,0 0 34-16,0 0-31 0,0 0-23 0,0 0 12 15,0 0-51-15,0 0-2 0,97-25-34 0,-69 19-31 16,0 3-23-16,1-1-34 0,2 1-33 16,0 0-64-16,2 0-41 0,-8 2-1 0,-9 0 293 15</inkml:trace>
  <inkml:trace contextRef="#ctx0" brushRef="#br0" timeOffset="4606.39">6421 511 790 0,'0'0'303'16,"0"0"-307"-16,0 0 74 0,0 0 90 0,0 0-4 16,0 0-55-16,0 0-1 0,0 0-28 0,0 0 25 15,0 0-24-15,0 0-53 0,0 0-4 16,0 0-24-16,-67 133 2 0,48-104 19 0,1-3 1 15,-1 1-15-15,0-4-27 0,1-1-14 16,2-1-61-16,1-3-53 0,0-2-74 0,3-1-103 0,0-3-81 16,6-6-244-16,0-1 656 0</inkml:trace>
  <inkml:trace contextRef="#ctx0" brushRef="#br0" timeOffset="4802.38">6131 584 1934 0,'0'0'-179'0,"0"0"85"0,0 0 106 16,0 0 65-16,0 0-24 0,0 0-33 0,0 0 2 15,0 0-1-15,0 0 28 0,0 0-24 0,60 118 15 16,-44-103-15-16,2-1-43 0,-1-3 1 0,1 0-61 16,2 0-47-16,1-2-48 0,-1-1-89 15,2-1-98-15,-5-3-64 0,-7-1-124 0</inkml:trace>
  <inkml:trace contextRef="#ctx0" brushRef="#br0" timeOffset="4953.28">6792 757 1766 0,'0'0'100'0,"0"0"12"0,0 0 65 0,0 0 3 15,0 0-100-15,0 0-48 0,0 0-21 0,0 0-14 16,0 0-28-16,0 0-6 0,0 0-43 0,0 0-49 15,0 0-45-15,0 0-139 0,0-5-138 0,0 4-101 16,0 1-136-16</inkml:trace>
  <inkml:trace contextRef="#ctx0" brushRef="#br0" timeOffset="5256.46">7214 497 2656 0,'0'0'-140'0,"0"0"78"16,0 0 62-16,0 0 33 0,0 0 25 0,0 0-36 16,0 0-26-16,0 0-8 0,0 0-39 15,0 0-44-15,0 0-103 0,0 0-68 0,0 0-105 16,0 0-108-16,48-38-22 0,-42 35-89 0</inkml:trace>
  <inkml:trace contextRef="#ctx0" brushRef="#br0" timeOffset="5449.49">7245 806 2294 0,'0'0'-26'16,"0"0"70"-16,0 0 47 0,0 0 7 0,0 0-51 16,0 0-25-16,0 0-31 0,0 0-18 15,0 0-7-15,0 0-7 0,0 0-23 0,0 0-31 0,0 0-22 16,0 0-85-16,3-30-57 0,6 20-66 15,1 2-107-15,-4 2-28 0,0 3-45 0</inkml:trace>
  <inkml:trace contextRef="#ctx0" brushRef="#br0" timeOffset="7428.16">8158 399 1170 0,'0'0'-74'0,"0"0"69"16,0 0 6-16,0 0 65 0,0 0 6 15,0 0-63-15,0 0-13 0,0 0-18 0,0 0 15 16,0 0 38-16,0 0 25 0,0 0-20 15,0 0-1-15,-2 41 17 0,0-20-28 0,1 8-6 16,-1 5-1-16,-1 7-33 0,-1-1 14 0,2 0 12 16,0-1-2-16,-5-8 13 0,4-4-6 0,0-4-5 15,-1-2-4-15,2-2 3 0,-2 0-8 16,2-4 15-16,-1-2-3 0,2-2-7 0,0-3 16 16,1-3 26-16,-2-3 28 0,2-2 25 0,-1 0-21 15,0-2-56-15,-3-7-31 0,2 0-23 0,-2-8-4 16,-2-1 11-16,2 3-13 0,-1-6-2 15,3 6 2-15,-2-4 20 0,0-4 8 0,2-2-11 16,-1-3 2-16,2 1-26 0,1 2 12 0,-1-2 8 16,1 3-1-16,0 0 7 0,2 4-27 0,3-1 0 15,0 4-21-15,1-4 38 0,2 3 21 0,2 3 0 16,1 0 40-16,1 8-38 0,3 0 0 16,0 6 1-16,3 1-2 0,-3 0 7 0,1 5 6 15,1 4 16-15,1 0-24 0,-3 3 22 16,2 1 5-16,-3 0-17 0,1 1 35 0,-3 1-6 15,2 7 6-15,-7 1-3 0,-1 5-32 0,-6 0-32 16,-2-3-7-16,-9-5 16 0,-5 0-4 0,-1-5 37 16,0-4-6-16,3 0-27 0,-2-6 2 0,5-1-41 15,-3-3-25-15,3-1-23 0,-1 0 4 0,2-2-5 16,1-2 18-16,-2-2 54 0,3 2 6 0,0-1 34 16,0 1 16-16,3 2-21 0,-1-1-7 15,4 1-18-15,-2 1-31 0,2 1-36 0,2 0-18 16,0 0-20-16,0 0 23 0,3 2 61 0,1 3 25 15,4 0 43-15,0 3 6 0,3 0-9 16,4 2 8-16,3-1-5 0,3 0 12 0,1 1-3 16,1-3 11-16,5 0-7 0,1 0-13 0,1-2 0 15,1-1-19-15,1 1 12 0,-1-1 1 0,2-1 4 16,-2 1 4-16,1-1-3 0,-6-1-3 16,1 1-19-16,-5-1 8 0,-2 0-16 0,0-1-6 15,-7 0 11-15,0 0-8 0,-5-1 4 0,1 1 13 16,-4-1 36-16,-1 0 15 0,-4 0 30 0,0 0-22 15,0 0-37-15,0 0-14 0,-2-3-31 16,-4 0 15-16,-1-3-6 0,1 0 3 0,-3-1-8 16,0-1-3-16,-1-1 11 0,0 2-14 0,0 0 31 15,0 1 0-15,2 1-7 0,0 0 4 0,2 2-30 16,-3 0-6-16,6 1-24 0,-2 2 1 0,1 0-12 16,2 0-11-16,-1 0 20 0,0 4-6 15,2 0 22-15,1 3 19 0,0 1 0 0,0 3 5 16,0 0 2-16,5 2-3 0,-1-1-9 0,2 2 19 15,0 1 2-15,4-1-10 0,-1 0 27 0,0-1-22 16,1 2-2-16,0-2 4 0,0 0-22 16,2-3-3-16,-2-2 0 0,1-2 3 0,3-3 0 15,0-2 26-15,-1-1-7 0,4-5 5 0,1-6 18 16,-2-5-23-16,2-1 6 0,0-3-4 16,-1-4-5-16,-1 0 1 0,-4 4 9 0,-2-1 5 15,-2 6-3-15,1-5 15 0,-2-4-49 0,-2 1-27 16,3-8-36-16,-1 3-53 0,-2-3 7 0,0 0 13 15,-1-2 35-15,-3 0 42 0,0-1 43 16,-2 2 48-16,1 0-15 0,0 3 49 0,-1 1-11 16,-2 8-12-16,-3 0 42 0,1 6-20 0,0 6 10 15,-6 0-2-15,2 8-6 0,-2 1-18 0,-4 6 30 16,5 14-4-16,-5 14-9 0,4 12-4 16,-4 16-11-16,6 3 23 0,5 0 1 0,3-3 26 0,1-6-33 15,8-9-33-15,1-9-6 0,4-7-42 16,1-7 4-16,3-2-18 0,2-7-10 0,2-2 9 15,1-6-7-15,5-3 3 0,-4-4-13 0,5-1 3 16,0-4-26-16,-1-5-1 0,1-4 19 16,2 0-12-16,-3-1 2 0,0-1-24 15,0-2-43-15,-5 1-21 0,5-2-5 0,-5 2 1 0,-2 0 11 16,-4-2 35-16,0 4 20 0,-2 0 36 0,-4 1 31 16,-1-1 7-16,-2 6 30 0,-6 3 26 15,1 2 35-15,-2 3 26 0,0 0 19 0,0-7-3 16,0 0-30-16,-5 0 13 0,-5-1-54 0,-6 8-10 15,2 0 16-15,-7 1-25 0,1 6 37 16,0 1-6-16,-1 4-1 0,1 1-15 0,2 1 9 16,-2 3-12-16,7 1-27 0,-3-1 14 0,5 2-21 15,0-1 1-15,6 0 2 0,-1-1-15 0,5-1-21 16,0-3-19-16,1-1-3 0,2-3-28 0,7-1 11 16,1-4-6-16,2-3-17 0,2-1 12 0,3-2-8 15,3-6 10-15,0-3 18 0,1-3 20 0,0 0 1 16,-3-2 18-16,2 1 20 0,-7 0-18 15,3 2 29-15,-6 1-5 0,1 3-14 0,-4 0 14 16,-2 4-15-16,0 0 3 0,-1 4-3 0,-3-1 4 16,2 2-5-16,1 0-6 0,-1 0 27 15,-2 3-16-15,1 3 14 0,1 1 7 0,0 1-32 16,-1 2 9-16,-1 0-10 0,3-1-27 16,0 0-17-16,0 0-30 0,4-1-74 0,1-1-53 15,-1 0-79-15,4-2-82 0,-4-1-18 0,-3-3 289 16</inkml:trace>
  <inkml:trace contextRef="#ctx0" brushRef="#br0" timeOffset="7639.19">9871 588 2077 0,'0'0'-53'0,"0"0"42"16,0 0 91-16,0 0 10 0,0 0-66 15,0 0-56-15,0 0 4 0,0 0 3 0,0 0-10 16,0 0 48-16,-137 100-17 0,116-77 2 0,-4-2-11 16,4-1-28-16,4 1-13 0,0-2-45 0,1-1-31 15,3-2-59-15,3-3-46 0,1-1-24 16,2-5-35-16,2 1-6 0,3-3 22 16,0-3 76-16</inkml:trace>
  <inkml:trace contextRef="#ctx0" brushRef="#br0" timeOffset="7817.42">9558 674 642 0,'0'0'408'0,"0"0"-200"16,0 0 34-16,0 0 1 0,0 0-98 0,0 0-91 15,0 0-43-15,0 0-8 0,0 0 1 0,0 0 18 16,0 0-16-16,0 0 8 0,0 0 15 0,0 0-33 16,23 49 12-16,-10-37-19 0,1 2-31 0,2 0-3 15,2-1-31-15,0 1-41 0,3-2-62 16,-2-1-43-16,0 2-88 0,4-1-83 0,-9-4-90 15,-4-3 326-15</inkml:trace>
  <inkml:trace contextRef="#ctx0" brushRef="#br0" timeOffset="9045.43">10101 776 447 0,'0'0'259'0,"0"0"-121"0,0 0 61 15,0 0 41-15,0 0-46 0,0 0-66 16,0 0-20-16,0 0-4 0,0 0-42 0,0 0-17 15,0 0-22-15,0 0-27 0,0 0 8 0,0 0-2 16,-126-82-4-16,113 86-5 0,1 2 6 0,-1 1-21 16,2 1 1-16,-1 3 14 0,2 1-28 15,3 2 15-15,-2-1-7 0,6 2-25 0,-3 0 1 16,5-1-16-16,1 0-10 0,0-1-15 0,1 0 8 16,6-3-3-16,1-2 18 0,4-1 33 0,-1-4 0 15,2-1 21-15,-1-2 6 0,5 0-8 0,-4-5 4 16,5-2 2-16,-6-2-4 0,4-1 0 0,-4-1 13 15,0-2-15-15,-2 1-3 0,-1 0 20 16,-1 1-15-16,-3 1 14 0,2-1-1 0,-4 1-8 16,0 3-6-16,0 0 4 0,-1 3-8 0,-2 0-32 15,1 2 7-15,-1 1-35 0,0 1 7 0,1 0 41 16,-1 0 7-16,2 3 35 0,0 3 2 16,0 1 2-16,-1 3-10 0,2 1 12 0,3 1 6 15,-4 0-23-15,1 0 23 0,3-1-24 16,-3 2 2-16,4-1 11 0,-3-3-9 0,4 0 1 15,-1-1-4-15,2-2 7 0,-4-1 0 0,6-3 34 16,-2-2 8-16,1 0-3 0,1 0 21 0,-1-5-8 16,-1-1 9-16,1-1 21 0,0-1 0 0,-2-2-9 15,-4 1-3-15,5-1 4 0,-5-1-14 16,1 0 1-16,-2-3-15 0,3 1-33 0,-3-1-12 16,5 2-7-16,-4-3-12 0,4 3-5 0,1 1 7 15,1 0-14-15,1 2 3 0,-1 0 18 0,2 4-19 16,2-1 15-16,-1 2 3 0,-1 1-20 0,0 2 3 15,1-1 1-15,-1 2-6 0,-2 0-4 16,-2 0 22-16,-1 3-14 0,-1 1 15 0,-2 2 35 16,-1 0-9-16,-1 2 26 0,-2 1 2 0,0 3-12 15,0 0 4-15,-2 1-1 0,-1 0-2 0,1 1-20 16,0 3 5-16,-3-2-18 0,4-2-6 0,0 1 9 16,1 0-7-16,0-2-4 0,0-2-5 15,0-2 4-15,6 0-13 0,-2-2 16 16,3-2 5-16,2-1-13 0,-2-2 22 0,2-1-10 0,1 0 5 15,0-2 1-15,0-4 4 0,2-1-5 16,1-3 0-16,-2 1 17 0,2-3-24 0,-2-1 16 16,2-1-7-16,1 0-22 0,0-3 20 0,-2 1-14 15,3-1 2-15,-2-3 4 0,-3 8 3 16,-1 2-8-16,0-2 18 0,-5 3 22 0,2 3-24 16,3-9 32-16,-3 8 0 0,0-1-6 0,-1-7 45 15,0 9-3-15,-3 0-11 0,0 1-23 0,-2 5-17 16,0 0-36-16,0-6-6 0,-1 1 28 0,-3 4-46 15,-7 1 28-15,-3 9-3 0,2 6-23 0,1 4 41 16,0-2-4-16,1 2 9 16,2 0-8-16,2-1 6 0,1 2-15 0,2-3-13 0,2 1 9 15,1-3-29-15,0 0 6 0,2-2-7 0,2-1-2 16,3-2-8-16,4-2 1 0,-1-2-1 16,0 1-18-16,2-4 10 0,2 1-27 15,-1-2 19-15,1-1 33 0,5-2 0 0,-2 1 22 16,3 0-10-16,1 0-5 0,1-4-6 0,5 2 10 15,-2-1 4-15,4 0-27 0,0 0 21 0,1-1-21 16,2 1-3-16,0 0 23 0,-1 1-4 0,0-2 13 16,-1 1-2-16,0-1 10 0,-1-1-2 0,-5 0 14 15,2-1 18-15,-5 0-3 0,-3 0 24 0,-4-1 14 16,-2 1 27-16,-4-2 26 0,-1 0 17 16,-4-2-14-16,-3 2-17 0,0-2-12 0,-8 0-38 15,-2-1-7-15,-2 1-24 0,-1-1-14 0,-5 2 2 16,-1 0 2-16,0 1 7 0,2 0-11 15,-3 2 16-15,1 2-17 0,1 0 7 0,-1 3 17 16,4 1-23-16,-2 0 17 0,-2 0-5 0,7 6-13 16,-1 1 1-16,-3 2 8 0,3 2-6 0,-3 2-10 15,4 2 22-15,-1 0-23 0,2 2 6 0,1-1 14 16,1 1-27-16,2-1-5 0,5-2-14 16,1-1-5-16,1 0-2 0,0-1 20 0,3-5 7 15,5 1-17-15,1-2 21 0,1-1-19 16,1-2 2-16,2-2 13 0,-2-1-13 0,6 0 3 15,-4 0 1-15,4-3 14 0,-2-2-9 0,2-1 23 0,-5 2 1 16,4 0-23-16,-4 1 24 0,-1-1-15 16,1 3-3-16,-1-2 15 0,-2 2-6 0,6 1-1 15,-4 0 3-15,1 0 1 0,-1 0-21 0,0 1 25 16,1 2-19-16,-1-1-25 0,4 3 6 0,-3-1-59 16,-1-1-26-16,1 1-33 0,2-1-32 15,-1 1-92-15,-4-2-112 0,-4 0-302 0</inkml:trace>
  <inkml:trace contextRef="#ctx0" brushRef="#br0" timeOffset="11055.43">12181 766 1123 0,'0'0'-186'0,"0"0"28"0,0 0 96 16,0 0 128-16,0 0-11 0,0 0-12 15,0 0-26-15,0 0-25 0,0 0 18 0,0 0-12 16,0 0 9-16,0 0-5 0,0 0 9 15,132-108-13-15,-116 108-6 0,1 2 16 0,-1 4-22 16,0 2 30-16,-3 1 1 0,2 2-15 0,-3-1 22 16,-3 2-16-16,-1-1 2 0,-4 2 7 0,2-1 5 15,-2 0-1-15,-3-2 10 0,-1 0 27 0,0-1-2 16,0-2 27-16,0-2 1 0,-1 1-8 0,-3-2-4 16,0-3-6-16,3 0-5 0,1-1-32 0,0 0-36 15,0 0-62-15,0-5-31 0,1-1 12 16,5-4 14-16,2 0 35 0,-2-3 8 15,3-1 1-15,3-3-8 0,3 2 14 0,-1 0 10 0,3-1-14 16,-2 4 24-16,3 1-19 0,0 3 4 16,-2 0 13-16,1 4-9 0,1 3 4 0,0 1-7 15,-4 1 4-15,4 5-6 0,-5 4 24 0,-1 4 18 16,0-1-11-16,-3 3 27 0,-1 3-16 0,-1 0-7 16,-4 1 18-16,-2 0-5 0,1 0 14 15,0-2 20-15,-2 0 40 0,1-2-3 0,-1-4 10 16,0 0-14-16,0-4-29 0,0-1 11 0,0-2-1 15,0-3-1-15,0-1-20 0,0-1-7 16,0 0-19-16,1-2-9 0,2-4 11 0,3-1-22 16,-2-3 3-16,5-3-8 0,1-3-8 0,0 0-8 15,1-4 5-15,1-1 1 0,4-1-25 0,-3-2 15 16,-1 7-28-16,-4 7-10 0,1-4 51 0,-1 5-16 16,-4 1 15-16,10-8 3 0,-9 8-30 0,5 0-3 15,3-6 10-15,-4 8-4 0,-1 0-21 0,7-3 29 16,-3 6-27-16,3 0 19 0,4 2 12 15,-7 2-14-15,-2 7 27 0,1 5-6 16,-6 2 15-16,-2 1-4 0,-2 2 8 0,0 0-1 0,-1-2-16 16,0 3 10-16,0-4-21 0,1 2 7 15,1-1 8-15,0-2 0 0,0 0-2 0,0-1-9 16,2-1-4-16,2-1-27 0,-1-2 4 0,1-2 0 16,2-1-10-16,2-3 19 0,0-1-5 15,2-2 8-15,2 0 11 0,0-5 1 0,0-2 8 16,3-2-2-16,-3-1 22 0,3-2-1 0,-1-2 5 15,-2-1 12-15,-1-1-21 0,1 1 16 0,-2-3 5 16,-1 0 4-16,-4 6 6 0,-2 3 11 16,-1-5 12-16,-1 6-13 0,0-6 26 0,-1 0-15 15,-2 0 14-15,0 1 14 0,0 2-14 0,0 0-7 16,0 5-25-16,-4-9-8 0,0 8-33 0,1 0 4 16,-6-5-5-16,4 9-1 0,-11 0 27 0,-3 3-3 15,3 4-29-15,-8 10-2 0,6 8-8 0,2 2-8 16,-1 5 34-16,5-3-4 0,3 2-14 15,5-5 12-15,0 0-27 0,2-4-17 0,2-2 4 16,0-2-17-16,5-4 11 0,0-3 10 0,3-1 7 16,1-4 6-16,1-2 16 0,0-1 10 15,2 0-11-15,-1-6 18 0,4-2-12 0,-2-3-2 16,-1-1 13-16,0-1-10 0,1-1-3 16,-1-3-6-16,1 1 1 0,-5 2-17 0,-4 6 9 0,5-6 18 15,-4 7-23-15,0-1 25 0,3-8-7 16,-5 8-23-16,3-1 4 0,2-6-9 0,-4 8-37 15,-1 0 3-15,2 1 28 0,-2 0-4 0,-1 0 52 16,6-2 18-16,-2 3-12 0,-3 5-13 16,-1 7-7-16,-2 7-3 0,0 2 0 0,0 1 28 15,-1 3-18-15,-1-3-3 0,0 0 16 0,1 2-18 16,-1-4 22-16,2 2 0 0,0-2-16 0,2 0-2 16,-2-3-12-16,1 0-4 0,3-3-11 0,-1-1 13 15,4-2-11-15,-2 0 9 0,3-4 30 0,-1-1-8 16,1-1 35-16,-1-1 0 0,1-1-16 0,2-4 4 15,0-1-5-15,1-1-6 0,-1-2-14 16,2-1 11-16,0-2-23 0,1-1-3 16,0-1 13-16,1-3-16 0,0 2 3 0,-3 4 3 0,-5 2 0 15,5-1 12-15,-5 5 10 0,0 1-2 16,5-7-28-16,-5 6 2 0,0 0-25 16,12-4-1-16,-7 4 23 0,4 0-36 0,2 1 19 15,-4 5 6-15,-5 1 11 0,1 7 15 0,-4 1 18 16,-2 3 3-16,-1 1-20 0,-1 0 20 0,-1 0-27 15,1 1 1-15,-1 0 10 0,0-2-3 0,3 1-6 16,1-2 1-16,-2 1 11 0,5 0-13 0,1-3 22 16,1-2-8-16,3 0-16 0,0-1 14 15,1-1-10-15,4-3 2 0,0-1 10 0,1-1 2 16,1 0-9-16,2-2 0 0,3-3 0 0,-1-3-12 16,-1 1 8-16,2 0-3 0,0-1 0 0,-2-3 10 15,-2 1 1-15,2-2 9 0,-3 0-12 0,-4 1 9 16,1-3-1-16,-4 2 13 0,-3 0 26 15,-4 3-10-15,1 1 18 0,-5 6 29 0,-1 2-6 16,0-7-12-16,0 0-1 0,-7-3-54 0,-3 0-22 16,-1 7-7-16,-6-2-30 0,0 5 12 0,-3 0 9 15,0 5 15-15,4 3 7 0,-1 2-7 16,3 3 6-16,-1 1-21 0,5-1 15 0,1 5-3 16,-2-2-19-16,8 1 24 0,0 3-12 15,0-1 8-15,3 2 20 0,0 3 5 0,3-1 0 16,3 4 12-16,4-1-4 0,-1 3-21 0,1 0 18 15,2 0-17-15,1 2 2 0,2-2 15 0,-2 2-11 16,0-4 18-16,1 3-13 0,0 3 10 0,4 3-17 16,-6 1 0-16,2-4 10 0,-7-8-24 0,-4-9 21 15,-3-5-1-15,0-2 21 0,-6-2 15 16,-4-1 7-16,-8 0-11 0,0-3-28 0,-4 0 0 16,-1-3-20-16,-5 0 5 0,3-2 5 15,-2-6-16-15,4-1-5 0,3 0-14 0,3-2-11 0,3 2 0 16,4-1 8-16,-1 0-7 0,2-2-2 15,0-1 6-15,-1 0-16 0,4 0-4 0,1 1 2 16,2 0-18-16,3-1 4 0,2 1 8 0,4-2-6 16,6 1 2-16,2 0-2 0,2-2-2 0,1 0 3 15,4 0 18-15,3-1-1 0,-1-2 5 0,2-1 14 16,1 0-3-16,1-2 17 0,0-3 13 16,1 1 7-16,1-5-1 0,-3 1 14 0,2-1-2 15,2 0 13-15,-3-2 28 0,0-1 1 16,0 4 13-16,-2-2 4 0,-7 9 3 0,-7 8-7 15,1-3 35-15,-6 6-12 0,3 2-24 0,5-8 19 16,-8 8-47-16,-1 0 10 0,2 1 20 0,-7 6-19 16,6-6-13-16,-2 0-27 0,3 3-21 0,-4 2-20 15,-3 3 23-15,-2 10 6 0,-6 2-4 16,1 4 16-16,-1-1-21 0,0 2 12 0,2 0-13 16,0-2 4-16,2 0-17 0,1-1-32 0,1-2-8 15,2-3-81-15,0-1-56 0,2 0-99 0,3-5-138 16,0 0-98-16,-2-3-367 0</inkml:trace>
  <inkml:trace contextRef="#ctx0" brushRef="#br0" timeOffset="11208.65">14394 416 2389 0,'0'0'35'0,"0"0"24"0,0 0 27 15,0 0-17-15,0 0-67 0,0 0-15 0,0 0-57 16,0 0-59-16,0 0-24 0,0 0-51 15,0 0-32-15,0 0-35 0,0 0-55 0,0 0-102 16,-16-22-28-16,16 22 102 0</inkml:trace>
  <inkml:trace contextRef="#ctx0" brushRef="#br0" timeOffset="12095.26">14404 961 2330 0,'0'0'23'0,"0"0"12"15,0 0 87-15,0 0 11 0,0 0-64 0,0 0-30 16,0 0-9-16,0 0-26 0,0 0-10 16,19-130 9-16,-6 104-23 0,2-2 15 0,-5 6-6 15,4-1-10-15,-4 8 28 0,0-3-12 0,0 2 12 16,3-1-12-16,-3 1-10 0,1-1-23 16,1 2-19-16,-1 2 14 0,-1-1-33 0,-2 7 23 15,4-4-1-15,-3 5 8 0,6 1 17 16,5 0 12-16,-5 5-6 0,2 9-21 0,-3 6 24 15,-5 5-12-15,-2 3 20 0,-2-1 27 0,-2 1-21 16,-1-4 8-16,-1-1-6 0,1 0 11 0,-1-3-7 16,-1-2 17-16,2 0 4 0,0-2-21 0,-2-3 20 15,1-2-16-15,-1-2 11 0,1-2-3 0,1 0 16 16,-1-2-6-16,0 0-7 0,1 0 30 16,1 0-30-16,1-5 21 0,2-1-5 0,-1-1-40 15,1-3 20-15,2-1-13 0,1-2-2 0,0 1 3 16,0-4 0-16,2 0-20 0,-1 1-8 0,0-2 22 15,0 3-27-15,-4 2 28 0,-1 5 7 0,-2 5 1 16,-3 2 7-16,4-6-11 0,2-2 0 16,5 2-42-16,-1-3-10 0,-5 8-20 15,5 0 5-15,-5 1 40 0,2 1 12 0,-3 5 26 16,1 1 0-16,-1 1-5 0,-3 2 11 0,4 2 0 16,-3-1 0-16,1 1-19 0,-2 1 15 0,2 0-20 15,-1 0-4-15,2-2 20 0,-2 1-14 0,3-3 10 16,-1 1 1-16,2-2 0 0,-1-1-10 15,1-1 9-15,1-2-3 0,-1-1-5 0,4-2 18 16,-3-1-9-16,1 0 13 0,3 0 6 0,-1-4-7 16,0-2 2-16,1-3-7 0,0-1 12 0,2 2-16 15,-3-4 14-15,1-2-3 0,-1 1-22 0,1-1 11 16,-2 3-11-16,-5 4-8 0,1-4 33 0,2 4 4 16,-3 0-9-16,3-10 6 0,-4 10-11 15,1-2-14-15,2-8 23 0,-4 10 3 0,2 0-17 16,1-6-8-16,-4 7-6 0,2 0-1 0,-1 0-10 15,-2 3 31-15,0 3-18 0,0 0-28 16,-5 3 24-16,0 14-21 0,-3 1 14 0,-1 3 27 16,2 1-7-16,1-1 4 0,0 0 7 0,4-4 0 15,0-2-19-15,1-1 10 0,1 1-21 0,0-4-5 16,1 0 2-16,3-3-18 0,3-2 3 0,0-2 7 16,2-1 14-16,-3-2 0 0,6-1 22 15,-2 0-2-15,-1-1-10 0,4-4 15 0,-1-1-14 16,0-1-4-16,-1-1 19 0,1-2-8 15,-1 1-3-15,-1-3 1 0,1 1 9 0,0-1-15 0,-1-1 21 16,0 1 6-16,2-1-31 0,-3 0 29 16,0 3-13-16,0 1 12 0,-4 2 15 0,0 2 6 15,-3 1-17-15,-1 2-17 0,1 1 16 16,-2 1-33-16,0 0 39 0,0 3-2 0,0 3-24 0,-2 0 20 16,0 1-26-16,1 3 13 0,-1 0-4 0,1 0-2 15,1 1 0-15,0-2-29 0,0 0 19 16,3-1-30-16,-1 0-6 0,3-1-3 0,2-2-45 15,0-1-15-15,0-1-59 0,1-1-68 0,-1-2-113 16,1 0-159-16,-6 0-469 0</inkml:trace>
  <inkml:trace contextRef="#ctx0" brushRef="#br0" timeOffset="12254.5">15371 375 2988 0,'0'0'-28'0,"0"0"-33"16,0 0 41-16,0 0 43 0,0 0-49 0,0 0-30 15,0 0-84-15,0 0-140 0,0 0-192 0,0 0-268 16,0 0-448-16</inkml:trace>
  <inkml:trace contextRef="#ctx0" brushRef="#br0" timeOffset="12428.28">15545 349 2602 0,'0'0'37'0,"0"0"45"15,0 0 65-15,0 0-55 0,0 0-45 0,0 0-31 16,0 0 4-16,0 0-15 0,0 0 3 0,0 0-14 16,0 0-42-16,0 0 9 0,0 0-59 15,20-12-31-15,-14 8-62 0,0 1-128 0,1 2-112 16,0-1-184-16,-1 1-565 0</inkml:trace>
  <inkml:trace contextRef="#ctx0" brushRef="#br0" timeOffset="13289.39">12044 765 709 0,'0'0'100'0,"0"0"-11"0,0 0 48 0,0 0 56 15,0 0-19-15,0 0-58 0,0 0-49 16,0 0-28-16,0 0-37 0,0 0-22 0,0 0 18 16,0 0-13-16,1-19 22 0,7 18 8 0,0 0-13 15,1-2 0-15,3 2 1 0,-1 0-5 0,0 0-8 16,3 1 17-16,0 0-18 0,0 0-1 16,4 0-3-16,0 0-37 0,-2 0-31 0,2 2-66 0,2 2-90 15,-9-2-131-15,-2 1-312 0</inkml:trace>
  <inkml:trace contextRef="#ctx0" brushRef="#br1" timeOffset="24694.55">6540 2637 355 0,'0'0'-8'0,"0"0"-16"0,0 0 42 16,0 0 50-16,0 0 19 0,0 0-6 0,0 0-18 15,0 0-22-15,0 0-12 0,0 0-3 16,0 0-11-16,0 0-2 0,33-66-6 0,-31 66-3 16,2 2 4-16,-1 1 7 0,0 0 9 0,-1 2 2 15,2-1 16-15,-2 2 5 0,-1-1 2 0,0-1 11 16,-1 2 2-16,0-1 3 0,0 1 0 16,-2 1 3-16,-2-1 0 0,0 0 6 0,1-1 5 15,-2-1-11-15,2 0-2 0,-2-1 3 0,0-2 11 16,3 0 12-16,-2-1 3 0,2 0-15 15,2 0-26-15,-2-2-25 0,1-2-45 0,0-2-29 16,0-4-13-16,1 1-6 0,0-4 22 0,0 0 19 16,0 0 7-16,2 2 6 0,2-1-1 0,2 0-10 15,2 2-9-15,-1 1 6 0,0 2-7 16,1 1 12-16,2 2 8 0,-2 2-8 0,0 1 6 16,1 0-1-16,-1 1 1 0,2 0-3 0,-1 1-1 15,-1 3-5-15,-2 2 0 0,-1-1 13 0,-3 2 5 16,1-1 19-16,-3-1 16 0,0 1 14 0,0-1 11 15,0 2 6-15,-3 0 1 0,-4 3-8 16,0 0 2-16,-5 0-10 0,1 1-4 0,-3-2-4 16,1-1-11-16,-4 0-3 0,3-1-4 0,-4-3 6 15,3 1 4-15,2-3 2 0,1 0-4 16,1 0-12-16,2-1-1 0,2-1-4 0,2 0-8 16,1 0-15-16,1-3-30 0,3-1-40 0,-1-3-36 15,1-4-21-15,0 0-35 0,-1-5-35 16,3-3-43-16,5 0-68 0,1-2-11 0,1 5-335 15,-3 7 653-15</inkml:trace>
  <inkml:trace contextRef="#ctx0" brushRef="#br1" timeOffset="25210.29">7180 1834 1617 0,'0'0'-181'0,"0"0"95"15,0 0 14-15,0 0 56 0,0 0 8 0,0 0-5 16,0 0 14-16,0 0 9 0,0 0-6 0,0 0 6 15,0 0 3-15,0 0-6 0,0 0 5 0,0 0-7 16,74-107-12-16,-64 106-5 0,-2 1-3 0,0 0-9 16,-1 4 6-16,-4 1 11 0,1 2-4 0,-3 3 14 15,1 0 8-15,-2 1 3 0,0 2 14 0,-3-3 0 16,-2 2 6-16,-1 0-1 0,-1-2 6 16,-2-2 4-16,1-1 7 0,-1-1 18 15,1-3 4-15,2-2 15 0,-2 0 0 0,3-1-9 16,0 0-18-16,1-1-27 0,-1-3-27 0,0-1-25 0,-1-1 2 15,4-1-7-15,-2 1-2 0,1-2-8 0,2-3-19 16,1 2-5-16,0-2 8 0,0 2 16 16,3 1 10-16,2 1 8 0,-1 1-4 0,2 1-12 15,1 0 2-15,-1 2-13 0,2 0 5 0,1 3 2 16,-3 0-6-16,1 0 4 0,1 0-6 16,-2 4 8-16,-2 2-1 0,0 0 15 0,0 2 4 15,-1-1-8-15,-3-1 16 0,0 2-5 16,0 1 13-16,0 1 11 0,-3 0-5 0,-3 3-9 0,1-2-17 15,-1 0-32-15,1-1-71 0,1 0-68 16,2-1-47-16,0-1-273 0,1-4 513 0</inkml:trace>
  <inkml:trace contextRef="#ctx0" brushRef="#br1" timeOffset="25794.96">7365 2588 1368 0,'0'0'-271'0,"0"0"101"16,0 0 105-16,0 0 147 0,0 0 2 16,0 0-49-16,0 0-29 0,0 0-6 0,0 0-4 15,0 0-1-15,0 0 2 0,0 0 6 16,0 0-5-16,39-76 1 0,-31 76 0 0,1 0-12 0,0 4 3 16,-2 3 1-16,-2 1-1 0,1 2 9 15,-4 2 3-15,-2 2 5 0,0 0 4 0,0 1 5 16,-8 2-4-16,-1 0-3 0,-2 0 4 0,-1 0-5 15,1 0 7-15,-4 0 2 0,2-2 5 0,0-3 4 16,-1-1 13-16,0-3 11 0,4 0 1 16,3-5 19-16,0-2-5 0,3-1-8 0,1 0-22 15,2 0-54-15,1-3-45 0,0-4-26 0,0-3 0 16,0-1 14-16,0-2 28 0,4-1 8 0,2 1 7 16,2-1 12-16,1 5-1 0,0 1 6 15,2 1 2-15,-1 4 1 0,0 0-3 0,1 2-1 16,-2 1 0-16,0 0-4 0,3 5 3 15,-4 2-9-15,-1 0-5 0,2 2 4 0,-3 0 4 0,-2 2 20 16,0-1 6-16,-3 1 10 0,-1 0 13 16,0-2 12-16,-1 1 21 0,-5 0 5 0,-2 2 6 15,-3-2-1-15,1 1-2 0,0-3 2 0,-2-1-7 16,4-1-12-16,-1-4-19 0,0-1-27 0,4-1-56 16,0-3-80-16,2-4-62 0,-1-4-60 0,1-1 1 15,2 0 25-15,0 4-51 0</inkml:trace>
  <inkml:trace contextRef="#ctx0" brushRef="#br1" timeOffset="26480.47">7496 3858 490 0,'0'0'-53'0,"0"0"26"0,0 0 60 0,0 0 38 16,0 0 20-16,0 0-3 0,0 0-9 0,0 0-16 16,0 0-26-16,0 0-8 0,0 0-4 0,0 0-1 15,0 0 5-15,0 0 3 0,85-90 5 16,-79 99 6-16,-4 2 5 0,-1 1-1 15,-1 4-1-15,0 0-3 0,-1-2 0 0,-5 3-1 0,-3-3 5 16,2-1 0-16,-3 2-3 0,-1-3 4 0,1-1-5 16,-3 0 9-16,1-3 17 0,2-4 8 15,0 1 1-15,-1-4-13 0,1-1-26 0,2 0-24 16,0-4-17-16,2 0-10 0,0-4-12 16,1 0-4-16,0-1-2 0,0-2-6 0,3 0 2 15,-1-1-4-15,3 0-1 0,0-3-2 0,0 3-1 16,0 2 2-16,4 1-1 0,0 5 3 0,-1 1-2 15,1 1 0-15,-1 0-4 0,2 1-6 0,0 1-5 16,-1 0-11-16,4 0-20 0,0 0-48 16,-2 4-62-16,4-1-43 0,-4 1-52 0,0-3-7 0</inkml:trace>
  <inkml:trace contextRef="#ctx0" brushRef="#br1" timeOffset="26894.5">8111 3413 1301 0,'0'0'148'15,"0"0"-387"-15,0 0 102 0,0 0 183 16,0 0 31-16,0 0-23 0,0 0-30 0,0 0-10 15,0 0-12-15,0 0-13 0,0 0-1 0,0 0-4 16,0 0 3-16,0 0 3 0,85-112 7 0,-80 117 5 16,-3 2 5-16,-1-1 8 0,0 2 5 15,-1 2 10-15,0-1 3 0,0 1 1 0,-4 3 2 16,-5-2-4-16,0 2-1 0,-1 0-8 0,-2 0 0 16,-2-1 10-16,0-2 0 0,1-1 5 0,0-2 8 15,-1-1-1-15,6-2 13 0,0-3 8 16,2-1-8-16,1 0-13 0,0-1-20 0,3-2-21 0,-2-1-8 15,-1-1-14-15,2-1-10 0,-3-1-7 16,4-2-11-16,1-1-5 0,-1-3-1 16,2-3 5-16,-1 1 5 0,1-1 5 0,4 2-6 0,0-1-32 15,2 4-53-15,-1-2-70 0,1 1-81 0,2-2-17 16,-4 2-287-16,3 5 583 0</inkml:trace>
  <inkml:trace contextRef="#ctx0" brushRef="#br1" timeOffset="27428.19">7960 2738 1232 0,'0'0'35'15,"0"0"-70"-15,0 0 45 0,0 0 52 16,0 0-43-16,0 0-66 0,0 0-30 0,0 0 15 16,0 0 32-16,0 0 29 0,0 0 6 0,0 0-5 15,0 0-1-15,0 0-3 0,56-49-4 16,-42 49-1-16,2 0 5 0,-2 2 10 0,-2 2-6 16,1 1 5-16,-3 0-5 0,-3 0-1 0,2 2 5 15,-5 0 9-15,-2 0 12 0,-1 0 14 0,-1 0 17 16,0-2 4-16,-2 2 3 0,-3-1 0 0,0 1-2 15,-2 0-1-15,-2-1-1 0,-1-1-5 0,1-2-6 16,-1 0-2-16,1-1 0 0,2-1-6 16,0 0-1-16,-1-1-11 0,4 0-13 0,-2-2-14 15,2-4-17-15,-1 1-9 0,2 0-10 16,0-1 2-16,2-1-4 0,-2 1 1 0,3-1-5 16,0 1-7-16,0-1-6 0,0-2-18 0,3 1-12 15,1 0-21-15,6 0-46 0,-2 2-82 0,-2 2-52 16,1 1-375-16</inkml:trace>
  <inkml:trace contextRef="#ctx0" brushRef="#br1" timeOffset="28065.49">8539 3859 1566 0,'0'0'-57'0,"0"0"22"0,0 0 37 16,0 0 38-16,0 0-29 0,0 0-35 0,0 0-21 16,0 0-16-16,0 0 5 0,0 0 8 0,0 0 19 15,0 0 10-15,0 0 4 0,5 11-1 0,3-2-4 16,-3 1-6-16,2 1-10 0,-3 3-3 16,-4-1 0-16,0-1 10 0,0 0 8 0,0-1 19 15,-8 1 20-15,1 0 8 0,-2-2 16 16,-2 1-2-16,1 0 9 0,-1-2 14 0,-2 1 6 15,2-5 3-15,1-1-11 0,0-3-12 0,3-1-11 0,1 0-8 16,-2-2-14-16,3-4-16 0,0-2-12 16,3-3-11-16,1 0-1 0,1 0 2 0,1-2 2 15,2 0 1-15,5 0 2 0,-1 1 3 0,1-1 4 16,1 0 3-16,0-1 2 0,0 2-5 0,0-1 0 16,2 2-3-16,-2 0-3 0,0 3-6 15,-2 0-20-15,-1 2-32 0,-1 3-46 0,0 0-79 16,-1 1-57-16,0 2-66 0,-3 0 4 0</inkml:trace>
  <inkml:trace contextRef="#ctx0" brushRef="#br1" timeOffset="28471.03">8793 3260 1550 0,'0'0'-225'15,"0"0"45"-15,0 0 110 0,0 0 111 0,0 0-1 16,0 0-36-16,0 0-14 0,0 0 8 0,0 0-1 16,0 0 8-16,0 0 3 0,0 0-8 0,0 0 1 15,0 0-2-15,69 0 5 0,-64 7 2 16,-2 0 10-16,-1 1 8 0,-2 3 9 0,0-1 9 15,0 1-2-15,-7 0 2 0,2 1-4 0,-3-3 1 16,-2 0 2-16,1 0 2 0,0-2 3 16,2 0-2-16,-1-1 7 0,0-1 1 0,3-2 10 15,0-2 6-15,2-1-3 0,1 0-10 0,0 0-25 16,2-2-35-16,0-3-29 0,0-2-12 16,0-1-6-16,0 0 13 0,0-2 14 0,4-2 3 15,0 2 4-15,3-3 0 0,-2 2 0 0,2 0 2 16,3 2-2-16,-3 1-3 0,-1 1-20 0,1 4-14 15,-1 0-22-15,-2 2-22 0,-2 1-20 16,2 0-38-16,-1 0-49 0,-1 2-54 0,0 1-75 0,1-1 17 16</inkml:trace>
  <inkml:trace contextRef="#ctx0" brushRef="#br1" timeOffset="29494.52">7939 1884 120 0,'0'0'52'16,"0"0"-20"-16,0 0 34 0,0 0 36 0,0 0-2 15,0 0-30-15,0 0-32 0,0 0-8 16,0 0 2-16,0 0-12 0,0 0 7 0,0 0-10 16,0 0-7-16,0 0 2 0,6-57 3 0,-1 57-5 15,3 0-1-15,-2 0 7 0,0 0-11 16,1 0 14-16,-1 3 1 0,0 1-13 0,-2 1 8 15,-2 1-8-15,1-2 1 0,-2 1 11 0,-1 0 10 16,0-1 5-16,0 1 12 0,0 0 17 0,-1 0-10 16,-4 4 9-16,0-4-7 0,-4 2-19 15,-1-1 10-15,1-2-5 0,2 0 2 0,-3-1 4 16,4-3 3-16,1 0-14 0,1 0-16 0,3 0-14 16,-2-3-35-16,2-2-6 0,1-1-8 15,0-2-1-15,0 1 5 0,1-4 3 0,4-1 8 16,3 2-1-16,0 1 5 0,2 1-4 0,-1 0 7 0,0 2 10 15,1 3 1-15,0-2 7 0,-2 4-10 16,1 1 0-16,0 0-5 0,1 0 8 0,-3 1 12 16,2 3-4-16,-2-1 13 0,0-1-8 15,-2 3-4-15,-1-1 9 0,-3-2 1 0,1 2 20 16,-2-1 20-16,0 2 11 0,-2 1 3 0,-6 2-12 16,-1 1-15-16,-4 2-19 0,2 0 2 0,-3-1 1 15,-2-2 4-15,1 1 3 0,0-4-8 0,2 0-11 16,-2 0-7-16,3-2 3 0,1-2-15 15,2-1 1-15,4 0-15 0,-1 0-27 0,3-1-18 16,-2-2-35-16,4-2-38 0,0-2-26 0,1-1-23 16,0 0-44-16,5-2 14 0,-2 3-111 15,1 3 333-15</inkml:trace>
  <inkml:trace contextRef="#ctx0" brushRef="#br1" timeOffset="32412.14">4805 828 0 0,'0'0'0'0,"0"0"0"16,0 0 0-16,0 0 0 0,0 0 82 0,0 0 58 15,0 0 26-15,0 0-12 0,0 0 5 0,0 0-23 16,0 0-43-16,0 0-27 0,-37-48-23 15,37 48-21-15,0 0-22 0,0 0 4 0,0 3-5 16,0 2 20-16,6 5 27 0,-3 2-14 0,7 3-2 16,0 4-19-16,0 2-10 0,7 4-2 0,-3 1 1 15,6 2 5-15,1-1-19 0,0 3-1 16,5-1-23-16,-3 1-24 0,-1-2-22 0,5 1-30 16,-5 1-26-16,5 0-40 0,1 7-9 15,6 2-3-15,-9-4 13 0,-5-11 179 0</inkml:trace>
  <inkml:trace contextRef="#ctx0" brushRef="#br1" timeOffset="32654.03">5416 1651 196 0,'0'0'28'0,"0"0"-8"0,0 0 40 0,0 0 37 16,0 0 9-16,0 0-14 0,0 0-22 0,0 0-18 15,0 0-17-15,0 0 3 0,0 0-15 0,0 0-10 16,0 0 5-16,120 101-17 0,-109-91 2 15,1 1-3-15,-2-1-8 0,4 0-5 0,1-2-9 0,-4 3-25 16,4-3-33-16,-1 0-17 0,-1-1-47 16,2 2-5-16,0 0 29 0,0 0 10 0,0 2 48 15,-1-1 62-15,2 1 0 0,-4 0 0 0,3-1 0 16,-8-1 0-16,-1-4 0 16</inkml:trace>
  <inkml:trace contextRef="#ctx0" brushRef="#br1" timeOffset="32813.16">5825 2013 0 0,'0'0'0'0,"0"0"0"16,0 0 0-16,0 0 21 0,0 0 33 15,0 0 21-15,0 0 3 0,0 0 12 0,0 0 3 0,0 0-7 16,0 0-8-16,0 0-14 0,0 0-6 16,98 104-17-16,-89-98-6 0,-1-1-8 0,-1 1-17 15,2 1-10-15,0-2-9 0,0 1-6 0,0 0-5 16,0 0 0-16,0 1-11 0,2-2-5 16,-3 2-9-16,1 0-14 0,1 1-9 0,0 1-11 15,-2 1-6-15,1 0-9 0,1 1 11 0,-3 2 12 16,-2 0 3-16,2 0 41 0,-4-4 27 0,0-4 0 0</inkml:trace>
  <inkml:trace contextRef="#ctx0" brushRef="#br1" timeOffset="33180.33">6179 2409 0 0,'0'0'0'0,"0"0"0"16,0 0 0-16,0 0 0 0,0 0 0 0,0 0 3 15,0 0 27-15,0 0-7 0,0 0-1 16,0 0 4-16,0 0 1 0,0 0 4 0,0 0-1 15,0 0-7-15,101 23 8 0,-92-21-2 0,-3 3-4 0,0 0-4 16,3-1-25-16,-3 3-19 0,0-2-18 16,2 2-13-16,-3 2-1 0,1-1 8 0,2 1 12 15,-2 1 5-15,1 0 10 0,-1-2 8 16,0 3 12-16,2-2 0 0,0 1 0 0,0-2 0 16,0 0 0-16,-1-1 0 0,2-2 0 0,-2 1 0 15,0-2 0-15,0 1 0 0,0 0 0 0,-2-1 0 16,1 0 0-16,-1 1 0 0,0-2 0 0,1-1 0 15,1 2 0-15,-1-1 7 0,0 1 14 0,0 0 2 16,2 1 7-16,-4-1 3 0,3 2 3 16,-4-1 0-16,3 0-2 0,-1 2-6 0,1 0-2 15,-2 2-10-15,4-1-7 0,-3 3 0 0,1 0-9 16,3 1-3-16,-1 1-4 0,-1-1-14 16,3 1-5-16,-2 2-9 0,1-2-11 0,-2-1 2 15,0 0 4-15,0-1 1 0,0 0-5 0,-4-2 41 16,1-4 3-16</inkml:trace>
  <inkml:trace contextRef="#ctx0" brushRef="#br1" timeOffset="33419.26">6710 2930 0 0,'0'0'0'0,"0"0"0"0,0 0 0 15,0 0 0-15,0 0 0 0,0 0 0 0,0 0 0 16,0 0 51-16,0 0-2 0,0 0 0 16,0 0 16-16,0 0-5 0,0 0-18 0,0 0-17 15,97 97-20-15,-85-82-5 0,-2 0-5 0,1 1 1 16,1 2 0-16,-2 0-1 0,2-1-1 16,0 2-7-16,0-1-29 0,3-2-18 0,-2-1-9 15,0-2-12-15,-3-2 24 0,-5-5 57 0</inkml:trace>
  <inkml:trace contextRef="#ctx0" brushRef="#br1" timeOffset="34157.14">6568 2921 457 0,'0'0'17'0,"0"0"-15"0,0 0 6 15,0 0 12-15,0 0 12 0,0 0 5 0,0 0-8 16,0 0-6-16,0 0-13 0,0 0-7 0,0 0-5 16,38 120-4-16,-22-105 6 0,-2 1-5 0,3-1-5 15,0 1-6-15,-1 0-8 0,1 3-4 16,0-2-4-16,-1 1-9 0,0 3-16 0,0 1-15 16,1 0-5-16,-4 3-6 0,-1-4-102 0,-4-9 185 15</inkml:trace>
  <inkml:trace contextRef="#ctx0" brushRef="#br1" timeOffset="34776.31">7028 3671 51 0,'0'0'63'0,"0"0"4"0,0 0 55 16,0 0 50-16,0 0 28 0,0 0-24 0,0 0-43 16,0 0-28-16,0 0-27 0,0 0-13 0,0 0-4 15,0 0-13-15,124 112-8 0,-114-103-11 16,-1 1-14-16,2-1-11 0,-1 0-8 0,0-2-5 15,-2 1-6-15,1-1-9 0,1 0-13 0,-1-1-30 16,3-1-39-16,-1 1-35 0,1 0-21 0,0 0-4 16,-2 0 9-16,1 1 29 0,-1 0 27 0,0 2 24 15,0 1 31-15,2-1 11 0,-5 3 4 16,2-1 10-16,-1 0 1 0,-1 2 6 16,0 0 5-16,1 0 6 0,0 0 3 0,-1 1 4 15,1-1 5-15,0 1 4 0,-1-2 15 0,1 0 19 16,-1-2 21-16,0 2 23 0,1-2 15 0,0 1 5 15,-3 1-6-15,0 1-9 0,1-2-21 0,0 3-23 16,0 0-14-16,-1-2-12 0,3 1-6 0,-4-2-4 16,2-1-10-16,-3-2-9 0,2 0-12 15,-1-1-12-15,1-1-16 0,0-1-14 0,4 0-16 16,-4 0-9-16,2-1 0 0,1 0 3 0,1-1 16 16,-1 1 13-16,0-1 17 0,-3 0 8 0,2 0-1 15,-1 0-1-15,-1-1-2 0,0 1 3 0,-1-1 9 16,0 1 8-16,0 1 2 0,-1-1-3 0,1 1-1 15,1-1-2-15,-1 1 6 0,1-1 3 16,0 0 1-16,-2-1 5 0,2 0-4 16,0 2 2-16,0-2 0 0,-2 1-1 0,2 1 2 0,-1 0 2 15,-2 2 4-15,2 1-3 0,0 0 2 0,0 0-5 16,0 0 0-16,-1-1 4 0,-1 1 2 16,1-1 3-16,0 1-1 0,-1 1 2 0,-1 0 0 15,1 1 12-15,1-2 14 0,0 1 11 0,-2-1 25 16,3 1 17-16,0 2 38 0,0 0 5 15,4 2-22-15,-1-1-24 0,4 2-16 0,-1-1 13 16,2 1 20-16,0 1 6 0,0 1-29 0,4 0-36 16,1 0-23-16,-1-1-16 0,2 0-9 0,1-1-10 15,2 1-16-15,-3 1-30 0,2-3-33 16,0 2-49-16,-3 0-70 0,1-1-61 0,-5 1 10 16,-3-4-130-16,-1-2 392 0</inkml:trace>
  <inkml:trace contextRef="#ctx0" brushRef="#br1" timeOffset="34984.42">8171 4915 131 0,'0'0'81'16,"0"0"12"-16,0 0 9 0,0 0-1 16,0 0-31-16,0 0-20 0,0 0-9 0,0 0-20 15,0 0-14-15,77 124-6 0,-63-110-2 0,-3-1-4 16,-1 0-2-16,3 0-5 0,-1 1-20 0,0-2-29 15,3 1-34-15,-1 0-25 0,1-1 8 16,-2 0 18-16,-2-3-40 0,-2-3 109 0</inkml:trace>
  <inkml:trace contextRef="#ctx0" brushRef="#br1" timeOffset="35204.64">8756 5689 0 0,'0'0'14'0,"0"0"48"0,0 0-11 0,0 0 15 16,0 0 10-16,76 121-1 0,-60-100-8 0,-2 0-11 16,3 1-12-16,-1 1-16 0,3 0-11 15,-1-1-8-15,2 0-7 0,0 2-4 16,-2-3-3-16,2 0-4 0,0 1-7 0,-2-2-19 0,2 1-30 15,-2-2-28-15,1-1-2 0,-7-4-8 16,-2-4-41-16</inkml:trace>
  <inkml:trace contextRef="#ctx0" brushRef="#br1" timeOffset="35437.33">9332 6535 721 0,'0'0'150'0,"0"0"-58"0,0 0 46 0,0 0 56 0,0 0 9 16,51 120-34-16,-38-97-33 0,3-1-37 16,2 1-28-16,-2 0-13 0,3 2-5 0,5 1-2 15,-2-1-12-15,0 0-9 0,4 3-12 16,-1-1-7-16,-1 0-7 0,2 2-3 0,2-2 1 16,-2 0-7-16,2-1-2 0,1 2-4 0,0-4-14 15,-5 0-19-15,3 0-36 0,0-1-61 16,-1 0-113-16,-2-4-146 0,-5-4-46 0,-3-6-381 0</inkml:trace>
  <inkml:trace contextRef="#ctx0" brushRef="#br1" timeOffset="37760.08">4946 834 0 0,'0'0'0'0,"0"0"0"0,0 0 0 16,0 0 0-16,0 0 0 0,0 0 0 0,0 0 0 15,0 0 0-15,0 0 0 0,0 0 0 16,-43-118 0-16,39 105 0 0,-1 1 0 0,0 1 0 15,2 2 0-15,1 2 0 0,-2 1 0 0,4 5 0 16,0 1 0-16,0 0 0 0,0 0 0 0,0 0 0 16,0 0 0-16,-2-7 0 0,0 1 0 0,0 0 0 15,-3 1 0-15,5 5 0 0,0 0 0 0,0 0 0 16,0 0 0-16,0 0 0 0,0 0 0 0</inkml:trace>
  <inkml:trace contextRef="#ctx0" brushRef="#br1" timeOffset="40029.17">4878 628 0 0,'0'0'0'16,"0"0"0"-16,0 0 0 0,0 0 0 0,0 0 0 15,0 0 0-15,0 0 0 0,0 0 0 16,0 0 16-16,0 0 29 0,0 0 21 0,0 0 3 16,0 0-14-16,-42-124 14 0,40 109-8 0,-4 1 3 15,4-1 2-15,-3 1 30 0,2 8-15 0,0-8 8 16,1 7 24-16,-3-2-48 0,4 2 10 0,-2 0-27 16,1 1-33-16,-2-1-19 0,3 1-2 15,1 6-8-15,0 0-42 0,0 0 29 0,0 0-25 16,0 0 8-16,0 0 48 0,0 0-12 0,0 0 16 15,0 0 4-15,0 0 4 0,-2 1-11 16,1 6 20-16,0-1-3 0,-1 2-27 0,2-1 25 16,0 0-24-16,2 0-1 0,-2 7 16 0,1-8-4 15,0-1-3-15,2 9 14 0,1-6 2 0,-2-1-14 16,1 7 24-16,4-4-18 0,0 7 10 16,5 4-11-16,-1-4-19 0,0 4 10 0,0-1-13 15,1-1 29-15,-1-1-8 0,3 0-3 0,-3-2 15 16,0 2-15-16,2-3 21 0,-2 3 4 15,-1-1-6-15,3 3 0 0,2 0 11 0,-2 1-9 16,-3 1-6-16,1-1 19 0,6-2-23 0,-5 2 7 16,1 1 9-16,2-2-8 0,-1 2 1 0,1 0 3 15,-2-1-3-15,-1 1-16 0,4 1 12 0,-3 0-4 16,-1-1-17-16,2 2 16 0,0-2-18 0,0 5 3 16,3 6-22-16,3-1-15 0,-5-1-13 0,1-7-18 15,-4-4 6-15,0-4-34 0,-1-2-20 16,-1 0-20-16,1 0-5 0,1-1 12 0,-2-1 9 15,1 1 11-15,-1-1 4 0,0-1 13 0,1 1 8 16,0 0 22-16,-2 0 29 0,2 1 11 16,-2-1 23-16,-1 1 5 0,2 1 0 0,-2 0 10 15,1 2 10-15,1-1 16 0,-2-2 23 0,0 0 26 16,-4-1 8-16,3-3 8 0,0 1 4 16,0-2-4-16,-1 0 9 0,1 0-1 0,1 0-12 15,1-1-6-15,0 2-9 0,0-1-13 0,3-1-9 16,-2 0-2-16,0 3-13 0,2-2-2 0,0 1 1 15,1 0-4-15,0 2-3 0,-2-1-5 16,4 0-6-16,-2 2-14 0,1 1 5 0,1-1-10 16,-1 2-3-16,-2 0 9 0,4 1-8 0,-4 0 5 15,0 1-3-15,1 0-5 0,-1-1-5 0,0-1 5 16,-2 2 0-16,2 0-13 0,0-1 11 0,-2 1-10 16,-1 0 0-16,3 3 7 0,0-4-7 0,-5 2 1 15,5-1-3-15,-1 1 2 0,-2 2-9 16,3 0 6-16,-2 0 2 0,-1 1-5 0,1-1 7 15,-1-1-3-15,1-2-1 0,-1 0-2 0,-1-2 3 16,-1-2-3-16,-1-2-2 0,3-2 4 0,-3-1-5 16,0-1 6-16,1-1 0 0,-1 0-1 15,1 2 4-15,0 1 1 0,-1 0 5 0,1-1-6 16,2 0 5-16,0-2-5 0,1 2-6 16,2 0 10-16,-2 0-2 0,1 2 2 0,-1-1 6 15,0-1-7-15,-2 1-1 0,1 3 2 0,2-2-1 16,-4 2-2-16,2-2 4 0,1 2-4 0,0 1 1 15,0 0 1-15,4 2-3 0,-4-1-1 0,-1 1-4 16,1-1 0-16,-1 0-3 0,0 1-4 16,2 0-11-16,-2-3-28 0,1 2-26 0,2-1-29 15,-2 0-19-15,1-1 3 0,2 3-4 0,-2 2 3 16,-1-2 13-16,2 4 13 0,-2 0 20 16,1 2 32-16,-1 0 17 0,-2 0 13 0,1 0 14 15,0 0 1-15,1 0 2 0,-2-2 2 0,2 2 5 0,-1-2 1 16,-1-2 4-16,-2 0 3 0,4 2-3 15,-5-4 5-15,3-2 0 0,-1-1 0 0,0 0 4 16,1-3 3-16,-1 0 7 0,-1-1 3 0,4 1 13 16,-2-2 7-16,0-1 0 0,0 1 5 15,3 1-9-15,-2 1-5 0,1 0-2 16,2 2-6-16,-1-2-8 0,-2 3-7 0,4 2-7 16,-3-2-8-16,0 2-1 0,2-1-8 0,0 2 0 15,2 1-2-15,-2 3-2 0,0-2-1 0,1 1-6 16,1 2-17-16,-1 0-41 0,0 2-38 0,3 1-39 15,-1-1-22-15,2 1 10 0,-4-1 21 0,2-1 33 16,-3-2 36-16,-2 0 30 0,1-2 17 16,-2 1 12-16,0-1 6 0,1 0 5 0,-1 1 12 15,-3-2 13-15,1-1 9 0,0-3 5 0,-2 2 5 16,1-1-3-16,-1 0 8 0,2 0 5 0,-3-1 3 16,3 0 6-16,-3-1-1 0,1-1 2 0,-1-1 0 15,0 1-7-15,-1-2-1 0,0 0-4 0,1 0 0 16,-1 0-2-16,-1 0-6 0,3 0-6 0,-2-1-11 15,0 1-4-15,0-1-8 16,0 1-6-16,0 3-4 0,4-1-5 0,-1 0-1 0,0 2-3 16,2-2-3-16,2 3-3 0,-1-1-1 0,-3 0 5 15,3 2 1-15,-2-1 4 0,-1 0 1 16,2-1-2-16,-1 1 0 0,0-1-4 16,1 0 3-16,0-1-2 0,-1 2 1 0,1-1 0 15,0 2-3-15,1 0 4 0,-1 1-1 0,3 2 0 16,-1-2 2-16,-2-1-1 0,3 2-6 0,0 1-2 15,0 4 2-15,1-2-4 0,1 1 7 0,0-1 3 16,-1 1 0-16,0-1 2 0,0-1 0 0,1 0 2 16,1 1-1-16,-3-1 1 0,1 0-2 15,2-2-3-15,0 0 4 0,-2-1-2 0,2 1 2 16,1-4 0-16,-5 2-2 0,2-2 2 0,-1 0 0 16,1 0 3-16,-2 1-2 0,3-1 3 0,-4 1 0 15,0 0-1-15,2-1 5 0,-4-1-5 0,2 2 2 16,1-1-4-16,-1 2-3 0,0 2 1 0,-1-1 0 15,2 0 1-15,-1 1-2 0,1 1-1 16,2 1-1-16,-2-1-1 0,-1 1 4 0,2-1-2 16,-2 1 2-16,0 0 0 0,2-4 1 0,-2 1-3 15,-1 0-1-15,2-1-3 0,-1-2-8 0,0 1 1 16,1 1-6-16,1-3-1 16,-1 2-1-16,-1-2-2 0,2 1 0 0,-1 1-1 15,-2 1 4-15,4 1-1 0,-2-1-4 0,-1 0-6 16,1 1-13-16,1 0-4 0,-3-2-3 0,2 3 1 15,1-1 1-15,-1-1-1 0,2 0 0 0,-1 0 1 16,0 0 8-16,-1-2-1 0,1 3 3 0,0-3 0 16,2 2 1-16,-3 0-1 0,2 0 7 15,-1 0 9-15,1 2 4 0,-1 0 16 0,-1 0 5 16,2 0 4-16,-1 0 9 0,1 0 7 0,1 1 13 16,-1 0 14-16,-1 0 8 0,4 1-2 0,-1 0-8 15,3 1-17-15,-2 0-11 0,1-2-4 0,-2 0-5 16,0-1-1-16,0 0-2 0,0 1-4 15,-2-1-4-15,2 0 0 0,1 1 0 0,-1-1-1 16,1 2 2-16,-3-1 1 0,4 1-3 0,2 1 2 16,-3-1-3-16,-2 2 2 0,2-1-2 0,-2 1-1 15,3 1-2-15,-3-1-4 0,0 1-2 0,-1-1-3 16,1-2-1-16,1-1-4 16,-4 0-5-16,3 1 0 0,-1-2 3 0,-1 1 5 15,4 1 8-15,-4 0 6 0,2 2 2 0,-1 0 3 16,-1-1 1-16,3 1 0 0,-4-1 2 0,0 0 1 15,2 1-2-15,-2-2 1 0,2-1 0 0,-2-1 0 16,-1 1-1-16,2-1 2 0,-2-1-3 0,0-1 4 16,0-2-1-16,-1 2 1 0,-2-1-2 0,1-1-1 15,1-1 2-15,0 1-5 0,-1 0 1 16,2 1 0-16,0-1 2 0,2 1-1 0,-1 0-2 16,-1 0 0-16,2 1-2 0,-1-2 0 0,-2-1-1 15,3 2 0-15,-2-2-3 0,-1 1-1 0,2-1 2 16,-1 0-2-16,-1-2 1 0,1 2-1 0,0-1-3 15,1 0 1-15,-1 0-2 0,-1 0-3 16,-2 2 0-16,2-1 1 0,-2 2 2 0,0-1 4 16,2 2 4-16,0 1 1 0,-1-2 0 0,1 2 0 15,2 1-1-15,0-1-2 0,0 0 1 0,1 0 0 16,-1-1-2-16,3 0 4 0,-3 0-1 16,0 2-1-16,1-3 4 0,-2 1 0 0,-1 0 1 15,0-1 5-15,2 1 0 0,-2-2 1 0,-1 3 5 16,-2-3 0-16,4-1-2 0,-5 1-2 0,3-3-3 15,-2 0-3-15,0 1-1 0,1-2-2 16,0 0-2-16,1-2-2 0,-4 1-1 0,3 0-2 16,-4-2-3-16,1 1-6 0,3-2-13 0,-4-1-16 15,1 2-18-15,3-2-23 0,-4 2-26 0,3-1-18 16,-1 2-6-16,1 0 22 0,1 0 26 16,1 2 4-16,-4-1-96 0,2-2 109 0</inkml:trace>
  <inkml:trace contextRef="#ctx0" brushRef="#br1" timeOffset="40272.49">9517 6872 0 0,'0'0'19'0,"0"0"77"0,0 0-2 16,0 0 32-16,51 118 26 0,-40-90-2 0,4-1-19 15,-5-1-31-15,2-2-32 0,-1-4-4 0,-1 3 3 16,3-5 3-16,-1-1-8 0,-1-1-16 16,1 1-7-16,-1-3-13 0,2-1-4 0,-3-1-11 15,2-3-14-15,-1-2-1 0,-2-2-3 16,-2 1 0-16,1-1 1 0,2 0 0 0,-2 1 0 0,2 0 2 15,-2 1 2-15,0 1 1 0,2 1 1 16,-1 0-4-16,1-1-8 0,-1 0-8 0,-1 2-5 16,2-2-9-16,0 0-7 0,-1 0-9 0,0 0-23 15,-1-1-21-15,1 0-22 0,0 0-25 0,1-3-6 16,-3 1-25-16,-4-3-196 0</inkml:trace>
  <inkml:trace contextRef="#ctx0" brushRef="#br1" timeOffset="41678.22">7213 4066 755 0,'0'0'-73'0,"0"0"15"0,0 0 45 16,0 0 56-16,0 0-1 0,0 0-36 0,0 0-34 0,0 0-6 16,0 0 11-16,0 0 19 0,0 0 7 15,0 0 0-15,-6-62-2 0,14 54 4 0,0 1 5 16,0 2 6-16,-1-1 9 0,4 1 5 0,-2 0 4 15,1 3 5-15,1 0-3 0,-2 1 2 16,0 1 1-16,-1 0 6 0,-2 0 5 0,-1 0 5 16,-1 2 7-16,0 0 7 0,-2 2 14 0,0-1 10 15,-2 2 14-15,0 1 5 0,1 0-4 0,-1 2-10 16,0-2-20-16,0 1-9 0,-3 0-10 0,-1-1-3 16,-2-1-2-16,-1-1-9 0,-3-1-8 0,1-1-9 15,-1-1-13-15,-2 0-10 0,2-1-9 16,0 0-11-16,0-6-3 0,0-1-3 0,1-2-2 15,0-3 1-15,1 0 0 0,0-1 3 0,2-1-4 16,4 4-4-16,2 2-11 0,0 1-12 16,0 3 1-16,0-1 1 0,6 1 10 0,0-1 10 15,2 0 6-15,3 2 6 0,0-1 3 0,2 4 8 16,-2-1 3-16,0 1 7 0,1 4 6 16,-2 3 4-16,-1 0 10 0,0 1 6 0,-2 1 6 15,-1 2 3-15,0 3-2 0,-3 1-4 0,-2 2-3 16,-1 0-1-16,0-1-3 0,0-1 2 0,-1-3 2 15,-5 1 0-15,1-3 1 0,-1-1 1 16,-4-2-1-16,1-1-3 0,0-2-2 0,-2-3-12 16,1-1-12-16,-1 0-12 0,-3-4-14 0,2-3-4 15,-3-2-1-15,2-4 4 0,1 0 6 0,-2-1 0 16,4-3 0-16,3 1-1 0,1 1 1 0,2 3-2 16,3-1-8-16,1 2-2 0,0-2-3 0,5 2 0 15,4-2 5-15,1 0 6 0,4 2 3 16,1-2 5-16,1 5 3 0,1 1-3 0,2 4 5 15,-2 2 1-15,0 1 4 0,-3 0 4 0,-1 5 4 16,-1 3 7-16,-5 1 10 0,0 3 14 0,0 2 4 16,-3 3 2-16,-1 3-2 0,-1 0-8 15,-2 3-3-15,0-1 2 0,-2-1-2 0,-3-2-1 16,0 0 11-16,-3-5-4 0,-1-2 0 16,0-4 9-16,-2-1-14 0,1-2-6 0,0-4-6 15,-1 0-13-15,1-1-8 0,0-1-8 0,-2-7-8 16,0-1-4-16,1-2 3 0,0-2 1 0,3-1 3 15,2-2 3-15,2-1-4 0,0-1 0 16,2 0-2-16,2-2 9 0,0-1-2 0,4 3 2 16,2 1-2-16,2 0-11 0,3-1 7 0,3 4-2 15,-1 0 1-15,2 2 4 0,0 3-2 0,3 1-1 16,-3 2 2-16,-2 3 8 0,1 3-4 0,-1 0 9 16,-1 0 4-16,0 6 0 0,1 0 11 0,-2 2 8 15,-2 3 8-15,-2 1 6 0,-1 1 2 0,-1 3-2 16,-2 0-2-16,-1 3-1 0,-2 1-2 15,2 0 2-15,-4-3-1 0,-3 0-2 0,2-4 0 16,-2-2-3-16,0-5 3 0,-3-1-2 0,3-1-1 16,-2-2-6-16,-2-1-9 0,0-1-9 15,2 0-13-15,-2-1-11 0,0-4-10 0,-2-2-7 16,1-3-3-16,0-2-2 0,-2-1-1 16,2 2-8-16,3 0 0 0,0 3-15 0,5 2-34 15,0 1-63-15,1 2-72 0,1-1-70 0,0 0-73 16,0 0-86-16,0 2 13 0</inkml:trace>
  <inkml:trace contextRef="#ctx0" brushRef="#br1" timeOffset="42764.25">6413 2596 155 0,'0'0'165'16,"0"0"-46"-16,0 0 31 0,0 0 16 15,0 0 4-15,0 0-36 0,0 0-26 0,0 0-3 16,0 0-14-16,0 0-14 0,0 0-23 0,0 0-22 16,0 0-17-16,0 0-15 0,-66-29 0 15,64 25-6-15,2 2-3 0,0-2-1 0,0 1-5 16,0 0-7-16,0 0-9 0,0 2-8 0,2 1-12 16,2-1 1-16,-3 1 1 0,4 0-2 0,-2 0 13 15,-1 0 3-15,3 2 13 0,-2 2 15 16,-1-2 9-16,1 1 12 0,0 1 13 0,0-1 17 15,-2 2 6-15,1-1 5 0,-1-1-4 0,0-1-3 16,1-1 5-16,-2-1 13 0,0 0 16 0,0 0 12 16,0 0 11-16,0 0-13 0,0 0-16 0,0-2-25 15,-2 1-27-15,1-1-13 0,0-1-12 16,-1 1-8-16,2 0-11 0,-3-2-2 0,0 0-3 16,1 0-4-16,0 0 3 0,2 0-17 15,-1 1-5-15,1 0-7 0,0 0-9 0,0 0-4 0,0 1-10 16,1 0 0-16,3 2 0 0,1 0 18 15,-2-1 16-15,3-1 10 0,-1 2 14 0,1 0 7 16,-1 0 5-16,1 3 13 0,-2 1 11 0,2 1 12 16,-3 1 16-16,0 0 15 0,0 2 2 0,-2 1-2 15,0 3-15-15,-1 2-16 0,0 4-6 0,0-2 0 16,0 0 3-16,-4-2 0 0,-2-2 8 16,3-1 8-16,-4-4 3 0,3-1 15 0,-1 0-3 15,0-2-10-15,0-3-11 0,1 0-24 16,-1-1-33-16,1 0-30 0,-3-2-29 0,3-4-17 15,-2-1 18-15,1-2 16 0,-2-3 26 0,0-2 13 0,2-1-3 16,2 1 1-16,0-1-3 0,2 0-2 16,1-1-5-16,0 4 5 0,0 1-2 0,4-1-2 15,0 3-2-15,4 1-15 0,0 1-2 16,-3 2 0-16,4 3 2 0,-2 1 11 0,1 1 8 16,-2 0 9-16,2 0 6 0,-2 4 10 0,1 1 5 15,0 2 11-15,-2 2 18 0,0 0 16 16,-2 1 17-16,0 1 5 0,0 1 3 0,-3 1-8 15,0 2-4-15,0-2-5 0,-3 1-6 0,-1-3 0 16,1 1-9-16,-3-2-1 0,2 0 0 0,-2-3-3 16,-1-1-13-16,2-1-21 0,-1-2-39 0,2-3-51 15,-2 0-53-15,2 0-62 0,-3-8-63 16,4 3 8-16,1-1-245 0</inkml:trace>
  <inkml:trace contextRef="#ctx0" brushRef="#br1" timeOffset="44796.17">10332 7348 1243 0,'0'0'23'0,"0"0"34"0,0 0 34 16,0 0 25-16,0 0-5 0,0 0-24 0,0 0-48 15,0 0-44-15,0 0-29 0,0 0-16 16,0 0 4-16,0 0 17 0,-18-7 29 0,32 13 21 16,4 0 4-16,3 1 4 0,6-3-5 0,1 0-1 15,4-3-3-15,-1-1-7 0,2 0-1 0,0 0-3 16,2-4 0-16,-2 0-3 0,0-2-7 16,-1-1 1-16,-2 0-4 0,-2-2 1 15,-1 1 1-15,-6 0-6 0,-6 0 2 0,1 1-1 16,-6 1-4-16,-2 1 3 0,-4 2-1 0,0 1 0 15,-1-1 5-15,-2 3 6 0,-1 0 7 0,0 0 8 16,0 0-5-16,0 0-11 0,0 0-21 0,0 1-30 16,0 4-16-16,0 2 8 0,0 6 16 0,0 1 25 15,0 6 17-15,2 3 1 0,-1 1 3 0,2 3 6 16,3 4 3-16,-1 3 0 0,1 1-4 16,5 4-2-16,-2 2 2 0,0 1 2 0,3 2 9 15,4 2 2-15,-1 0 0 0,2 1-2 16,3-2-7-16,-1-1-5 0,-2-2-4 0,3-2 0 0,-2-3 0 15,-2 0 3-15,-4-1 0 0,1-3 2 16,-3 0-2-16,-1-4-2 0,-1 0 2 16,-4 1 0-16,-2-3 7 0,2-3 1 0,-4-1 5 0,-4 0 2 15,-1-5-3-15,-5-1 9 0,-1-5-1 16,0-1-2-16,-5-1 1 0,3-2-6 0,-5-4-2 16,-3 0 1-16,2-4 2 0,-2 0-2 15,-3-4 3-15,3-4-4 0,-4-2 1 0,4-4-4 16,0 1-6-16,2-5 1 0,4 1-8 0,-1-3 3 0,5 1 0 15,1-2-4-15,0 2 7 0,7-1-8 16,-1-2 0-16,4-2-1 0,3-2-4 0,3 2 0 16,5-1 0-16,5-1-1 0,-2 1-2 0,5 1 5 15,0-2-1-15,2 2 1 0,1-1 3 16,4-1-2-16,-3 2 0 0,-1-2 2 0,4 0 2 16,-3-2-2-16,3 1 4 0,-4-4 1 0,1-1-6 15,-2-1 7-15,1 0-3 0,-2 1 0 0,-1-1 3 16,-4 1-3-16,-1 1-1 0,-4-1 0 0,-3 2-1 15,-3-1-1-15,-2 1 3 0,-3 1-4 16,1 0-2-16,0 2 3 0,-4 2 0 0,-3 4 3 16,0 3 2-16,1 6 4 0,-3 2-1 0,0 6 2 15,-2 1 4-15,1 3-7 0,1 0-3 16,-1 6-6-16,-1 6-6 0,1 3 3 0,2 6 4 16,2 4 5-16,-1 3 0 0,0 4 7 0,5 2 1 15,1 4 1-15,2 0 5 0,-1 3-3 16,1 0 3-16,5-1 1 0,-1 3 3 0,4-1 4 0,1 2 6 15,2-1 5-15,5-1 2 0,1-1-4 16,-2-2-9-16,5-4-7 0,4-1-11 0,-3-4-1 16,0-2-3-16,4-5-5 0,-1 1 2 0,0-6-8 15,-1-2 4-15,3-4 0 0,-3-2-5 0,0-3 2 16,0-2-12-16,-1-4-12 0,-2-1-14 16,-1-1-31-16,-1-6-42 0,0-3-53 0,-5-1-69 15,4-1-87-15,-7-1-88 0,-1 2-46 16,-3 4-184-16</inkml:trace>
  <inkml:trace contextRef="#ctx0" brushRef="#br1" timeOffset="45125.26">11785 7113 1396 0,'0'0'61'0,"0"0"56"0,0 0 25 15,0 0 11-15,0 0-34 0,0 0-59 0,0 0-14 16,0 0-5-16,0 0-4 0,0 0-9 0,0 0-8 15,5 122-5-15,1-94-2 0,0 2-1 0,1 1-9 16,1-1-1-16,0-2-8 0,-3 1-15 16,3-4-34-16,-1 1-56 0,-2-2-71 0,2-2-89 15,-4-2-70-15,5-3-43 0,-6-6-61 16,1-3-4-16</inkml:trace>
  <inkml:trace contextRef="#ctx0" brushRef="#br1" timeOffset="45372.05">11550 7304 2277 0,'0'0'-20'0,"0"0"26"0,0 0 22 16,0 0 38-16,0 0 11 0,0 0-9 15,0 0-6-15,0 0-3 0,0 0-3 0,143 42-10 16,-111-42-10-16,1-4-11 0,4-2-5 0,-3-1-10 15,3 0-3-15,-4-4-4 0,0 2-5 16,-1-1-1-16,-3-1-15 0,0 1-19 0,-7 0-29 16,-1-2-44-16,-2 4-48 0,-2 0-68 0,-4 2-84 15,-2 1-87-15,-2 3-65 0,-2 1-575 0</inkml:trace>
  <inkml:trace contextRef="#ctx0" brushRef="#br2" timeOffset="53354.43">3975 5094 166 0,'0'0'13'0,"0"0"12"0,0 0 34 0,0 0 43 16,0 0 47-16,0 0 21 0,0 0-3 0,0 0-25 15,0 0-38-15,0 0-28 0,0 0-23 0,0 0-18 16,-15-40-16-16,15 38-9 0,0-1-10 15,0 1-6-15,0 0-7 0,1-1-7 0,1 2-3 16,0 0-3-16,4 1 4 0,-4 0-9 0,5 0-9 16,-4 2 1-16,0 3 2 0,3 1 28 15,-4 2 20-15,0 0 18 0,2 1 19 0,-3 3 5 16,-1 0 7-16,0 1-6 0,0 1-6 16,-4 1-7-16,1 0 2 0,-4-1 6 0,2-3 2 15,-2-2-4-15,3-2-6 0,-1-3 2 0,3-2-4 16,1-2 7-16,-1 0-6 0,1 0-27 0,-3-2-32 15,2-4-47-15,-1-1-19 0,-3-3-1 0,4-2 15 16,2-2 25-16,0-2 8 0,0 0 7 16,0 1-1-16,3 2 7 0,5 1 5 0,-2 2 9 0,-2 3 6 15,1 1-5-15,-1 2-5 0,3 3-8 16,-3 1-3-16,2 0-6 0,-2 0 12 0,-1 4 9 16,2 0 9-16,-1 1 21 0,1 1 4 0,-3-1 18 15,-1 2 17-15,-1 0 9 0,0 1 4 16,0 0-13-16,0 1-13 0,-1 0-15 0,-1 0-8 15,-3-2-11-15,3-2-20 0,0 0-21 0,0-2-50 16,-1-2-66-16,3-1-54 0,0 0-49 0,0 0-2 16,0 0 49-16,0-2-182 0,0 0 384 0</inkml:trace>
  <inkml:trace contextRef="#ctx0" brushRef="#br2" timeOffset="53854.37">4041 4301 409 0,'0'0'-59'0,"0"0"21"0,0 0 50 15,0 0 31-15,0 0 7 0,0 0-15 16,0 0-3-16,0 0 3 0,0 0 4 16,11-127-3-16,-8 119-4 0,0 2-11 0,2 2-17 15,-3 2-4-15,-2 2-8 0,0 0-6 0,1 0-3 0,-1 0-9 16,0 1 11-16,0 4 46 0,0 2 48 15,0 3 22-15,0 1 3 0,0 3-32 0,-3 1-31 16,-3 0-7-16,2-2-6 0,-2-2-2 0,2-1 0 16,-4-2 13-16,5-4 17 0,-2 0 12 15,2-2 7-15,3-2-6 0,-2 0-12 0,2 0-19 16,-1 0-33-16,0-1-54 0,1-4-67 0,-3-3-24 16,3-2 3-16,0-3 31 0,0-2 50 0,0-2 22 15,0 2 11-15,5 1 4 0,-3 4 5 16,-1 2-3-16,0 4-6 0,0 2-9 0,2 1-23 15,-3 1-19-15,1 0-12 0,0 0 1 0,1 0 12 16,1 2 21-16,3 2 13 0,-3 0 6 0,4 5-17 16,-4-2-102-16,2-1 97 0</inkml:trace>
  <inkml:trace contextRef="#ctx0" brushRef="#br2" timeOffset="54241.48">4437 4935 1375 0,'0'0'-72'0,"0"0"26"0,0 0 60 0,0 0-7 16,0 0-18-16,0 0-23 0,0 0-4 0,0 0 23 15,0 0 9-15,0 0 0 0,0 0-2 0,0 0-1 16,0 0-7-16,-7-74-8 0,10 69-9 0,3 2-4 15,-2 2-2-15,3 1 3 0,-4 0 1 16,4 0-9-16,-4 2-1 0,4 3 4 16,-4 1 14-16,2 2 26 0,-2 4 16 0,-2 1 7 15,-1 2 0-15,0 0-4 0,0 0-6 0,-1-1 3 0,-4-1 12 16,1-4 11-16,0-1 20 0,-1-1 5 16,3-3 8-16,-2-1 1 0,-1-2-2 15,3 0-1-15,-4-1-9 0,3 0-10 0,-1 0-13 0,-3 0-13 16,2-3-15-16,1-2-22 0,0-2-26 0,-2-2-10 15,3-1-6-15,-3 0-2 0,4-3 7 16,0 0-2-16,2 1-15 0,0 4-28 0,0-2-39 16,0 2-50-16,4 0-20 0,1 2 21 0,-1 3-160 15</inkml:trace>
  <inkml:trace contextRef="#ctx0" brushRef="#br2" timeOffset="54725.81">4811 5909 623 0,'0'0'102'0,"0"0"-149"16,0 0 27-16,0 0 50 0,0 0 18 0,0 0 2 15,0 0-20-15,0 0-6 0,0 0-15 0,0 0-7 16,0 0-4-16,0 0-7 0,0 0 5 0,0 0-7 15,27-113-4-15,-19 116-1 0,-5 2 6 16,2 5 9-16,-3 3 8 0,-1 2 8 0,-1 4-2 16,1 3 3-16,-3 1 1 0,-5 1 2 0,2 3 6 15,-5 0 5-15,-1 2 10 0,-4 1 8 16,4-3 9-16,-2 2 13 0,-3-3 10 0,6-1 5 16,-2-2-2-16,2-5-11 0,0 0-20 0,2-7-13 15,3-4-12-15,-2-3-11 0,5-4-18 0,1 0-31 16,0-6-19-16,1-5-17 0,-1-3-17 0,3-4-14 15,2-1-27-15,4-2-37 0,3-3-42 0,-1-2-11 16,1 1 20-16,-1 5-144 0,-2 8 341 0</inkml:trace>
  <inkml:trace contextRef="#ctx0" brushRef="#br2" timeOffset="55149.57">5416 5411 900 0,'0'0'21'0,"0"0"-68"0,0 0 41 15,0 0 52-15,0 0 12 0,0 0-12 16,0 0-12-16,0 0-5 0,0 0-9 0,0 0-8 0,0 0-4 16,0 0-3-16,0 0 0 0,0 0-4 15,108-113-3-15,-98 120 0 0,-2 1-3 0,0 3 4 16,-1 1 2-16,-4 0 6 0,2-1 5 0,-4 2 8 16,-1-2 9-16,0 1 14 0,0 0 14 15,-4-1 8-15,0 0 5 0,-2-1 1 0,0 0 0 16,-2-1 5-16,0-2 0 0,3-1-1 0,-3 0-10 15,0-3-13-15,4-2-15 0,-2-1-17 0,3 0-14 16,-2-4-12-16,2-6-6 0,-1 1-9 16,-3-3-9-16,6 0-16 0,-1-2-28 0,-1 0-36 15,3-2-52-15,0-1-51 0,0-2-52 0,0 0-39 16,3 3 26-16,-2 6-176 0</inkml:trace>
  <inkml:trace contextRef="#ctx0" brushRef="#br2" timeOffset="55653.35">4882 4332 883 0,'0'0'-58'0,"0"0"5"15,0 0 49-15,0 0 51 0,0 0 5 0,0 0-23 16,0 0-34-16,0 0-19 0,0 0-10 0,0 0 6 16,0 0 11-16,0 0 20 0,0 0 12 0,0 0 7 15,23-5 14-15,-22 14 5 0,-1 0 16 16,0-1 8-16,0 0 4 0,-1-1 15 0,-4 0 3 15,4-1 6-15,-4-2 2 0,-1 1-7 0,2 0-7 16,-2-3-2-16,0 0-10 0,1-1-6 0,-2-1-7 16,4 0-15-16,-1 0-14 0,-1 0-22 15,2-1-24-15,-3-3-18 0,3-1-21 0,1-1-28 16,-1-1-38-16,1-2-54 0,2-3-52 16,0-2-58-16,0 2-19 0,0 5-330 0</inkml:trace>
  <inkml:trace contextRef="#ctx0" brushRef="#br2" timeOffset="56963.51">4407 3448 452 0,'0'0'57'0,"0"0"10"15,0 0 19-15,0 0-1 0,0 0-5 0,0 0-44 16,0 0-15-16,0 0 5 0,0 0 2 0,0 0 2 16,0 0 0-16,0 0-10 0,-21-99-6 15,25 88 1-15,-1-1-5 0,4 2 7 16,0 0-2-16,-1 3-9 0,2 2-4 0,-1 2-19 15,-2 1-5-15,3 2-1 0,-1 0 5 0,-2 3 12 0,3 3 6 16,1-1 11-16,-1 2 0 0,-4-1 6 0,2 1 3 16,-3 0 7-16,-2-2 17 0,0 0 18 15,-1 2 17-15,0 0-1 0,0 0 0 16,-1 2-10-16,-2-1-14 0,-2-1 1 0,2 0-10 16,-4 0-1-16,3-1-5 0,-3-2-11 0,2 0-8 15,-2-1-13-15,-2 1 1 0,0-3-8 0,4 0-8 16,-2-1-16-16,0 0-33 0,4 0-47 0,-3-1-58 15,1-4-44-15,2-1-22 0,-4-2-10 0,5 0 10 16,0 1 23-16,-1 2-141 0</inkml:trace>
  <inkml:trace contextRef="#ctx0" brushRef="#br2" timeOffset="58396.44">6098 5566 45 0,'0'0'43'0,"0"0"22"15,0 0 20-15,0 0 10 0,0 0-6 0,0 0-27 16,0 0-14-16,0 0-4 0,0 0 0 15,0 0-6-15,0 0-7 0,0 0-8 0,0 0-12 16,0 0-5-16,-11-75-11 0,15 73-3 0,1 2-3 16,-1 0 5-16,3 6 9 0,-2 1 7 0,1 3 9 15,0 2-4-15,1 0-1 0,-2 1-3 16,-3 1-3-16,1 0 4 0,-2-3-2 0,1 2 2 16,-2-2 2-16,0 0 5 0,-2 0 4 0,-2 0 4 15,2 0 4-15,-3-3-1 0,0-1 9 16,2-3 4-16,-2 0 3 0,1-3-3 0,0-1-8 15,0 0-12-15,-1-2-16 0,1-4-3 0,0-1-7 16,-1-1-4-16,2-2 2 0,-1-2-1 0,1 1 0 16,3-1-1-16,-1 1 1 0,1-1-3 0,0 2 1 15,4 1-4-15,1 2-3 0,-1-2 0 0,2 5-3 16,-1 1 1-16,2-1-2 0,2 2 1 16,0 0 3-16,1 1 0 0,0-1 5 0,0 2-1 15,1 0 2-15,-2 0 3 0,0 0 0 0,-3 3 5 16,3 0 4-16,-2 2 2 0,-4-1 2 15,2 1 4-15,-3 0 5 0,-2 1 9 0,0 1 7 16,1 4-2-16,-3-2-5 0,-5 0-7 0,1 1-4 16,-3 1-1-16,0-2 0 0,-3 0-1 0,3-1-10 15,0-1-3-15,1-2-19 0,0-5-43 16,2 0-47-16,1-2-58 0,2-5-46 0,1-6 4 16,-1 5-183-16,3 1 393 0</inkml:trace>
  <inkml:trace contextRef="#ctx0" brushRef="#br2" timeOffset="60672.45">2992 1231 0 0,'0'0'0'16,"0"0"0"-16,0 0 0 0,0 0 0 0,0 0 0 16,0 0 0-16,0 0 0 0,0 0 4 15,0 0 42-15,0 0 20 0,0 0-12 0,0 0 19 16,-33-46 3-16,31 44-8 0,1 0-12 0,0-1-7 15,0 1-10-15,-3-1-16 0,1-1 5 0,3 1-12 16,-2-1-4-16,-1-2 8 0,1 2-3 0,0-2 2 16,1 2-5-16,0-2 1 0,-1 1-12 0,0 1 6 15,2 0-9-15,-3 1-15 0,3 0 7 0,0 0-8 16,0 1 4-16,0-1-4 0,0 2-9 16,0-1-4-16,0 1 1 0,0 1 12 0,0 0-1 15,0 0 13-15,5 0 9 0,-3 0 16 0,0 0 22 16,0 1 18-16,4 3 7 0,-2 1-12 15,3 1 4-15,1 2-24 0,-3 1 0 0,4 4 14 16,0-1-28-16,1 3 6 0,-1 2-7 0,1 1-8 16,3 7 9-16,2 4-21 0,0 3-10 0,2-2-11 15,-4-4 6-15,-2-4 4 0,2-2-9 16,2 0-23-16,-4-2-43 0,6 2-31 0,-4-4-21 16,1 0-3-16,0-2-7 0,-1 1 29 0,-2 0 17 15,1-1-5-15,-3-2 106 0,-2-5 0 0</inkml:trace>
  <inkml:trace contextRef="#ctx0" brushRef="#br2" timeOffset="62295.3">3355 1728 0 0,'0'0'0'15,"0"0"0"-15,0 0 91 0,0 0 19 0,0 0 45 16,0 0 41-16,0 0 3 0,0 0-4 16,0 0-15-16,0 0-29 0,0 0-9 0,0 0-20 15,0 0-30-15,0 0-19 0,83 112-24 0,-76-100-14 16,2 0-9-16,0 1-4 0,-1 2-4 0,-1 1-12 15,3 0 2-15,0 2-14 0,1 0-6 16,3 3-1-16,-3-1-16 0,0-1-4 0,1 2-16 16,-1 0-19-16,1 0-20 0,1-1-27 0,0-2-11 15,-1 2-12-15,-2-3 2 0,3-1 12 16,-3 0 16-16,4 1 29 0,-3-3 30 0,-2 0 17 16,1 0 13-16,-2 0 6 0,5 0-1 0,-4 1 6 15,2-1 5-15,-4 0-3 0,1 1 7 16,1-2-2-16,2 1-6 0,-4-2 3 0,1 0 1 15,-2-2-5-15,3 0 3 0,0 0 3 0,-2-1-6 16,1 0 9-16,0 1 6 0,1-3-9 0,-2-1 6 16,-2 0 0-16,4 1 5 0,-2-1 13 0,-2 0 9 15,3 3 7-15,0 1 8 0,0 1-1 0,-3 2-7 16,3 1-3-16,1 0-14 0,-4 1-6 16,2-1-6-16,2 3-4 0,-1-3-2 0,-3-1-8 15,3-1-1-15,0-1-10 0,1 0-4 0,-2-1 9 16,3 2-2-16,0-1 5 0,3 1-3 0,-3-1-15 15,1 1-19-15,-1-1-8 0,0 2-14 16,-1 1-3-16,-1 0 17 0,1 1 4 0,0 0 14 16,1 2 20-16,0 0 4 0,0-1 7 0,0-1 4 15,-2-1 3-15,0 1-1 0,-3 1 4 0,5-1-1 16,-2 0-5-16,-4-1 2 0,4 0-2 16,-2 2 0-16,0-1 1 0,2-1 0 0,-1-2 1 15,-3 2 1-15,4-1 2 0,-4 0-1 0,3 0 2 16,-3-2 0-16,2 1 0 0,0-2 5 15,0 1 0-15,-1-2 6 0,-1 1 2 0,3-2-1 16,-3 0 9-16,4-1 5 0,-4 0 15 0,2-1 10 16,-3-1 3-16,3 1 2 0,-3-2-2 0,3 0-4 15,-2 2 1-15,-1 0-3 0,2 0-12 0,-2 1-7 16,2 0-15-16,-2 0-9 0,-1 1-7 16,3-1-9-16,-1 4-9 0,-3-2-32 0,2 2-30 15,3-2-14-15,-5 1-12 0,3-1 2 0,-1 2 13 16,-1-1 8-16,0 2 5 0,3 0 13 0,-1 2 7 15,-2 1 5-15,3-1 11 0,-2 0 12 16,3-1 15-16,-3 1 4 0,0 1 1 0,3-2 3 16,-3 0-5-16,3-2 1 0,-2 1 2 0,0-3 0 15,1 0 3-15,-3-1 6 0,3-1-2 0,-1-2 5 16,-2 0 1-16,4 0 1 0,-4-2 10 16,1 1 2-16,2-1 17 0,-3 1 16 0,1-1 15 15,2 1 16-15,-1-1 4 0,1 1-4 0,-1-1 22 16,-2 2 12-16,5-1-6 0,-4 1-8 0,4 0-39 15,0 2-26-15,-2 1-12 0,3-1-1 16,-1 2-1-16,-1-1-8 0,3 0-9 0,-1-1-2 16,0 2-8-16,3-1-2 0,-5 0 4 0,3 0-4 15,1 0 2-15,-1 1-1 0,1-2-1 0,0 1-3 16,2 1 0-16,0-1-5 0,1 3-6 0,-1 0-13 16,0 2-26-16,4 2-23 0,-4 2-27 15,1-2-1-15,-2 0 18 0,-1 0 18 16,0-2 21-16,0 0-3 0,-1 0-6 0,0 0-6 0,0-2-3 15,-1 1 4-15,-2-2 1 0,3-1 12 0,-1 1 16 16,-2-1 14-16,-1 0 10 0,4-1 5 16,-5 0 5-16,2 1-1 0,-2 0 3 0,3 1 1 15,-4 0-2-15,6 1 2 0,-3 0-2 0,-2-1 0 16,3 1 0-16,-3-1-1 0,3-1 0 16,-3 2 0-16,3-2 3 0,-3 1-1 0,3-2 0 15,1 3-1-15,-4-3-1 0,4 0 1 0,-1 0-1 16,-1 1 0-16,3 1-1 0,1 2 2 0,-1 2 0 15,2 0 3-15,-1-1-1 0,-1 0-2 16,2-1 1-16,-1 0-3 0,-1 0 4 0,2 0-2 16,-2 2 3-16,0-2 1 0,2 1-6 0,-1-1 4 15,1 1-2-15,2-1 2 0,0 1 1 0,1 1-2 16,-2-1 0-16,-1 1-1 0,3 2 2 16,0-2-2-16,-1 1 1 0,0 3 0 0,2-2-1 0,-2 0 2 15,2 1-2-15,-1 2 0 0,-2-1-4 16,4-1 3-16,-3 1 0 0,4 0-2 15,-4-1 8-15,2 3-6 0,1-2 1 0,0 0-1 0,-2 1-6 16,1 1 4-16,0 1 1 0,-2 0 1 0,2-2 0 16,-4 1 1-16,1 1-4 0,-1-4 2 15,0 2 2-15,0-2-2 0,0-1 0 0,1 2 0 16,0-1 1-16,-2 0-1 0,1-1 0 16,-2 0 0-16,1 1-7 0,-1-1-1 0,1-3-12 15,1 1-11-15,-4 0-17 0,2-1-5 0,0-1 55 16,0-1 0-16,-1 0 0 0,0-2 0 0,-2-1 0 15,3-1 0-15,-2 0 0 0,-2-1 0 0,3-2 0 16,-3 1 0-16,1-2 0 0,3 2 0 16,-4-2 0-16,2 1 0 0,1-1 0 0,-2 1 0 15,0 2 0-15,1-2 0 0,-3 1 0 0,5-1 0 16,-4 1 0-16,1 2 0 0,0 0 0 0,-2 1 9 16,2 2 11-16,-2 1 0 0,5 0 4 0,-2 0 11 15,-2 3 19-15,2 0 17 0,0-1 10 16,-2-2-1-16,0 2-5 0,1-1-11 0,3-1-18 15,1 1-10-15,-1-1-10 0,0 1-5 0,1-1-3 16,-2 0-7-16,1 0-7 0,4 0-7 16,-3 0-5-16,0-1-5 0,1 0-7 0,-3-1-14 0,3-2-16 15,-3 3-19-15,0-2-10 16,2 1-2-16,-2 0 11 0,0 1 18 0,-4-1 17 16,3 2 14-16,-4 0 8 0,4-1 5 0,-4 2 5 15,4-2 3-15,-3 1 0 0,2 2 4 0,-3-1 0 16,3-1-1-16,-2 1 3 0,4-1-2 0,-2-1-1 15,1 2 1-15,0 0-2 0,1-2 0 0,-2 0 1 16,3 0-4-16,-2 0 4 0,0-1 1 0,0-1 0 16,2 0 4-16,0 1-1 0,-1 0 2 15,2 1 0-15,-3-1 2 0,0 0 2 0,3 3-6 16,-2-2-4-16,0 1-5 0,-1 0-11 0,5 0-5 16,-3 1 1-16,3-1-4 0,-2 2-1 0,2 0-15 15,-5-5-81-15,0-2 118 0</inkml:trace>
  <inkml:trace contextRef="#ctx0" brushRef="#br2" timeOffset="62595.5">6615 6211 0 0,'0'0'0'0,"0"0"0"0,0 0 0 16,0 0 0-16,0 0 0 0,0 0 8 15,69 121 1-15,-56-106-6 0,-3-2-4 0,0 2 1 16,2-1 1-16,-2 3-1 0,0-4 1 0,2 2 0 15,-2 0-2-15,3 1 0 0,-3 0-2 0,1 3-1 16,1-2 1-16,-1 0 2 0,1 2 2 0,-1-2 1 16,0 2 0-16,1-1 1 0,1-1-3 15,-1 1 5-15,1 1-2 0,1 1 1 0,0-2 1 16,1-1-3-16,1 2 0 0,0-2-2 0,0-1 4 16,0 2-4-16,-1-1 1 0,0-2 1 15,0 2-2-15,-4-2 1 0,5 0-1 0,-4 3-1 16,2-2-2-16,2 2-3 0,-3 0-3 0,4 0-14 15,-2 2 19-15,1 3 4 0,0-1 0 0,1 0 0 16,-2 2 0-16,-2-6 0 0,-6-7 0 0</inkml:trace>
  <inkml:trace contextRef="#ctx0" brushRef="#br2" timeOffset="62829.54">7508 7503 0 0,'0'0'108'0,"0"0"25"16,0 0-4-16,0 0 3 0,66 121-5 0,-50-96-5 15,-3 1-2-15,3-1-3 0,-2 3-5 0,2 1-5 16,-1-2-10-16,2 1-4 0,1-1-6 0,2 2-10 16,-2-2-13-16,1-1-11 0,1 1-11 0,0-1-12 15,0 1-8-15,-2-3-7 0,1 1-4 16,-1 0-1-16,-1-1-2 0,2-1-2 0,1-2-4 16,-3 3-1-16,0-4-4 0,1 1-1 0,2-3 1 15,-4 1-7-15,-1-1-4 0,1 0-19 16,-2-3-34-16,1-1-45 0,-5-1-59 0,0-3-56 15,-3 0-36-15,1-3-13 0,-5-3 37 0,0-1-164 0</inkml:trace>
  <inkml:trace contextRef="#ctx0" brushRef="#br2" timeOffset="63846.4">5995 5592 503 0,'0'0'-21'15,"0"0"17"-15,0 0 34 0,0 0 29 0,0 0-5 16,0 0-27-16,0 0-19 0,0 0-7 0,0 0 0 15,0 0 1-15,0 0-4 0,0 0 0 16,0 0 8-16,0 0 15 0,8-14 20 0,3 20 12 16,0 2 5-16,-1 0-6 0,1 2-7 0,-2 0-1 15,0 1-7-15,-5 3 4 0,3-3 0 16,-5 1 3-16,-2 1 0 0,1 0 6 0,-1-3 13 16,0 0 14-16,0-2 18 0,-3-2 0 0,-4-1-4 15,2-2-15-15,-3-1-13 0,-1-2-11 16,-2 0-17-16,0-3-11 0,0-4-13 0,-3-1-7 15,1-5-6-15,2-1 0 0,1-1-1 0,0 0-1 16,2 0 1-16,3 1-3 0,0 1-2 0,5-1-3 16,0 5-1-16,0-1-2 0,5 2-1 0,0 0 0 15,3 2-3-15,0 1-1 0,1 3 1 0,2 1 0 16,1 1 3-16,-1 1 0 0,-1 5 2 16,1 2 1-16,-2 1 5 0,1 2 4 0,-3 0 1 15,-3 2 5-15,2 1 3 0,-5 1 1 0,0 0 4 16,-1 1 1-16,0 0 3 0,-3 0 6 15,-3 0 6-15,-1-3 10 0,1-3 2 0,-3-2-2 16,1-1-6-16,-2-1-7 0,2-3-3 0,-1 0-4 16,0-3-3-16,1 0-6 0,-2 0-6 0,2-5-5 15,-1-1-2-15,5-2-3 0,-1-1 1 0,2-2-2 16,2-3 0-16,1 1-1 0,0-4-1 16,4 0 3-16,2 1-2 0,0 0 2 0,1 0 1 15,3 1-3-15,0 2 1 0,0 1-3 0,0 3-1 16,1 1-2-16,-1 2-1 0,-1 3 2 15,1 1 4-15,-1 2 2 0,-3 0 4 0,1 0 3 16,-1 4 1-16,-2 1 1 0,-1 2 4 0,0 3 4 16,-1 1 2-16,-2 2 1 0,0 1 3 0,0 1-3 15,0 1 3-15,-5-2 2 0,0 2 0 0,-3-1 1 16,1-3-1-16,1 2-2 0,-2-5 2 0,-1-2-1 16,4-2-2-16,-2-3-7 0,1-2-16 15,1 0-18-15,-3-2-11 0,4-5-12 0,-2-3 0 16,2 1 5-16,-1-7-4 0,4 3-7 15,0-1-16-15,1-1-32 0,0 0-55 0,1 1-63 16,6-2-57-16,-2 2-3 0,1 4-215 0,-2 3 409 0</inkml:trace>
  <inkml:trace contextRef="#ctx0" brushRef="#br2" timeOffset="65412.71">4235 3398 228 0,'0'0'116'0,"0"0"38"0,0 0 10 0,0 0 11 16,0 0-5-16,0 0-16 0,0 0-20 0,0 0-22 16,0 0-31-16,0 0-26 0,0 0-3 15,0 0-10-15,0 0-9 0,0 0-6 0,-58-75-11 16,58 68 0-16,1 0-5 0,4 0-7 0,-1 1-4 15,4 1-11-15,0 0 0 0,-2-1-4 0,3 3 2 16,1-1 4-16,0 2-2 0,0 1-2 0,1 1 2 16,-4 0 0-16,-2 0-6 0,1 0 4 0,-4 2 6 15,0 1 18-15,2 2 20 16,-4 0 16-16,0 1 14 0,0 2 2 0,0-1 5 16,0 0-3-16,-6 0-10 0,2 3-11 0,-3-2-10 15,-2 0-4-15,-2-1-5 0,1 1-4 0,0-2-2 16,-1-2-1-16,1 0-2 0,1-2 0 0,0 0 1 15,3-2-10-15,-1 0-3 0,-2 0-9 0,4 0-12 16,-1 0-1-16,2-4-8 0,-1 3-4 16,4-4-19-16,-1 0-13 0,2-2-8 0,0 0-7 15,0-2 15-15,0 1-1 0,2 0-6 0,5 0 2 16,-3 0 7-16,6 1 14 0,-1 0 9 0,1 0 12 16,1 1 1-16,-1 2 6 0,1 0 1 0,1 4-13 15,-1 0-3-15,4 0-5 0,-6 1 7 16,-3 3 15-16,1 1 7 0,-1 0 12 0,-2 2 28 15,-3 0 25-15,1 2 21 0,-2-2 14 16,0 2-10-16,0 2-2 0,-2-2-3 0,-2 2-8 16,-2-2-9-16,1 0-16 0,-2 0-11 0,-1-1-12 15,-2 0-3-15,1-2 7 0,4-1-2 0,-2-2 5 16,-1-2-13-16,5-1-31 0,1 0-41 16,0-2-32-16,-3-4-11 0,3 0 14 0,-1-2 28 15,-1-1 14-15,3 0 4 0,1 0-8 0,0-2-9 16,0 0 0-16,2 2 3 0,5-1 6 0,0 1 5 15,-2 0 7-15,5 1 3 0,1 0 5 0,-1 0 11 16,4 2 1-16,-4 0 6 0,1 4-1 0,0 0-4 16,-2 2 8-16,-3 0 13 0,3 2 12 15,-2 2 6-15,-3 2 17 0,2 2 15 0,-4 3 24 16,4 4 10-16,-4 1-4 0,0 0-12 0,-2 1-22 16,0 1-4-16,0 0-10 0,-2-1-2 0,-4-1 3 15,3-1-5-15,-3-1 4 0,2-2-1 16,-2-3-6-16,2-3 4 0,-3-1 1 0,4-3-1 15,0-2-14-15,-3 0-34 0,3 0-51 0,-4-5-28 16,-1-3-5-16,2-2 25 0,-1-3 34 16,-1-1 10-16,4-3 2 0,-4 1-12 0,5-2-1 0,-1 1-1 15,3-1 2-15,1-1 4 0,0 1-8 16,6 0 1-16,-2 1-2 0,5 0-1 16,0 3-4-16,1 2-7 0,2 0-4 0,-2 4 3 15,1 0 13-15,4 3 2 0,-4 3 0 0,2 2-1 16,-3 0-2-16,1 4 13 0,1 6 12 0,-3 1 18 15,0 3 16-15,0 0 24 0,-5 1 18 0,1 1 10 16,-3-1 9-16,-2 2-2 0,0-1-8 0,0 1-8 16,-3 1-8-16,-3 0-10 0,-1 0-10 0,1-1 20 15,-3-4 4-15,1 1-8 0,-2-4 3 16,4-3-24-16,-2-3-21 0,0 0 0 0,-2-3-1 16,5-1-37-16,-3 0-32 0,1 0-43 0,3-5-26 15,-3-3 18-15,3-1 18 0,-2-3 23 16,2-2 8-16,-2 0 7 0,4-2 10 0,-4-1 5 15,5 2 6-15,0-3 2 0,1 3 11 0,0 0 9 16,2 3 3-16,4 0-3 0,-3 2-12 0,3 1-9 16,-3 4-3-16,4 0 7 0,-3 3 5 15,4 1 11-15,-4 1 12 0,3 0-1 0,0 1 7 16,-2 3-1-16,3 3 3 0,-5 0 4 0,4 4 0 16,-5 3 0-16,1 0-11 0,-1 4-17 0,-2-3-204 15,1-5 228-15</inkml:trace>
  <inkml:trace contextRef="#ctx0" brushRef="#br2" timeOffset="66038.17">5946 5463 969 0,'0'0'-4'15,"0"0"5"-15,0 0 6 0,0 0-1 0,0 0-17 16,0 0-46-16,0 0-34 0,0 0-15 0,0 0 2 16,0 0 2-16,0 0-9 0,0 0-7 15,0 0-161-15</inkml:trace>
  <inkml:trace contextRef="#ctx0" brushRef="#br2" timeOffset="67614.48">7529 8741 1020 0,'0'0'10'0,"0"0"16"15,0 0 27-15,0 0 25 0,0 0 3 0,0 0-19 16,0 0-45-16,0 0-35 0,0 0-10 16,0 0-14-16,0 0 8 0,-49 8 11 0,63-8 12 15,4 1 32-15,6 2 20 0,2 0 7 0,4-2-6 16,0 1-21-16,2-2-15 0,0 0-4 0,-1 0-1 15,1-1 1-15,-4-4-2 0,2-2 0 16,-1-1 2-16,-1-3-4 0,-3 1-7 0,3-2-3 16,-5 0-15-16,1-1-5 0,-4 1-9 0,-5 2-3 15,-4 1 6-15,-1-1 7 0,-4 5 12 0,-3 0 12 16,-2 2 16-16,-1 1 12 0,0-1 4 16,0 2 0-16,-1-1-4 0,-2 1-9 0,-1 1-1 15,1 0-3-15,-2 0-11 0,-1 0-3 0,3 1-15 16,-2 5-10-16,3 2-1 0,-2 2-1 0,1 4 8 15,2 1 6-15,1 2 8 0,0 2 3 0,1 3 4 16,4 3 3-16,0 2-1 0,2 1 7 0,5 3 7 16,-1 3 7-16,3 3 4 0,1 2-6 15,0 1-5-15,0 1-10 0,5 0-2 0,-1-2-2 16,0 2 0-16,2-1 2 0,-2-1 0 16,1 1 8-16,-1-1-1 0,-3-2 6 0,-2 0 4 15,-1-3 0-15,-3-2 7 0,-3-1 11 0,-1-1 11 16,-5-4 8-16,-1-1 1 0,0-1-2 0,0-1-5 15,-7-3-4-15,-1 0-1 0,-3-2-4 0,-3-3 1 16,-1 0-1-16,-2-4-3 0,0-4-7 16,-1-3-1-16,-1-1-12 0,-2-3-7 0,-1-1-9 15,-1-8-9-15,1 0-4 0,1-4-2 0,1-1 2 16,1 0-2-16,4-1 4 0,3 1-2 0,4 0-6 16,3 1-5-16,5-1-10 0,0-3-3 15,8 1 0-15,2-3 6 0,2-1 2 0,4 0 1 16,3 0-3-16,0-2-12 0,0-1-4 0,4-1-7 15,-2-2 2-15,3-1 8 0,-1-1 12 16,2-1 12-16,-2-1 7 0,-1-3 12 0,0 2 3 0,-1-2 4 16,-3 2 8-16,1 1-4 0,-4 0 1 15,0-3-2-15,-4 4-7 0,-1-2 4 16,0 2-1-16,-4 0-3 0,-2 0 4 0,-4 0-2 16,0 2-1-16,-1 0 2 0,-6 1 0 0,-3-2 2 15,0 4 1-15,-2 1 3 0,-2 3 5 0,-2 2 1 16,3 3 7-16,-3 5 2 0,3 3 6 0,2 2 7 15,-1 5 1-15,0 0-10 0,3 9-13 0,0 5-10 16,1 6-8-16,-1 3 8 0,4 2 2 16,1 4-1-16,3 3 3 0,1 0 2 0,2 2 11 15,6 3 10-15,4 0 6 0,1 3 7 0,2 0 0 16,5 1-5-16,0 1-7 0,-1-1-4 0,3 1-9 16,-1-3 0-16,1 0-4 15,5-1-4-15,-3-1-3 0,3-3-8 0,-3 0 1 16,-2-3-2-16,4-4-2 0,-5-1 3 0,1-3-1 0,0-4 0 15,3-2-2-15,-3-6 1 0,0-3-8 0,-1-5 0 16,2-2-3-16,-1-1-10 0,-2-2-18 16,0-6-52-16,-3-2-84 0,0-6-102 0,-4-2-106 15,-3 4-5-15,-2 5-209 0</inkml:trace>
  <inkml:trace contextRef="#ctx0" brushRef="#br2" timeOffset="67948.31">8648 8506 1857 0,'0'0'367'0,"0"0"-400"0,0 0 25 0,0 0 34 16,0 0 46-16,0 0 6 0,0 0-13 0,0 0-13 16,0 0-5-16,0 0-9 0,118-48-14 15,-90 35-7-15,1 0-10 0,0 1-5 0,1-1-7 16,-3 2-17-16,-2 0-29 0,0 2-58 0,-1 0-108 15,-3 2-162-15,-8 2-167 0,-3 3-736 0</inkml:trace>
  <inkml:trace contextRef="#ctx0" brushRef="#br3" timeOffset="78870.56">3646 723 0 0,'0'0'0'0,"0"0"0"16,0 0 0-16,0 0 0 0,0 0 0 16,0 0 0-16,0 0 0 0,0 0 0 0,0 0 0 15,0 0 0-15,0 0 0 0,0 0 0 0,-11-29 0 16,11 29 0-16,0 0 0 0,0 0 0 16,0 0 0-16,0 0 0 0,0 0 0 0,0-8 0 15,0 2 0-15,0 0 0 0,0 1 0 0,0 5 0 16,0 0 0-16,0 0 0 0,0-7 0 0,0 1 0 15,0-1 0-15,0 1 0 0,0 6 0 16,0 0 0-16,0 0 0 0,0 0 0 0,0 0 0 16,0-7 0-16,-1 1 0 0,-2 0 0 0,2 0 0 15,1 6 0-15,0 0 0 0,0 0 0 16,0 0 0-16,0-7 0 0,0 1 0 0,0 0 0 16,0 1 0-16,0 5 0 0,0 0 0 0,0 0 0 0,0-7 0 15,0 1 0-15,0-1 0 0,-1 2 0 16,1 5 0-16,0 0 0 0,0 0 0 0,0-9 0 15,-1 2 0-15,-1 0 0 0,0 2 0 16,2 5 0-16,0 0 0 0,-5-7 0 0,3 0 0 16,-1 0 0-16,-1 0 0 0,4 7 0 0,-3-7 0 15,2 2 12-15,-1-2 5 0,-2 1-12 0,4 6-9 16,-2-7 23-16,1 0-21 0,-2 0 41 16,-1 1-4-16,2 1-23 0,2-1 27 0,-2 0-17 15,1 0 17-15,1 6 0 0,-4-7 5 0,2 0-12 16,0 0-22-16,1 2 8 0,1 5-31 0,0 0 2 15,0 0 4-15,0 0 0 0,0 0-3 0,-1-6 8 16,-1 0 7-16,-2 1-32 0,3-1 13 16,1 6-18-16,0 0-17 0,0 0 18 0,0 0 1 15,0 0 0-15,0 0-3 0,0 0 21 0,0 0-26 16,0 0 19-16,0 0 7 0,0 0 8 0,0 0 4 16,0 0 0-16,0 0 0 0,0 0 0 0,0 0 0 15,0 0 0-15,0 0 0 0,0 0 0 16,0 0 3-16,0 0 34 0,0 0 2 0,0 0-43 15,1-1 22-15,6 1-4 0,-2 0-5 0,2 0 0 16,-7 0 21-16,0 0-24 0,0 0-4 16,0 0 26-16,0 0-23 0,0 0 8 0,0 0 18 15,0 0-2-15,0 0-17 0,0 0 14 16,0 0 0-16,0 0-41 0,0 0 36 0,0 0-23 16,0 0-7-16,0 0 29 0,0 0-19 0,0 0 16 15,0 0-10-15,0 0 18 0,0 0-26 0,0 0 23 16,0 0 6-16,7-5-45 0,-3 0 34 0,3 1-41 15,-2-1-4-15,-5 5 10 0,0 0-13 0,0 0-4 16,0 0 3-16,0 0 29 0,0 0-13 16,0 0 43-16,0 0 8 0,0 0-22 0,0 0 30 15,0 0-16-15,0 0-2 0,0 0 1 0,6 1-2 16,-3 7-20-16,3-1-3 0,-2 0 25 0,1-1-18 16,1 1 22-16,0-2-3 0,2 8-17 0,-4-7 9 15,-2 0 8-15,8 9 2 0,-4-8-10 16,-3-1-6-16,7 9-16 0,-2-6 1 0,-4-1 21 15,6 8-2-15,-3-7 4 0,-4-1-8 0,8 8 0 16,-4-8 6-16,4 10-6 0,5 4 6 0,-5-3-47 16,0 4 2-16,3-6-2 0,-3 2-2 0,0-5 38 15,-2-1-3-15,0-1-3 16,1-1 3-16,-1 1 12 0,1 0-11 0,-2-1 14 16,2 1 6-16,-2 1-19 0,-2 0 7 0,2 2-1 15,2-3-8-15,-6 2 2 0,3-1 10 0,0-1-14 16,-4 2-4-16,7-2 14 0,-4-1-15 0,-1 2 15 15,0-2-4-15,-1 2-3 0,3 0-6 0,-3 0 10 16,2-1 3-16,-1 0-21 0,2 0 21 0,-3 0-20 16,4 1 1-16,-2-2 19 0,-2-1-9 15,4 1 4-15,-3-2-6 0,3 1 5 0,-2 1-10 16,-2-3 10-16,3 1 4 0,-4-2-16 0,4 1 13 16,-3-1-13-16,1 0-1 0,-1 0 10 0,-1 0 1 15,4-1-7-15,-5 2 2 0,6 0 10 16,-5 1-18-16,3-1 21 0,-2 1 1 0,2-1-20 15,-1 1 8-15,2-1-3 0,0 1-2 0,-2 2-2 16,3-1 14-16,1 2-17 0,1 1-13 0,0 2 15 16,1 1-15-16,-2-5 15 0,-4-1 15 0,2 1-6 15,-1-1 8-15,-1 0-2 0,2 2 5 16,-3 0-7-16,3 1 2 0,0-1-4 16,-1 0-7-16,0 0 12 0,-3-2-5 0,3 2 1 15,-2-2 0-15,2 1-3 0,-1-2-4 0,-2 0 2 16,4-1 2-16,-4 1-9 0,3-1 7 0,0 1-10 15,0 0 0-15,0-1 9 0,-2-2-4 0,3 0 5 16,-4 0 0-16,4 1 6 0,-2 0-5 0,1-1 8 16,-2-1 2-16,2 1-10 0,-4 2 7 0,4-3-3 15,-1 1-5-15,-3 1 2 0,3 0 0 16,-3 1-3-16,4-1 6 0,-3 0 4 0,1 0-8 16,1 0 5-16,-2 1-5 0,0 0-2 0,2-1 3 15,-3 1-2-15,4-1 0 0,-3 0-3 16,0-1 4-16,3 2-8 0,-2-2-1 0,2 4 3 15,-1-1-6-15,2-1 5 0,2 2-1 0,0-1 1 16,0 1 3-16,0 1 2 0,-1 0 5 16,2 0-5-16,0 1 3 0,2-2 1 0,-2 2-2 15,1-1 3-15,0 0-1 0,-1 0-2 0,0 0 1 16,2 2 7-16,-2-1-9 0,1-1 7 0,-1 1-5 16,1-2-6-16,0 1 8 0,0 0-6 15,-1 1 4-15,0-2 3 0,0 1 0 0,-1-2-2 16,0 3-2-16,2 0 6 0,-2-1-7 0,0 3 8 15,1-2 0-15,-2 1-7 0,4 0 2 0,-3-1-1 16,-1 0 1-16,1 1-4 0,0-1 2 0,2 2-6 16,-1-1 4-16,-2 1 2 0,4-3-3 0,-2 3 2 15,-1-3-7-15,1 0 4 0,0 0 0 16,-2 0 3-16,0-1 3 0,-1 1-4 0,2 0 5 16,-1-1-7-16,2 1 0 0,-1-2 3 0,-2 1-4 15,1 1 3-15,1-1 2 0,1 1 6 0,-1 2-2 16,0-2 6-16,1 0-3 0,-1-1-1 15,-2 2 5-15,1 1-5 0,1 1 6 0,0-1-4 16,2 1 0-16,-2 0-2 0,1 1-4 0,1 0 3 16,-1 2-3-16,0 0 5 0,2 1-1 15,-2 0-5-15,1 0 5 0,3 1-1 0,-2-1 1 16,1 1-1-16,-3 0-2 0,4-1-6 0,0 1 4 16,-2 0 1-16,1 0-3 0,1-1 2 15,-1 0-3-15,-1 0 3 0,1 2 2 0,1-1 3 16,-1-1 0-16,-1 2-4 0,4 1 1 0,-3-3-3 15,0 1-2-15,2-2 0 0,1 0-2 0,-1 2-1 16,0-2 0-16,-1-1 1 0,1 0-2 0,0 0 4 16,-2 1 1-16,-1-3-3 0,3 0 4 0,-2 0-2 15,-2 0 1-15,3-1 4 0,-1 3-2 0,0-4 3 16,-2 3 0-16,3-1 2 0,-1 1-4 16,-1 1 1-16,-1-2-2 0,0 2-3 0,0 0 4 15,2 2-1-15,-1 0 0 0,0 0-3 0,0 1 5 16,-1-2-3-16,1 0 0 0,0 2 4 15,1-2-6-15,-1-1 1 0,0 0-1 0,-2 0-1 16,0-2 2-16,1 1 4 0,-1-2-3 0,0 1-3 16,1-3 1-16,-1 0-2 0,0 2 0 0,-1-2 3 15,1-2-4-15,-1 1-1 0,-1-2-1 16,-1 1 2-16,1 0 2 0,0 1 4 0,-1 0 2 16,0 0-4-16,1-1 4 0,1 0-3 0,-1 1-1 15,-2-1 6-15,2 1-4 0,0-1 2 16,0 0 0-16,-2 2-5 0,2 0 3 0,1-2 0 15,-2 2-2-15,-2-1-2 0,5 0 3 0,-2 0 0 16,0 2 5-16,-1 1 2 0,1-3-1 0,1 1-1 16,0-1-3-16,0 1-1 0,-3 0-2 0,1-2 0 15,0 0 0-15,-1 1-2 0,1-2 2 0,1-1-1 16,-3 1 1-16,1-1 2 0,1 2-2 16,-2-2-1-16,3 1 0 0,-3-1 2 0,1 1-4 15,0 2 3-15,-1-2 0 0,3 0-2 0,-3 0 2 16,1 0-3-16,-2 1 1 0,4 1-4 0,-1 1 4 15,-1 0 1-15,1 3-1 0,2-1 5 16,0-1-4-16,-1 2-1 0,-1 0 1 0,1 0-1 16,1 0 0-16,-1 0 2 0,0-2-1 0,0 0-2 15,-1 0 2-15,1 0 0 0,-2 1-1 0,1-1 3 16,2-1-2-16,-2 1-1 0,1 0 1 16,0-1 0-16,0 1-1 0,-1 1 3 0,0 0-1 15,0 0 0-15,2 0 3 0,-2 0-3 0,3 1 3 16,-3 1-2-16,2-1 1 0,-1 0 5 15,1 1-1-15,0-1 0 0,1 0-4 0,-2 0-2 16,0-1-3-16,-1 0 0 0,1-1-1 0,0 0 3 16,0 0 1-16,2 1 2 0,-2 1 0 15,-1-2-3-15,2-1 0 0,-3-1-2 0,1 1 1 16,2-1 0-16,0 1 1 0,-1-1-5 0,-2-1 3 0,2-1 0 16,0 0 0-16,-2-1 6 0,1 1-1 15,0 1-2-15,2 0 1 0,-3-1-4 0,2 3 3 16,-2 0 0-16,1 0 1 0,0 0 2 0,0 1-3 15,0-1 1-15,0 2-3 0,2 1 1 16,0 1 3-16,-3-2 0 0,2 3 1 0,1-1 2 16,-1 0-3-16,0-2-2 0,2 2 1 0,-3 0-4 15,0-1 3-15,2 1 1 0,1-1 0 16,-1 2 3-16,0-1-3 0,2 1 2 0,-2-1 1 16,-1 1 0-16,3-1 2 0,-2 2-3 0,1-2 3 15,3 2-3-15,-3-3-2 0,0 1 5 0,1 0-1 16,-1 1-1-16,-2-2 4 0,4 0-3 15,-4 0-2-15,1 0 1 0,-2 0-2 0,5 0-2 16,-5 0 3-16,3 0-1 0,0 0-3 0,-2 0 4 16,0 0-4-16,1 2 0 0,1-2 0 0,-1 2 0 15,1-1-1-15,1-1 2 0,-3 2 1 16,1 0-3-16,1-1 3 0,0-1-1 0,0 2-1 16,0 0 2-16,-1 1-2 0,0-2 1 0,-1 0-3 0,1 1 3 15,1-1-2-15,-1 2 0 0,2-1 3 16,-2 1-2-16,1-2 0 0,-1 0 0 0,1-1 0 15,-1 1-1-15,0-1 1 0,1-1-1 0,0-1-1 16,-3 1 3-16,3 0-2 16,-1 0 2-16,0 1-2 0,0-1-1 0,0-1 0 0,0-1 0 15,-1-1 0-15,1 1-3 0,0-2 3 16,0 1-1-16,1 0 0 0,-1 1 4 0,-2-1 0 16,2 0 2-16,-1 0-1 0,0-1-1 0,1 0-1 15,-2 1 2-15,2-1 0 0,-3 1-2 0,2-2 2 16,-1 0-2-16,0-1 4 0,0 1-4 0,0 1 1 15,-2 0 1-15,4 1-9 0,-2-1 9 16,-2 0-2-16,2 1 1 0,0 1 3 0,0-2-4 16,0 0 0-16,0 1-1 0,0-1 2 0,1 0-1 15,0 1 2-15,-1-1 0 0,-1 2-2 0,2 1 1 16,1-3-1-16,-3 0 1 0,1 0-4 0,2-1 3 16,0 1-1-16,-2-1-2 0,2 2 7 15,-1-2-6-15,1 2 2 0,0 0 1 0,-1 1-3 16,1-1 4-16,1 2-2 0,-1-1 0 0,1 2-1 15,-1 1 2-15,0 1 0 0,2 2 0 0,-3-1 1 16,4 0-2-16,-3 0 0 0,2 1 0 0,-3 0-1 16,3-1 2-16,-2 0-1 15,2 0 0-15,2 0 0 0,-3-1 0 0,1 1 0 16,1-1-1-16,-1-1 1 0,0 0-1 0,1 0-1 0,-1-1-1 16,2 1 3-16,-1 1-1 0,0-3 1 15,1 1 2-15,0 1-5 0,0 0 4 0,-1 0-1 16,-1 0 0-16,2 1 4 0,0 0 0 0,-1 0-3 15,1 3 3-15,-1-1-2 0,1 3-2 16,1-2 2-16,-1 1-2 0,-1-1 0 0,3 0 0 16,-2 1 1-16,-2-2 1 0,5 0-1 0,-3-2 0 15,0 2-1-15,1-3-1 0,0 2-1 0,-2 0 2 16,1-2 0-16,2 0 0 0,-4 0 2 0,4 1-2 16,-1 1 1-16,-2 0 0 0,2 0 0 15,1 2 1-15,-3-2-2 0,3 1 2 0,-1-1 2 0,-1 2-3 16,2 1 3-16,-2-1-3 0,2 2-2 15,-3-1 3-15,1 4 0 0,-2-4 2 0,0 0-2 16,3 0 0-16,-2 1-2 0,0-2-1 0,-1 0 2 16,0-1-2-16,1 1 2 0,-2-2 0 15,1 1-2-15,0-2 2 0,0-1 1 0,-1 0-2 16,2 0 2-16,-2-2-2 0,0 1-1 16,1 0 2-16,-1-3-1 0,0 1 2 0,0-3-2 15,-1 3 0-15,2-2-1 0,-1 2 1 0,-1-1 3 16,-1 0-1-16,3 0 1 0,-3 1-1 0,1-2 0 15,-1 0-2-15,1 1-2 0,-1 0 2 0,-1 0-1 16,2 2 3-16,1-2 1 0,-1 1-1 16,0 0 0-16,0 0 0 0,0 0-1 0,0 0 0 15,-1 1 2-15,1 0 0 0,0-1 1 0,0 0-1 16,-1 2-2-16,0 1 1 0,0-2-2 0,1 0 2 16,0 0-2-16,1-1 2 0,-2 1 1 0,1-1-3 15,-1 0 2-15,0 2-2 0,1-1 1 16,0 0 1-16,0-1-1 0,-2 0 1 0,-1 1-2 15,3-2 2-15,0 2-3 0,-1-1 0 0,1 1 3 16,0-2-4-16,-2 1 4 0,1-1-1 0,2-1-3 16,-1 1 3-16,-2-1-1 0,0 1 2 15,2-1-1-15,0 0 0 0,-1 2-2 0,-1-4 0 16,1 3 0-16,0-2 0 0,1 1 4 16,-3 0 1-16,1 1 0 0,1 0-2 0,-2 0 1 15,0 1 0-15,3 0 0 0,-4 1 3 0,0-1-6 16,3 0 2-16,-4 0 0 0,4 1 0 0,-2-2 1 15,-1 1-3-15,3 0 3 0,1-1-4 0,-2 2 1 16,-1-2 2-16,2 1-1 0,-2-3 1 0,1 2-2 16,1-2 0-16,-2 0-2 0,0 0 2 15,3 0-1-15,-1 0 0 0,-3 0 3 0,2 1-3 16,1-2 2-16,-2 0-1 0,1 1-1 0,-2-2 1 16,0 1-2-16,2 0 1 0,-2-2 0 0,2 2 3 15,-1-1-4-15,0 1 2 0,1-1-3 0,-2-2 0 16,2 2 1-16,-4-1 2 0,3 0 1 15,-2 0-4-15,2 1 2 0,-1-1-4 16,1 0-3-16,-3 1 5 0,3-1-11 0,-3-1-12 16,1 0-31-16,0-1-48 0,-2-2-73 0,0 1-83 15,4-2-45-15,-4 0 17 0,-2 0-267 0</inkml:trace>
  <inkml:trace contextRef="#ctx0" brushRef="#br3" timeOffset="80397.72">9581 8960 1126 0,'0'0'163'0,"0"0"18"16,0 0-21-16,0 0-42 0,0 0-52 15,0 0-39-15,0 0-18 0,0 0-12 16,0 0-8-16,0 0-6 0,0 0-4 0,0 0 13 16,-47 8 8-16,54-2 9 0,0 1 4 0,6-1-6 15,-2 0 0-15,2-2 1 0,5 0-3 0,1-2 0 16,1-1 0-16,0-1-5 0,3 0 0 0,-3-4 3 15,3-2-1-15,0-1 1 0,1-1 1 0,-3 0-7 16,0 0-1-16,-1-1-5 0,-2-1-2 0,-2 2 0 16,1 1-1-16,-5 2 1 0,-1 0-3 15,-2 1 0-15,1 0-3 0,-2 2 0 0,-4 0 2 16,1-1 2-16,-2 2-2 0,-1 1-2 0,4 0 0 16,-4 0-7-16,-1 0 4 0,1 0 3 15,2 3 4-15,-1 1 11 0,-1 4 4 0,4 2 4 0,-3 3-1 16,4 4 0-16,-3 6-3 0,4 0-3 15,-1 4-1-15,2 4-1 0,-2 3 2 0,2 0 1 16,1 4-1-16,0 0 0 0,0 1-2 0,1 1 2 16,2 0-1-16,1 2 0 0,-1 1 0 15,3-1-1-15,-2 4 1 0,4 0 1 0,-3 2 4 16,2-3-1-16,1 0 2 0,-5-2-2 0,5-4 1 16,-2-1-1-16,0-5-3 0,-4-5-2 15,4-1-6-15,-5-7 0 0,1-2-5 0,-3-3 2 16,-1-3 2-16,-4-2 2 0,-3-1 15 0,0-1 8 15,-1 0 13-15,-2 0 5 0,-2-1 0 0,-4-1-5 16,-1 1-2-16,-3-2-6 0,-1-2-7 16,-3 0-3-16,-2-2-7 0,-3-1-1 0,0 0-4 0,0-4-5 15,-2-3-3-15,-3-2-5 0,3-3 0 16,2-1 3-16,0-2 5 0,1 1 3 0,3 1 0 16,3-1 1-16,2 1-5 0,6 1-6 0,-1 1-5 15,7 0-6-15,0-2-2 0,7 0 3 16,1-1 5-16,3 0 5 0,2-4 7 0,1-2 0 15,2-1-6-15,2-4 0 0,-1 2-9 0,-1-3-3 16,4-2 0-16,-1 0-4 0,-3-1 7 16,1 0 4-16,1-1 7 0,-4 1 5 0,2 2 4 15,-4-1 4-15,-1 3 0 0,-2 2 0 0,1 0 0 16,-5-2 2-16,0 0 0 0,-3 0 1 0,1-3-3 16,-3-1-2-16,0-2-6 0,0-1-4 15,0-1-10-15,-5-2-12 0,-2 2-7 0,3-3-6 0,-5 3 7 16,-1 1 10-16,0 3 12 0,0 5 16 15,1 5 6-15,-1 5 6 0,-1 3 5 0,2 4 5 16,3 4 11-16,-2 1 7 0,-1 2 4 0,4 2-14 16,1 3-15-16,2 5-17 0,0 2-11 0,0 5 11 15,0 3 2-15,2 5 7 0,0 1 7 16,0 2 0-16,5 0 5 0,-1 5 0 0,4-1 0 16,2 2 2-16,-1 4 9 0,1 2 6 0,2 4 8 15,-1 0 2-15,2 3-2 0,3 2-6 16,-1-1-3-16,1 1-6 0,1-1-14 0,-1-2-3 15,3-1-8-15,-1-4-5 0,2-5 2 0,-1-2-5 16,1-3 1-16,1-7-5 0,1-3-3 0,-3-5 0 16,1-4-8-16,-1-3-1 0,-2-4-9 0,1-4-24 15,2-1-23-15,-2 0-34 0,-4-6-39 16,4-4-38-16,-5-3-39 0,4-4-16 0,-5-1 43 16,-3 2 30-16,0 6-71 0</inkml:trace>
  <inkml:trace contextRef="#ctx0" brushRef="#br3" timeOffset="83080.36">10994 9690 333 0,'0'0'48'0,"0"0"-14"0,0 0 25 15,0 0 33-15,0 0 10 0,0 0 2 0,0 0-30 16,0 0-22-16,0 0-6 0,0 0-6 0,0 0 2 16,0 0 0-16,0 0 5 0,0 0 4 0,-78 58 6 15,76-41 2-15,0 0 2 0,-3 3 1 16,3 0-4-16,0 1 1 0,2 3-4 0,0-1-12 16,3 1-4-16,5 1-12 0,-4 1-6 0,3-1-2 15,2-3-5-15,2-1-2 0,0 0-1 16,-1-4-3-16,7-2-1 0,-3-2-3 0,3-4-5 15,-3 0 2-15,4-5-3 0,-1-3 2 0,-1-1 0 16,2 0 1-16,-2-7 3 0,0-3 0 0,-1-3 6 16,-1-2 1-16,-3-4-3 0,-1-1 0 0,-1-1-1 15,-5 1-1-15,1-1 2 0,-4 1 1 16,-1 2-2-16,0-1 3 0,-3 3 3 0,-3-1-4 16,-4 0 1-16,0-2-5 0,-1 2-4 15,-3-1 1-15,-1-2 0 0,-4 1 1 0,3-1-2 16,-3 3-3-16,0 3-3 0,0 3 3 0,1 4 2 15,2 3 4-15,-2 4 2 0,5 0 2 0,-2 7 5 16,4 1-1-16,2 2 4 0,4 2-3 0,-2 1-1 16,5-1-1-16,1 2-4 0,1 0 0 0,0 0-5 15,0-2 0-15,4 1-3 0,4-3-2 0,2 1 2 16,2-4-2-16,0-3 3 0,6 0 1 16,0-4-1-16,1 0-1 0,1-1-1 0,1-8-1 15,1-2-3-15,0-1-3 0,1-6-11 0,4 0-8 16,-1-5-16-16,-1-5-28 0,4-1-26 15,0-2-33-15,-4-2-48 0,4 2-77 0,-9 7-77 16,-8 7-501-16</inkml:trace>
  <inkml:trace contextRef="#ctx0" brushRef="#br0" timeOffset="97606.71">5132 1056 0 0,'0'0'0'0,"0"0"0"0,0 0 0 16,0 0 0-16,0 0 0 0,0 0 0 0,0 0 0 15,0 0 0-15,0 0 0 0,0 0 0 0,0 0 0 16,-57 156 0-16,40-107 0 0,-2 6 0 0,1-6 0 16,6-2 0-16,-4-1 0 0,2 2 0 15,-4 2 0-15,3 5 0 0,-4 5 0 0,2 3 0 16,-3 4 9-16,4 1 5 0,-3 2 1 0,0 0-8 16,1-1 8-16,-1-2-9 0,4-1-2 0,-2-4 10 15,5-3-11-15,2-4 5 0,1-2-3 16,3-1-2-16,2-4-3 0,2-4 3 0,1-5-5 15,2-7-5-15,-1-2 4 0,0-5-5 0,0 0 0 16,2-4-2-16,-2-1-19 0,4 0-10 0,-2-2 39 16,-1-7 0-16,-1-2 0 0</inkml:trace>
  <inkml:trace contextRef="#ctx0" brushRef="#br0" timeOffset="98130.12">5435 1813 0 0,'0'0'0'0,"0"0"0"0,0 0 0 15,0 0 0-15,0 0 10 0,0 0 8 16,0 0-19-16,0 0-4 0,0 0 0 0,0 0 8 16,0 0-2-16,0 0 4 0,-45 131 5 0,38-95-7 15,-3 4 8-15,-4 7-3 0,1 5-6 16,1 4 2-16,-4 6-1 0,0 6-1 16,-2 6 3-16,-2 7 2 0,0 7-9 0,0 4-4 15,-2 3 2-15,2 4 0 0,-2-2 6 0,1 4 3 0,-1-1 3 16,0 1-3-16,-1 0 4 0,1-1 2 15,1-3-5-15,-1-5 4 0,1-5-4 0,2-7-2 16,0-5 3-16,1-5-3 0,5-5 1 0,1-5 1 16,1-7 0-16,2-5-4 0,1-6-4 15,5-6-9-15,-4-5-13 0,7-3-29 0,0-11-18 16,0-5 71-16</inkml:trace>
  <inkml:trace contextRef="#ctx0" brushRef="#br0" timeOffset="98618.58">6064 3225 0 0,'0'0'0'0,"0"0"0"16,0 0 24-16,0 0 12 0,0 0-2 15,-31 136 0-15,20-90 11 0,-6 1 7 0,1 4 10 16,-2-1-10-16,0 4-13 0,-2 4-20 0,1 4-17 15,0 2-5-15,3 3-3 0,0 0 3 0,2-2 0 16,5-5 0-16,1-3-2 0,1-4-8 16,5-6-13-16,2-6-20 0,0-3-10 0,0-6-17 15,2-10-59-15,2-8 102 0</inkml:trace>
  <inkml:trace contextRef="#ctx0" brushRef="#br0" timeOffset="99281.22">7290 4330 0 0,'0'0'0'0,"0"0"0"15,0 0 0-15,0 0 0 0,-17 146 0 16,12-102 0-16,-1 0 0 0,-2 4 0 0,-1 1 0 16,-2 2 0-16,0 4 0 0,-3 2 0 0,-1 3 0 15,-1 2 0-15,0 2 0 0,-3 5 0 0,1 5 0 16,-4 2 0-16,-1 2 25 0,2 4-3 0,-4-1-4 15,-4 0 1-15,1 1 3 0,-2 0-3 0,-1-2 0 16,2 1-3-16,1-2 7 0,1-3 15 16,2-4 17-16,5-8 13 0,1-9-5 0,7-6-14 15,1-10-20-15,5-8-17 0,4-9-16 0,2-7-26 16,3-7-27-16,4-6-29 0,6-2-5 16,1-4-12-16,-2-5-23 0,-3 2 126 0</inkml:trace>
  <inkml:trace contextRef="#ctx0" brushRef="#br0" timeOffset="99646.81">7822 5323 57 0,'0'0'18'0,"0"0"-5"0,-95 187-6 0,59-111 4 15,-1-1 11-15,1-2 17 0,-1 3 18 16,-2 2 4-16,3 0 0 0,0 2-5 0,1-1-3 15,0 1 5-15,4-3 2 0,1-3-1 0,4-5-9 16,3-7-16-16,5-6-12 0,3-5-11 0,5-6-9 16,1-6-4-16,5-4-13 0,2-2-13 15,1-5-12-15,1-4-21 0,0-1-12 16,3-6-21-16,0-2-10 0,2-4 9 0,1-4 8 16,-1-2-16-16,-1-3 54 0</inkml:trace>
  <inkml:trace contextRef="#ctx0" brushRef="#br0" timeOffset="100088.41">8525 5917 25 0,'0'0'72'16,"0"0"-40"-16,0 0-6 0,0 0 26 16,0 0 30-16,0 0 19 0,0 0 17 0,0 0-11 15,0 0-17-15,-69 129-20 0,59-114-18 0,0 0-18 16,1 2-15-16,-2 2-7 0,0 4-6 0,0 1-3 15,-2 6-6-15,-1 6-6 0,1 3-3 0,-5 3-8 16,0 4-6-16,-1 4-8 0,-2 3-6 0,-3 2 0 16,2 6 5-16,-7 4 5 0,-1 1 6 0,0 2 3 15,-2 4-10-15,1-1-5 0,-2 2-13 16,0 2-9-16,-2 0 0 0,1-1 9 0,1-3 14 16,0-4 18-16,3-5 15 0,4-3 3 0,2-5 2 15,2-8 0-15,2-4-5 0,5-4-2 16,2-5 1-16,4-7-6 0,3-3-1 0,3-5-6 15,3-7-12-15,0-5-12 0,6-6-16 0,4-1-36 16,-2-6 73-16,1 1 19 0</inkml:trace>
  <inkml:trace contextRef="#ctx0" brushRef="#br0" timeOffset="100443.81">8845 6615 136 0,'0'0'-9'0,"0"0"17"0,0 0-2 0,-63 155 4 16,48-111 11-16,-1 5 1 0,1 0 4 15,-1 5-8-15,0 2-6 0,-1 3-11 0,-1 5-2 16,-2 0-1-16,1 4-4 0,-1 1 3 0,-1 0-1 16,0 2 0-16,-3 0 0 0,-2 2-11 0,1 1-3 15,-1 2-1-15,0-2 2 0,1-2 7 16,-1-2 8-16,0-6-1 0,2-6 1 0,0-6 3 16,3-6-4-16,1-6 3 0,3-3-2 15,2-7-1-15,1-4-1 0,2-5-4 0,3-3 2 16,3-7-7-16,2-4-9 0,2-5-59 0,-1-1 81 0</inkml:trace>
  <inkml:trace contextRef="#ctx0" brushRef="#br0" timeOffset="101442.56">6258 2939 0 0,'0'0'0'0,"0"0"84"0,0 0-13 15,0 0-36-15,0 0-5 0,0 0-6 0,0 0-2 16,0 0-11-16,0 0-9 0,0 0-9 0,0 0-4 16,0 0-6-16,0 0 3 0,0 0 4 0,-101 91 0 15,85-63 9-15,0 4-1 0,-1 5 3 16,2 2 0-16,-2 4-3 0,-2 4 0 0,1 4-4 15,-2 2 5-15,-1 3-2 0,0 3 2 0,-1 3 2 16,-1 1-3-16,-2 3 4 0,1 0-2 16,1 4 1-16,-1 0 1 0,1 0-1 0,0 1 0 15,2 2-1-15,-2-3 1 0,2 1 0 16,1-5 0-16,2-4 0 0,0-3-2 0,0-6 1 16,3-2-1-16,-1-4-1 0,2-5-1 0,1 1-1 15,1-2-2-15,0-4-1 0,2-2-1 0,1-4-5 16,1-7-2-16,3-7-13 0,0-4-41 0,2-7 22 15</inkml:trace>
  <inkml:trace contextRef="#ctx0" brushRef="#br0" timeOffset="103179.78">8056 5720 0 0,'0'0'0'0,"0"0"9"0,0 0 37 16,0 0-21-16,0 0-1 0,0 0-1 0,0 0-4 16,0 0-3-16,0 0-2 0,0 0 2 15,0 0 1-15,0 0 1 0,-55 64 5 0,53-63 0 16,-1-1-2-16,1 0-8 0,1-4-9 16,-1-1-9-16,2-2-1 0,0-1 1 0,0-4-1 15,-1 1-1-15,4-1-8 0,0 2-1 0,1-2 1 16,2 3 4-16,-1 1 2 0,3 0 2 0,-2 2 3 15,0 1-3-15,2 2 3 0,-2 1 0 0,-1 0 0 16,-1 1-3-16,1 1 1 0,-3 0-1 16,2 0-2-16,-1 0 7 0,-2 2 0 0,-1 0 2 15,2 0 4-15,-2 2-2 0,0-1 1 0,0 2 1 16,0-1 1-16,0 2-1 0,0 0 4 0,-2 0-2 16,-1-2-1-16,-1 1 4 0,1 0 0 0,-2-2 3 15,1 0 1-15,-3-2 1 0,3 0-1 0,-1-1 1 16,0 0 2-16,-2 0-3 0,4 0 2 15,-2 0-1-15,-1-2-2 0,1 0 4 16,1-1-1-16,0-1 2 0,0 1-3 0,2-1-2 0,1 0-2 16,1 0-5-16,0 0-1 0,0-1-5 15,0 0 0-15,1 1-1 0,3-4 3 16,2 1 1-16,1 0 1 0,5-2 2 0,-1-2-6 16,3 1 4-16,2-3-3 0,2 1 2 0,1-1 9 15,3-1-2-15,1 0 6 0,1 1 6 0,2-3 1 16,2 1 1-16,4-1-2 0,-3 2-4 0,4-4-5 15,1 3-1-15,4-2-1 0,-1 0 2 0,0 0 0 16,1-1 4-16,3 0-2 0,-2 0-6 16,1 0 1-16,3 1-11 0,-3 1 2 0,2 3 0 15,3 0 0-15,-1 1 12 0,-1-2 7 0,7 1 3 16,0 1-3-16,2 0-9 0,0 1-11 0,3 4-8 16,0 1-1-16,-5 1-7 0,3 3-4 15,-2 0-4-15,-1 2-2 0,0 0 2 0,0 0 6 16,-7 3 10-16,3 2 1 0,-3 1 8 0,-2 1-1 15,-4 1 2-15,0-1 3 0,1 2-2 0,-7-1 2 16,1 0-2-16,-3 0 2 0,-4 0-4 0,-3 3 0 16,-4-1-2-16,-4 0-8 0,-2 0-3 0,-5 0-13 15,-3-2-5-15,2-2-4 0,-4-2-3 16,-2-2 3-16,0-1 3 0,0-1 7 0,0 0-8 16,0 0-9-16,0 0-2 0,-4 0-8 15,-1-3 3-15,0-2-9 0,-1-2-37 0,-2 1 95 16,7 1 0-16</inkml:trace>
  <inkml:trace contextRef="#ctx0" brushRef="#br0" timeOffset="103413.83">9780 5084 0 0,'0'0'0'15,"0"0"0"-15,0 0 54 0,0 0 20 0,0 0-6 16,0 0-9-16,0 0-17 0,0 0-15 0,0 0-1 16,0 0 4-16,0 0 20 0,0 0 0 15,0 0-7-15,22-50-6 0,-5 55-12 0,3 2-7 16,-1 1-2-16,3 1 1 0,2 2-4 0,-1 0 2 15,-3 2-1-15,1-1-2 0,-1 2 0 16,-3 0-8-16,0-2 2 0,-1 2-4 0,-2 0 4 0,-4 0 5 16,-1 2 3-16,-3 0 7 0,-3 2 5 15,-3 0 9-15,0 0 1 0,-7 3 0 0,-3 0-4 16,-1 0-7-16,-1 1-7 0,-4-2-13 16,2-1-16-16,-1-1-26 0,-1-3-41 0,5-2-48 15,-2-2-59-15,5-4-13 0,1-1-146 0</inkml:trace>
  <inkml:trace contextRef="#ctx0" brushRef="#br0" timeOffset="103934.92">10557 5013 876 0,'0'0'-186'0,"0"0"64"16,0 0 6-16,0 0 60 0,0 0 43 0,0 0 15 15,0 0-7-15,0 0 2 0,0 0 2 16,0 0-3-16,112-119 5 0,-91 113 1 0,1 2-1 16,-2 1 8-16,0 2 4 0,1 1 0 0,-2 4 11 15,-5 4 5-15,2 2 7 0,-5 4 16 0,-1 2 10 16,0 5 4-16,-3 1 1 0,-3 2-2 15,0 5-9-15,0-2-5 0,-4 2-7 0,2 0-4 16,-2-3 2-16,0-1 7 0,1 1 0 16,4-3-10-16,-2-2-9 0,-1-2-16 0,4-3-8 15,-2-3-8-15,2-2-5 0,-1-2-4 0,4-2-4 16,-3-3-8-16,-2 0-12 0,3-3-17 0,-3-1-17 16,3 0-20-16,-3-5-15 0,2-2-11 0,-3-2-18 15,2-3-7-15,-4 2 18 0,-1-2 5 16,0 1 2-16,0 3 32 0,-4 3 83 0</inkml:trace>
  <inkml:trace contextRef="#ctx0" brushRef="#br0" timeOffset="105096.57">10668 5156 161 0,'0'0'126'0,"0"0"-42"0,0 0-18 16,0 0-29-16,0 0-20 0,0 0-7 16,0 0 3-16,0 0 16 0,0 0 15 0,0 0-6 15,0 0-15-15,0 0-11 0,0 0-10 0,0 0-6 16,138-28 5-16,-109 18 3 0,1 1-1 15,1-2 4-15,-1-1-7 0,0 1-4 0,0-2-1 16,-2 0-6-16,-5-2-2 0,-1 3-3 0,-2-2-2 16,-1 1-2-16,-1-1 1 0,-5 3 2 0,-3 2 2 15,-1 0 6-15,-2 3 6 0,-5 1 13 16,-2 3 21-16,0 1 13 0,0 1 4 0,-6 0-4 16,2 0-11-16,-4 1-6 0,0 5 3 0,1 1 3 15,-2 1-1-15,-1 1 0 0,2 0-5 16,-1 4-1-16,4-2 0 0,-1 2 5 0,4 0-2 15,0 1-1-15,-1 5-4 0,3-1-7 0,3 2-3 16,1-1-3-16,2 2-1 0,-1-4 2 0,6 0-2 16,-1-4-2-16,1-1-7 0,5-2-10 0,-4-3-2 15,5-4-5-15,-3-1 1 0,3-2 1 16,-3-5 2-16,4-3 2 0,-5-3 4 0,3-3-4 16,-3-2-1-16,-2-4-3 0,-1 1-6 0,-1-2 1 15,-3-1 3-15,-2 1 8 0,-3 0 8 0,-1 2 9 16,-1-1 5-16,-8 2 0 0,-1 1 3 0,0 1-6 15,-4 0 0-15,-2 1-3 0,-4 4-5 16,-2 1 1-16,3 2-2 0,-2 2 4 16,0 4 3-16,2 2 5 0,0 0-3 0,5 3-2 0,1 3 3 15,3 1 2-15,2 1 3 0,0 0-4 16,6 1-7-16,2-1-9 0,0 0-7 0,0 0-1 16,2 0-7-16,8-2-6 0,0-1-8 0,1-3-4 15,5-2 3-15,0 0 9 0,2-4 4 0,3-5 0 16,-2-2-1-16,1-1-5 0,-1-2 5 15,-4 1 8-15,2-1 6 0,-6 1 9 0,1 1 0 16,-1 0 3-16,2 2 1 0,-3 0 2 0,1 4 2 16,-4-1-4-16,2 3 6 0,1 2 2 0,0 2 3 15,-1 0 3-15,0 1-3 0,-1 5-2 0,1 2-1 16,-3 1 2-16,4 2-2 0,-1 1-1 0,0 2-2 16,-1 2-5-16,1 0-1 0,-4-1-4 15,2 0 1-15,-2 0-2 0,2 0 1 0,-3 0 1 16,1-2 2-16,-1-1 5 0,1-1-3 0,-2-2 4 15,-2-3-5-15,2 0-7 0,1-3-8 0,-1-2-5 16,-1-1 2-16,3 0 1 0,-3-8 13 16,1 0 1-16,3-5 4 0,-4-2-1 0,4-1-5 15,-2-2 2-15,-2 0-5 0,2 0 1 16,-1 1 2-16,-2-3-1 0,4 2 0 0,-2 0-3 16,-1-1 0-16,3 0-7 0,1 1-3 0,-1 1-4 15,0 2-3-15,3-1 0 0,0 4 0 0,1 3 4 16,1 2-6-16,2 1 2 0,-2 3-2 15,1 2-8-15,0 1 2 0,0 0 2 0,0 4 6 16,1 3 11-16,2 3 8 0,-3 1 4 0,2 0 2 16,-1 3 1-16,4 3 1 0,-4-2 3 0,-1 0 1 15,0 0 5-15,-2 1 2 0,-1 0-1 0,2 0-3 16,-4-2-7-16,2-1-1 0,1-1-5 0,-1-2-3 16,0-2-6-16,-1-1-12 0,4-3-4 0,2-4-2 15,-2 0 6-15,2-6 4 0,-2-2 6 16,5-4 4-16,-3-1-1 0,-1-2 4 15,4-3 1-15,-4 1 3 0,0 0 2 0,-2-1 5 16,-1 0 2-16,0 1 3 0,-5-1 8 0,1 2-5 16,-3 0 3-16,-1 4 1 0,-1 0-6 0,0 3 12 15,-7 1 4-15,3 3 7 0,-4 1 4 16,-1 2-5-16,0 2-7 0,2 0-6 0,-4 2 9 16,1 4 3-16,-4 0 6 0,4 2-3 0,-2 2-8 15,2 1-10-15,0 3-1 0,0 1 5 0,-1 1-2 16,1 1 8-16,2 1-6 0,2-1-3 0,-2-1 0 15,6-1-7-15,1 1-4 0,1-3-12 16,1-3-18-16,6-2-21 0,3-4-12 0,7-4-2 16,-1 0-2-16,-1-5 12 0,4-4-4 0,-2-3-2 15,-2 0 11-15,2 0 8 0,-6 2 20 16,-1 0 16-16,-1 2 14 0,-5 0 12 0,3 2 13 16,-4 2 11-16,4 0-2 0,-3 2-2 0,2 0-12 0,-3 0-8 15,3 2-9-15,-2 0-4 0,4 0-10 16,0 0-9-16,-2 0 1 0,4 2-7 0,-2 0-10 15,3 0-22-15,-1 2-46 0,1-1-47 0,1 0-47 16,3-1-44-16,-1 0 17 0,2-1-69 0,-3-1 185 16,-5 2 92-16</inkml:trace>
  <inkml:trace contextRef="#ctx0" brushRef="#br0" timeOffset="105814.15">13075 4430 928 0,'0'0'-92'0,"0"0"37"0,0 0 55 15,0 0 70-15,0 0 8 0,0 0-17 16,0 0-27-16,0 0-12 0,0 0-5 0,0 0-12 15,0 0-6-15,-126-73-1 0,109 73 2 0,-2 6 4 16,-1 2 8-16,1 1 5 0,1 3-2 0,-1 0-4 16,6 0-11-16,-3 2-9 0,3 2-4 0,2 4-5 15,3-2-1-15,3 3 2 0,-1-1-1 16,5 1 1-16,0-2 6 0,1-2 1 16,0 1 1-16,1-2-2 0,8-4-9 0,-2-1-4 15,2-1-2-15,2-3 3 0,1-2 5 0,1-2 3 16,-1-3 2-16,6-1-4 0,-2-6 2 15,-1-4 1-15,3-3 2 0,0-5 4 0,-3-4 1 0,2-2 3 16,-3-3 1-16,1-1 5 0,-4-1-2 16,0 2 3-16,-4-3 1 0,-1 2-6 0,-2-1-1 15,0-4-11-15,-3 2-13 0,-2-4-12 0,1 1-19 16,0-3-16-16,-2 2-8 0,-4 1 9 0,2 3 24 16,-3 5 36-16,-3 6 48 0,4 7 34 0,0 5 15 15,-1 4 4-15,3 4-15 0,-2 1-23 16,-1 8-13-16,3 4-10 0,-2 5 0 0,2 6 10 15,1 6 1-15,-3 2 0 0,6 4-9 16,0 1-6-16,0 3 3 0,9 2 3 0,-3 0 7 16,1 0 5-16,1 1 2 0,2-2-4 0,1-4-10 15,4-1-13-15,-1-7-9 0,4-3-17 16,2-6-16-16,2-5-7 0,0-5-5 0,4-3 5 16,-3-5 4-16,-1-1-5 0,1-5 3 0,-1-5 3 15,-5-4 4-15,1-2 4 0,-6-1-1 0,-2-3-5 16,0 0 11-16,-2-1 9 0,-3-2 8 0,-1 0 6 15,-2-2 0-15,-2 2-2 0,0-3-5 0,0 1-5 16,-4 1-4-16,-1 0 0 0,0 5 14 0,-2 4 26 16,-1 5 22-16,4 3 23 0,-3 4 8 15,0 3-9-15,1 1-8 0,-3 9-12 0,1 3-15 16,-2 5-10-16,1 4-12 0,4 4-8 0,-2 2-1 16,4 2-6-16,-1-2-5 0,2 3-5 0,2-4-14 15,0 0-30-15,3-3-59 0,3-3-88 0,4-4-103 16,-1-6-191-16,-2-4 215 0</inkml:trace>
  <inkml:trace contextRef="#ctx0" brushRef="#br0" timeOffset="107902.52">13815 4283 466 0,'0'0'-113'16,"0"0"29"-16,0 0 50 0,0 0 44 15,0 0 13-15,0 0 9 0,0 0 1 0,0 0 2 16,0 0 1-16,0 0 1 0,0 0 0 0,120-110-4 16,-104 110 3-16,0 2-1 0,0 4-3 0,1 4-1 15,-5 1-7-15,0 2-2 0,-2 2-6 16,-2 0-1-16,1-1 5 0,-5 1-3 0,2-1 5 16,-3 0 9-16,0-1 7 0,-2 0 12 0,-1-3 12 15,0-2 9-15,0 0 5 0,0-1 6 0,-1-2-5 16,-1-3-6-16,1-2-11 0,1 0-16 15,0 0-6-15,0 0-7 0,0-1-8 0,-1-3-36 16,1-4-34-16,-1-1-27 0,1-5-16 0,0-3 20 16,0-4 11-16,3-2 12 0,4 1 8 15,2 2 5-15,-2 0 9 0,3 4-3 0,-2 3 5 16,2 4 0-16,0 1 2 0,-1 2 12 0,2 3-2 16,-1 2 7-16,0 1 3 0,1 0 3 15,2 1 6-15,2 5 2 0,-3 1 3 0,6 1 0 16,-4 1-1-16,0 3-4 0,-1-1 0 0,-1 0-3 15,4 2-1-15,-5-2 0 0,1 0-3 0,-2 2 3 16,-1-3 2-16,-3-1 5 0,1-1 4 0,-4-1 7 16,1-1 13-16,-3-2 12 0,-1 0 8 0,0-2-2 15,0-1-5-15,0 0-17 0,-1-1-8 16,1 0-10-16,-1 0-8 0,1 0-3 0,-2-2-15 16,0-3-13-16,0-1-12 0,-1-3-6 0,2-2 3 15,0-3 4-15,1-3 5 0,0-2-1 0,2 0 5 16,4-1 2-16,1 3-4 0,1 2 2 15,1 3-1-15,2 1 3 0,-2 1 4 0,1 2 2 16,0 2 2-16,-2 1 4 0,1 1 5 0,2 2 1 16,-2 1 3-16,1 1-1 0,1 0 7 0,-1 0 6 15,-1 4 5-15,2 3 5 0,-3 1-9 16,1 2 3-16,-1 2 0 0,1-1 10 0,-1 5 4 16,0-4-11-16,-1 1-5 0,2-1-15 0,-3 1 2 15,2 0 1-15,0-1 3 0,2 0 1 16,0-3-7-16,-1-1-8 0,2-1-13 0,-1-3-5 15,1-2 3-15,2-2 7 0,1 0 3 0,0-4 1 16,-2-2 5-16,3-4-3 0,-3-1-3 16,-1-5-1-16,2 2-13 0,-5-2 7 0,2-2 9 0,0-1 7 15,-2 2 13-15,-2-3 3 0,1 0 5 0,-5 1 1 16,3-1 1-16,-4-1-1 0,-1 1 0 16,0 0-1-16,-6 1 4 0,1 1 0 0,-3 4 4 15,-1 4 8-15,0 2-2 0,-1 3 9 0,-2 1-5 16,-1 4-2-16,-1 0 7 0,3 5-1 0,-2 2 7 15,3 4 0-15,1 2-7 0,0 3-7 16,1 0-7-16,2 1-6 0,0 3-7 0,2 0-1 16,1 1-6-16,1-1 0 0,1 1 1 15,1-1-3-15,0-2-2 0,6-2-7 0,-1 0-8 16,2-4-16-16,1-1-13 0,1-2-19 0,4-4-16 16,-1-1-14-16,-1-3-17 0,0-1-8 0,0-5 10 15,2-2 12-15,-5-4 27 0,1-1 28 0,-1-2 17 16,1-1 16-16,-2 0 8 0,-2-1 3 15,-1-4 1-15,-2 2 2 0,1-3-1 0,-2-1-1 16,2 1-2-16,-1 1 0 0,-2-1-4 0,-2 3 0 16,2 1-1-16,0 5 0 0,-1 3 5 15,-1 1 3-15,1 5 0 0,-2 3 5 0,1 0-1 16,0 5 1-16,0 4 3 0,0 4 11 0,0 2 10 0,1 1 16 16,1 3 13-16,0 0 7 0,0-2 1 15,1 2-6-15,3-2-6 0,1-1-11 0,-1 1-5 16,4 0-4-16,-2-2-4 0,1-1-6 0,3-1-9 15,-1-3-12-15,2-1-10 0,0-2-7 16,4 0-12-16,-1-5-3 0,2-3-8 0,0 1-15 16,2-2-9-16,0-5-6 0,-3-1 8 15,-4-1 23-15,3-2 30 0,-2-3 16 0,1 0 10 16,-3-3 1-16,-2 2 3 0,2-3 10 0,-4 1 8 16,1 0 8-16,-2-2 3 0,1 1-3 0,-6 0-5 15,4 3-10-15,-2-2-11 0,1 2-13 0,-2 2-7 16,1 1-3-16,2 2-1 0,-1 3 4 15,-2 1-3-15,3 2-3 0,-2 4-3 0,1 0 2 16,-3 0 3-16,6 0 7 0,-1 0 8 0,-2 3 6 16,2 0 6-16,1 3 3 0,0 1 0 0,-2 1-8 15,2 0-4-15,-3 2 5 0,4 2-6 0,-1 1-1 16,-1 1-7-16,3 0-7 0,-3 0-1 0,2 1-2 16,-2-1 2-16,2 1-5 0,2-4-2 0,0 1-10 15,1-3-5-15,1 1 1 0,-1-3-10 16,1-3-4-16,5-1-6 0,-3-2-7 0,1-1 11 15,3 0 11-15,-1-4 4 0,2-3 6 0,0-2 4 16,2-2 2-16,-2-3 9 0,3 1 0 16,-4-2-1-16,2-1 2 0,-1-4 0 0,0 2 2 15,-2-3-2-15,0 2 1 0,0 0 0 0,-1-2 2 16,2 0 5-16,-5 1-8 0,0-2-5 16,-2 3-10-16,-3 0-7 0,-5 3 2 0,-2 3 6 15,-1 3 5-15,-8 3 2 0,-1 3 5 0,-5 2-1 16,-1 2 11-16,-3 4 13 0,2 5 4 0,0 5 21 15,-1 1 7-15,6 2 4 0,-4 1 10 16,5 4-1-16,1 1-8 0,0 4-10 0,6 1-11 16,1 1-19-16,4 1-6 0,-1 2 0 0,6 1-3 15,4-2 5-15,2 2 5 0,3-1 11 0,2 0-2 16,2 0-15-16,-1 0-5 0,6-1-12 0,-1 0-7 16,-1-2 5-16,0 0-5 0,-2-3-4 0,0-1 3 15,-4 1 3-15,0-5 1 0,-6 0 1 16,-2-1-2-16,-3-1-1 0,-5-2-7 0,0-2-14 15,-7-2-9-15,-5 0-13 0,-4-3-4 0,-3 0-16 16,-2-5 11-16,-1 0 15 0,0-4 21 0,-2-1 32 16,1 0-3-16,3-7-4 0,2-2-4 15,-1-2-1-15,3 1 0 0,2-1 3 16,2-1-4-16,3 1-7 0,2-1-3 0,4 0-9 16,3 1-3-16,0-3 4 0,4 0 2 0,7-3 8 15,-1 3-1-15,3-3 1 0,4 0 0 0,-2 1-3 16,2-1 0-16,3-2-11 0,-1-2-9 0,2 1-13 15,1-3-12-15,1 0-3 0,1-3 11 0,-2 0 16 16,0-2 16-16,-1-1 17 0,3-2 4 16,-4-2 1-16,0-2 2 0,-1 0 0 0,-1-3 1 15,0 2 3-15,-1 1 15 0,-3 2 17 0,1 2 22 16,-4 4 17-16,-4 4 5 0,1 2 4 0,-2 6 1 16,-2 1-2-16,-4 7 10 0,0 3 22 0,0 1 8 15,0 3 5-15,0 0-17 0,-2 1-42 16,-5 5-33-16,3 3-22 0,-3 4-6 15,1 3 0-15,0 4 12 0,-2 2 12 0,3 2 8 16,3 0 12-16,-1 1 0 0,3 0-9 0,0-2-7 0,3-1-15 16,2-1-18-16,2-3-13 0,-1 0-16 15,3-5-22-15,0-3-29 0,2-2-80 16,-1-5-105-16,3-3-97 0,-1 0-305 0,-6-1 473 16</inkml:trace>
  <inkml:trace contextRef="#ctx0" brushRef="#br0" timeOffset="108044.55">16007 3427 2023 0,'0'0'-17'0,"0"0"30"16,0 0 4-16,0 0 5 0,0 0-20 0,0 0-50 16,0 0-30-16,0 0-27 0,0 0-57 0,0 0-69 15,0 0-94-15,0 0-57 0,0 0-347 0</inkml:trace>
  <inkml:trace contextRef="#ctx0" brushRef="#br0" timeOffset="108807.53">16038 4114 1524 0,'0'0'43'16,"0"0"-67"-16,0 0 45 0,0 0 23 0,0 0-30 15,0 0-37-15,0 0-21 0,0 0 11 0,0 0 5 16,0 0-2-16,34-144 15 0,-23 116 4 0,-3-1 2 16,1 0-1-16,-1-4-4 0,3 1-5 15,-1-2 2-15,-1 4 4 0,2-1 4 0,-1 6 2 16,0 4 1-16,1 6 8 0,-2 7 2 0,0 3 1 16,-1 3 1-16,-2 2-6 0,2 0 6 15,-2 4 5-15,2 5 11 0,1 1 4 0,-1 4-2 16,1 4 0-16,0 0-10 0,-5 0-2 0,2 1-7 15,-3 1-5-15,2-2 0 0,-1-1-7 0,0 2 2 16,2-6-5-16,-1 0-1 0,0-1 6 0,-2-3 3 16,1-1 2-16,-1-2 0 0,-2-2 2 15,2-2-6-15,-2-2 4 0,-1 0 4 0,1 0 1 16,-1 0 6-16,3-2-3 0,-2-5-1 16,0-2-1-16,0-2-2 0,3-3-2 0,0-3 1 15,-3-1 0-15,3 1-2 0,0-3 3 0,-2-2-5 16,2 1-3-16,1-2-3 0,-3 1-2 0,3 3-4 15,0 3-3-15,-1 5 1 0,1-1-7 0,-3 5-6 16,5 3-6-16,-4 0-7 0,1 3 6 0,1 1 9 16,-1 0 18-16,2 1 9 0,0 4 15 0,0 2 6 15,2 1-3-15,-2 1 1 0,0 2-10 16,3 1-6-16,1 0 1 0,-1 0-5 16,2 0 0-16,0 0 0 0,-2 2-1 0,2-2-2 15,-1-1 2-15,0 0-3 0,1-1-5 0,-1 0 0 16,1-1-1-16,1 0-3 0,1-4-5 0,1-1-4 15,-3-2-13-15,6-2-7 0,-3 0-1 16,3-2-9-16,-3-5-2 0,0 0 0 0,1-2-1 0,-5-2 12 16,2 0 14-16,-2-3 12 0,0-1 9 15,0 0 8-15,-1-1 5 0,1-2 7 0,-2 0 8 16,-1 1 8-16,-1-2 5 0,-1 0 7 0,-1 0 4 16,-4-3-5-16,0 2 3 0,0 0-4 15,0 2 4-15,-5 2 11 0,-1 3 14 0,-3 6 21 0,1 1 7 16,3 3 2-16,-2 3-11 0,-1 0-25 15,1 5-18-15,1 5-16 0,-3 3-3 0,1 4 3 16,0 3 10-16,2 1 2 0,1 4 9 0,1 0-4 16,0 0-5-16,1 0 0 0,3 0-16 0,0 0-4 15,0-2-9-15,0 0-15 0,6-2-14 16,-1-4-44-16,1-1-17 0,3 0-11 0,2-7-31 16,-1 1-17-16,0-3-31 0,1-3-28 0,0 0-18 15,1-3 3-15,-2 0-19 0,2-1 18 0,-3 0-53 16,-2 0 160-16</inkml:trace>
  <inkml:trace contextRef="#ctx0" brushRef="#br0" timeOffset="109327.83">15956 3492 168 0,'0'0'32'0,"0"0"7"15,0 0 39-15,0 0 24 0,0 0-10 16,0 0-23-16,0 0-21 0,0 0-2 0,0 0-2 16,0 0-3-16,0 0-3 0,0 0-9 0,0 0-5 15,0 0-4-15,39-29 1 0,-38 29 1 16,-1 0 3-16,0 0 2 0,1 0-3 0,-1 0 5 15,0 1 1-15,0 1 11 0,0-2 13 0,0 1 13 16,0 0 1-16,-2 1-12 0,-2 2-9 0,-1-1-18 16,-3 0-5-16,3-2 4 0,0 0-1 0,2-1 2 15,-1 0-2-15,0 0-5 0,3 0-4 0,-1 0-4 16,-1-2-11-16,0 0-11 0,2 0-7 16,0 1-12-16,1 0-3 0,0 0-11 0,0 1-24 15,0 0-24-15,0-2-21 0,0 2-1 0,0 0 10 16,0 0 17-16,0 0 9 0,2 0-2 0,1 0-8 15,0 0-28-15,2 0-34 0,1 0-70 16,-5 0 10-16</inkml:trace>
  <inkml:trace contextRef="#ctx0" brushRef="#br4" timeOffset="124466.69">3567 6872 0 0,'0'0'0'15,"0"0"0"-15,0 0 0 0,0 0 0 0,0 0 0 16,0 0 0-16,0 0 0 0,0 0 0 0</inkml:trace>
  <inkml:trace contextRef="#ctx0" brushRef="#br4" timeOffset="124909.82">5739 5445 0 0,'0'0'0'0,"0"0"19"16,0 0 71-16,0 0-29 0,0 0-22 16,0 0-15-16,0 0-8 0,0 0-8 0,0 0-5 15,0 0-2-15,0 0 2 0,0 0-1 0,0 0-2 16,0 0 2-16,104-84-6 0,-93 79 2 16,2-2-4-16,-1 1-3 0,1 0-13 0,0 0-18 15,-4 0-34-15,0 3-37 0</inkml:trace>
  <inkml:trace contextRef="#ctx0" brushRef="#br4" timeOffset="125375.3">7552 4381 0 0,'0'0'0'16,"0"0"0"-16,0 0 103 0,0 0-42 0,0 0-35 16,0 0-8-16,0 0-1 0,0 0-9 0,0 0-3 15,0 0 2-15,0 0-1 0,0 0 2 0,0 0 2 16,121-124-3-16,-110 116 2 0,-1 0 0 15,0 1 0-15,2 0 0 0,-2 0-2 0,2 0-2 16,0-1-3-16,1 2 1 0,-1-1-3 0,0 0-3 16,0 0 1-16,0 0-9 0,0 0-10 15,1-1-31-15,-6 4-188 0,-2-2 240 0</inkml:trace>
  <inkml:trace contextRef="#ctx0" brushRef="#br4" timeOffset="126365.6">3498 6799 0 0,'0'0'61'16,"0"0"57"-16,0 0-58 0,0 0-7 0,0 0 9 15,0 0 12-15,0 0 10 0,0 0-5 16,0 0-6-16,0 0-14 0,0 0-11 0,0 0-4 16,0 0-12-16,0 0 0 0,-67 16 0 0,63-15-3 15,2 1 4-15,0 1-8 0,1-1-6 16,0 2-11-16,-4-1-12 0,4 2-9 0,-1 2-4 16,0 0-3-16,-3 3 5 0,4 0 0 0,-1 2-2 15,0-1-6-15,-3 1-9 0,4-3-8 16,-2 1-4-16,1-1-1 0,-2 1 2 0,3-3 4 15,0-2 6-15,1 0 7 0,0-3 2 0,0-2 3 16,0 2 1-16,0-2-1 0,0 0 8 0,0 0 6 16,0 0 4-16,0 0 2 0,0 0 1 0,0 0 0 15,0 0 2-15,0 0 7 0,0 0 8 16,0-2 11-16,0 0 12 0,0 0 6 0,1-1 11 16,1-1 9-16,2-1 9 0,0-1 3 0,-1-1-4 15,4 0-12-15,-1 0-16 0,-1-1-12 16,4-3-14-16,1 1-10 0,0-2-3 0,1-1-8 15,1 1-2-15,1-1-4 0,2-2-12 0,-2 0-13 16,5 2-24-16,-3-1-18 0,0 0-11 0,3 1-15 16,-3 0-6-16,2 0-15 0,1 0 11 0,-2 1 19 15,-1 3 4-15,-7 3-181 0</inkml:trace>
  <inkml:trace contextRef="#ctx0" brushRef="#br4" timeOffset="126577.54">4223 6442 147 0,'0'0'25'0,"0"0"-44"16,0 0 7-16,0 0 20 0,0 0 3 0,0 0-6 15,0 0-2-15,0 0-7 0,0 0-17 0,0 0-23 16,0 0-22-16,122-101 33 0,-116 95 33 0</inkml:trace>
  <inkml:trace contextRef="#ctx0" brushRef="#br4" timeOffset="126772.48">4854 6013 0 0,'0'0'76'0,"0"0"52"0,0 0 5 0,0 0 23 15,0 0 7-15,0 0-5 0,0 0-24 0,0 0-26 16,0 0-34-16,0 0-29 0,0 0-14 16,0 0-14-16,0 0-7 0,0 0-6 0,87-78-11 15,-75 68-13-15,3 0-25 0,2-2-31 0,2-2-48 16,4-1-44-16,0-2-28 0,6-1 10 16,-8 6 9-16,-9 1-61 0</inkml:trace>
  <inkml:trace contextRef="#ctx0" brushRef="#br4" timeOffset="127131.99">5833 5381 175 0,'0'0'47'16,"0"0"-27"-16,0 0 2 0,0 0 1 0,0 0-14 16,0 0-2-16,0 0-5 0,0 0-5 0,0 0-3 15,0 0-6-15,0 0-3 0,0 0 0 0,0 0 0 16,0 0 0-16,80-60-2 0,-67 51 2 15,2 0 0-15,2-3-3 0,0 2-1 0,3-1-17 0,0 2-8 16,-1-1-16-16,0 1 60 0,-2-2 0 16,1 2 0-16,1 0 0 0,-3 1 0 0,-1 0 0 15,1 0 0-15,-2 0 0 0,-1-2 0 0,1 2 0 16,0 0 56-16,-2 1-13 0,1 0-11 0,0 0-17 16,0-2-6-16,0 0-5 0,1-1-4 15,2-1-6-15,2 0-3 0,0-2-7 0,2 1-10 16,2-4-10-16,-2 4-5 0,2-1 16 0,-2 2 25 15,0 0 0-15,1 1 0 0,-2 1 0 16,1 1 0-16,-2 0 0 0,-3 1 0 0,2 1 0 16,-3 1 0-16,0 1 0 0,-2-1 0 0,-1-1 0 15,1 2 0-15,-2-2 0 0,0 3 0 16,-2 1 0-16</inkml:trace>
  <inkml:trace contextRef="#ctx0" brushRef="#br4" timeOffset="127611.51">7395 4417 599 0,'0'0'-4'0,"0"0"-5"0,0 0 23 0,0 0 33 16,0 0 3-16,0 0 7 0,0 0 1 15,0 0-6-15,0 0-10 0,0 0-12 0,0 0-11 16,0 0-8-16,0 0-8 0,0 0-8 0,104-79-2 15,-95 75 1-15,0-1-2 0,1 0 2 0,-1 2-3 16,1-3-1-16,-1 2-5 0,3 0-10 16,-2-1-10-16,3 1-16 0,-1-3-20 0,5 0-17 15,-1-1-14-15,4-1-2 0,2-2 16 0,1 1 21 16,3-1 20-16,2 0 13 0,-2 1 3 16,0-3-6-16,-3 1-7 0,2 0-13 0,-1 1 35 15,1-3 22-15,0 0 0 0,-3 1 0 0,3 0 0 16,0-3 0-16,-1 2 0 0,-1 0 0 15,-1 1 0-15,-1-3 0 0,-3 2 0 0,-1-1 0 0,-1 3 0 16,1-1 0-16,-2-1 65 0,-1 1-27 0,1 1-12 16,-2-1-11-16,2-1-7 0,-1 1 1 0,0 0-2 15,2 0-2-15,1 0-1 0,-2-2-3 16,4 2-1-16,-1 0 1 0,2 0-2 0,-2-2 0 16,2 1 5-16,-1 2-4 0,-2 0 2 0,2 2 0 15,-1-1-2-15,-3 2 2 0,3 0-1 16,-5 1 2-16,2-1-1 0,-3 1 3 0,-3 0 4 15,-1 1 0-15,2 0 1 0,-2 1-2 16,-1-1-4-16,3 1-4 0,0-4 2 0,1 1-8 16,1-2-6-16,-3 3-44 0,-2 4-110 0</inkml:trace>
  <inkml:trace contextRef="#ctx0" brushRef="#br4" timeOffset="128876.99">3394 7058 0 0,'0'0'29'0,"0"0"101"0,0 0-77 0,0 0-4 16,0 0-6-16,0 0 2 0,0 0 8 0,0 0 6 15,0 0-1-15,0 0-23 0,0 0-43 0,0 0-31 16,0 0-1-16,0 0 27 0,-43 0 41 0,52-9 22 15,3-4-11-15,0 1-16 0,5-3-12 16,-3-2-6-16,6 2-2 0,-2-2-2 0,2 0 0 16,3-2-6-16,0-2 2 0,4-1-7 15,3-2-31-15,0-3-33 0,2-1-21 0,-6 5-181 16,-10 8 165-16</inkml:trace>
  <inkml:trace contextRef="#ctx0" brushRef="#br4" timeOffset="129139.58">4126 6490 582 0,'0'0'1'15,"0"0"-95"-15,0 0 30 0,0 0 70 0,0 0 32 16,0 0 4-16,0 0-2 0,0 0 2 16,0 0 7-16,0 0 0 0,0 0-4 0,0 0-10 15,0 0-15-15,0 0-11 0,87-73-7 0,-70 57-1 16,1-3-4-16,2 1-3 0,1 1-2 0,-2-1-7 15,1 0 2-15,-1 0-10 0,0 2-11 16,1-2-5-16,-1 2-8 0,3-1 9 0,1 1 9 16,-1-1 7-16,-1 2 0 0,1 1-3 15,0 2 1-15,-4 2-11 0,0 0-2 0,1 1-7 16,-3 3-5-16,2-2 3 0,-4 1-30 0,-6 2-92 0</inkml:trace>
  <inkml:trace contextRef="#ctx0" brushRef="#br4" timeOffset="129363.56">5209 5742 282 0,'0'0'142'0,"0"0"27"0,0 0 8 0,0 0-27 16,0 0-60-16,0 0-43 0,0 0-12 16,0 0-19-16,0 0-5 0,0 0-4 0,0 0-12 15,0 0 6-15,0 0-3 0,0 0-2 0,110-113 3 16,-93 101-6-16,2-2-8 0,1 3-11 0,1-1-16 15,0-1-20-15,3 2-22 0,3-4-21 16,1 1-16-16,1-1-11 0,1 0 12 0,-2-2 24 16,3 2 20-16,-1-1 7 0,-7 3-91 0,-8 5 160 15</inkml:trace>
  <inkml:trace contextRef="#ctx0" brushRef="#br4" timeOffset="129764.25">6408 5046 94 0,'0'0'63'0,"0"0"-51"0,0 0-6 0,0 0-1 15,0 0 1-15,0 0-2 0,0 0 0 0,0 0-3 16,0 0 0-16,0 0 0 0,0 0-4 16,0 0 4-16,0 0-2 0,71-82-1 0,-66 77 6 15,3-1-6-15,-1 0 2 0,2 1 0 0,1-1-4 16,2 1 3-16,0-2 0 0,0-1 0 0,3 1-5 15,0-1 1-15,2 0-5 0,-1-1-2 16,3-1 4-16,1 0-5 0,3-1-2 0,2-1-3 16,-2 1-1-16,1-1 0 0,0-1 10 0,-1-1 5 15,0 0 3-15,-1 0 8 0,-2 1-3 16,0-1 6-16,-2 3 5 0,0 0 2 0,-3 1 2 16,3 1 0-16,-3 0 3 0,-3 0-2 0,0 2 8 15,0 0 11-15,-5 0 13 0,-1 2 10 0,2 0-1 16,-4 2-14-16,0-1-21 0,0 1-12 15,1 0-11-15,-1-2-3 0,1 1 2 0,0-1-4 16,2-1 0-16,-2 2-1 0,2-1-5 0,0-1-2 16,2 0-4-16,1-1-12 0,0 2-16 0,2-2-9 15,1 0-6-15,1-1 3 0,1 0 1 0,-4 2-79 16,-2 1 71-16</inkml:trace>
  <inkml:trace contextRef="#ctx0" brushRef="#br4" timeOffset="129965.36">7775 4208 0 0,'0'0'44'0,"0"0"52"0,0 0-21 16,0 0-14-16,0 0-17 0,0 0-5 0,0 0-17 15,0 0-10-15,0 0-9 0,0 0-7 0,0 0-3 16,0 0-4-16,0 0-2 0,0 0-7 15,72-92-8-15,-62 84-4 0,4 1-1 0,-1-1 6 0,6-3-3 16,1 2-28-16,-5 2-74 0,-5 3 131 0</inkml:trace>
  <inkml:trace contextRef="#ctx0" brushRef="#br4" timeOffset="130172.43">8653 3712 0 0,'0'0'87'16,"0"0"-23"-16,0 0-40 0,0 0-13 16,0 0-2-16,0 0-6 0,133-89 2 0,-113 78-3 15,1-1-4-15,3-1 4 0,-3 0-4 0,0 0 1 16,1 0 1-16,2 1 1 0,0-1-2 16,3 0 0-16,-1-1-4 0,2 1-8 0,-2 0-10 15,0 0-14-15,-7 4-86 0,-7 2 123 0</inkml:trace>
  <inkml:trace contextRef="#ctx0" brushRef="#br4" timeOffset="131935.25">3534 6817 0 0,'0'0'0'0,"0"0"0"0,0 0 34 16,0 0 44-16,0 0-41 0,0 0-6 0,0 0 12 15,0 0 12-15,0 0 6 0,0 0 3 16,0 0-3-16,0 0-4 0,0 0-2 0,-108 48-3 15,104-46-1-15,-1-1-5 0,2 0 4 0,0 0 2 16,-3 1 5-16,3 0 3 0,-3 0-6 0,1 1-4 16,-1 0-7-16,2-1-7 0,-3 0-3 0,3 2 2 15,-2 1 1-15,2-1 0 0,-2 1-1 16,4 0-6-16,-4-1-5 0,4 0-6 0,-1 0-3 16,-1-1-5-16,1 0-2 0,3 0-4 0,-3-1 0 15,2 0-3-15,0 0-1 0,-2-1 1 0,2 1-3 16,1-1-2-16,-1 1-1 0,1-1-5 15,-1 0 0-15,1-1-8 0,0 1-10 0,0-1-10 16,0 0-5-16,0 0 4 0,0 0 11 16,0 0 8-16,0 0 7 0,0 0-2 0,0 0-6 0,0 0-8 15,0 0-7-15,1 0-3 0,0-1 10 16,4 0 19-16,-1-2 27 0,3 1 26 0,-2-1 10 16,3-2-3-16,3-1 0 0,0 0-5 0,3-2 0 15,0-3 3-15,-1 1-2 0,5-1-3 0,-1 0-5 16,2 0-4-16,-2-1-3 0,1-1-6 15,3 0 2-15,-3 2-5 0,1-1-2 0,1 0 3 16,-4-1-5-16,5 0 3 0,-3-1 0 0,3 1-6 16,0-1-1-16,0 0-1 0,3 1-4 0,-1-4-1 15,0 1 0-15,3 0-5 0,-3 0 4 16,0-2 4-16,2-1 0 0,-2 1 2 0,-3 1-3 16,2 0-5-16,-2 2-5 0,-2 1 1 0,0 1 0 15,-4 1 2-15,-1 1 2 0,2 0-2 16,-3-1-1-16,-1 1 2 0,-1 0 1 0,1 0 0 0,0 1 3 15,-1 0-3-15,1 0 0 0,-1-2 1 16,3-1 0-16,-2 3-1 0,0-1 0 16,1 0-3-16,0 0-1 0,0-1 0 0,5 0 1 0,-4 0 0 15,4 0-1-15,-4 3 1 0,2 0-2 16,-2 0 1-16,0 1 2 0,2 0-2 0,-1-1-2 16,-1 0 1-16,5 0-1 0,-4-1 1 0,3 0 1 15,1-2 0-15,1 0 0 0,0 0-2 0,-3 1 2 16,3 0 1-16,-2 1 0 0,-3 0 2 0,-2 1 0 15,1 1 0-15,0 0 2 0,-3 1 2 16,-2 0 3-16,-2 3 2 0,1-1 1 0,-4 0-1 16,3 2 2-16,-4 0-1 0,-1-1 2 0,2 3 8 15,-3-1-1-15,2 0 1 16,-2 1-4-16,0 0-9 0,2 0-7 0,-2 1-5 0,0-1-4 16,0 1 3-16,0 0 3 0,0 0 6 0,0 0 11 15,0 0 8-15,0 0 6 0,-2 0-1 0,-2 0-11 16,1 0-16-16,-3 2-16 0,1 2-11 15,-2-1-3-15,-4 3 4 0,2 0 5 0,-3 1 4 16,2 1 2-16,0 0 3 0,-2 4 0 0,1-1-2 16,-2 0 6-16,-2 1 0 0,4-2-1 15,-2 1 2-15,-3 1-4 0,3 1 2 0,1-2 0 16,-3 0-1-16,1 1-1 0,-2 1-6 0,-3 0-1 16,2 1-6-16,-3 0 0 0,-1 1 4 0,-3 2-1 15,2-2 4-15,0 0 1 0,-1 0 3 16,-4 1 0-16,5-2-2 0,-5 2-4 0,2 0-5 15,-3-1 3-15,-1-1 4 0,0 2 4 0,2 1 2 16,-1-2 0-16,-1 1 0 0,2 0 0 0,4 0 5 16,-5-1-5-16,5-1 1 0,-1 1-3 0,-2 0-10 15,4 0 2-15,-1 1-8 0,-2-1-6 0,3 0 7 16,2-1 0-16,-1 0 6 0,3 0 5 16,1-1-4-16,-1-2-3 0,2 2-2 0,2-3-4 15,1 3 0-15,0-2-1 0,1-3 1 0,2 0 6 16,1-1 3-16,2-1 6 0,-1-1-2 0,1 0-7 15,0-1-1-15,2 0-10 0,-2-1 0 0,3 1 4 16,-3-1 5-16,3-1 10 0,-3 1 8 16,3 0 6-16,-2-1 2 0,3-1 10 15,-2-1 0-15,4 0-6 0,0 0-9 0,1 0-29 16,0 0-32-16,0 0-42 0,0 0-39 0,0-1-10 16,2-2 20-16,6-3 38 0,2-1 44 0,1-2 31 15,7-4-4-15,4-2-26 0,-3 2-38 16,-7 3-235-16</inkml:trace>
  <inkml:trace contextRef="#ctx0" brushRef="#br4" timeOffset="132583.51">4176 6075 706 0,'0'0'6'15,"0"0"-17"-15,0 0 1 0,0 0 25 0,0 0 19 16,0 0 3-16,0 0 0 0,0 0-4 0,0 0 1 16,0 0 14-16,0 0 17 0,0 0 13 15,0 0 1-15,0 0-2 0,52 14-6 0,-36-14-13 16,1 1-11-16,1-1-18 0,2 0-9 15,1 0-7-15,-2 0-5 0,2 0-4 0,-1 0-3 16,0 0 0-16,1 0 4 0,2 0-1 0,1-2 1 16,-2-2 1-16,1 1-6 0,-1-3 4 0,2 1-1 15,-3-1 2-15,-1 2 6 0,-6-2-1 0,2 3 5 16,-5-1 1-16,-4 2 9 0,-1 1 9 16,-5 0 23-16,1 1 34 0,-2 0 26 0,0 0 14 15,0 0-14-15,-3 0-34 0,-1 0-33 0,-2 1-25 16,-4 1-13-16,0 2-7 0,-1 0-1 15,-1 3-5-15,-2 0-1 0,1 0-2 0,0 2-2 0,1 2 0 16,-5-2 2-16,5 3 1 0,-5 0-1 16,0 1 2-16,1 0 0 0,-2 4 2 0,3-3 4 15,-1 1-4-15,3-1 3 0,1 0-2 0,-1 1 0 16,4-2-1-16,1 1-1 0,0-2-1 0,0-1-4 16,3 0-3-16,-1-3-8 0,2 1-8 0,-2-3-8 15,5 0-16-15,-1 0-10 0,-2 0-12 16,2-2-18-16,2 0-16 0,-1 0-28 0,1-2-53 15,0 0-67-15,0 1-70 0,0-2 9 16,1 0-121-16,0-1 255 0</inkml:trace>
  <inkml:trace contextRef="#ctx0" brushRef="#br4" timeOffset="133701.74">4228 6161 78 0,'0'0'41'16,"0"0"22"-16,0 0 25 0,0 0 8 0,0 0-6 15,0 0-35-15,0 0-34 0,0 0-14 16,0 0-1-16,0 0 12 0,0 0 27 0,0 0 17 15,0 34 6-15,7-19 0 0,-2 1-12 0,3 0-7 16,1 1-12-16,-1 1-9 16,-2-3-4-16,1 2-4 0,2-4 1 0,-1 0-5 0,-4-1-4 15,5-3-3-15,-2-1-6 0,-2-1-4 0,1-1-2 16,-3-2 1-16,0 0 1 0,2-2-1 0,-4-2-2 16,0 0-3-16,-1 0 12 0,0 0 24 0,0 0 37 15,0-2 24-15,0-2 3 0,0 0-19 0,-4-2-28 16,-2-2-20-16,-2-2-14 0,1-1-3 15,-5-2-7-15,6 1-2 0,-2-5-2 16,-2 4-4-16,3-1-3 0,3 0-4 0,-3 0-2 16,4 1-4-16,0 0-6 0,2 0-6 0,1 5-11 0,0 2-9 15,0 4-2-15,3 0 1 0,0 2 12 16,3 0 18-16,-2 0 15 0,4 2 13 0,0 5 11 16,3 0 2-16,-5 2 0 0,3 3-2 0,1-1-1 15,-2 0 0-15,0 1-2 0,-3 0 0 16,3-1-9-16,-1 0-6 0,-3 1-17 0,3-3-47 15,-3 2-86-15,4-3-98 0,-5-1-34 0,2-4-219 0</inkml:trace>
  <inkml:trace contextRef="#ctx0" brushRef="#br4" timeOffset="134394.2">4081 5632 536 0,'0'0'4'15,"0"0"1"-15,0 0 7 0,0 0 22 16,0 0 20-16,0 0 19 0,0 0 14 0,0 0 8 16,0 0-15-16,0 0-22 0,0 0-15 0,0 0-12 15,0 0 2-15,0 0 7 0,14 130 13 0,-7-120 7 16,-3 0-2-16,5 1-7 0,-5-2-18 0,3 0-5 15,3-2-6-15,-4-1-1 0,-1-1 3 16,3-2 2-16,-3 0 5 0,2-2 4 16,-1 1 4-16,-2-1-1 0,-1-1 0 0,2 0 4 0,-2 0 2 15,2 0 5-15,-1-3 4 0,-1 2-1 16,2-4-2-16,-3 0-5 0,4 0-8 0,-2-1-5 16,-1-2-6-16,4-2-5 0,-3 1-3 0,3-3-7 15,1 0-2-15,0-3-7 0,2 0-2 0,0-2-2 16,0-3-5-16,1 2 3 0,0-3-2 15,-1 2-3-15,1-2-3 0,-3 3-7 0,-2 1-4 0,2 1 0 16,-6 2-1-16,0 2-15 0,1 3-25 16,-2 3-48-16,-1 1-64 0,0 3-68 0,0 1-52 15,0 1-23-15,0 0 20 16,0 0-256-16</inkml:trace>
  <inkml:trace contextRef="#ctx0" brushRef="#br4" timeOffset="134799.23">4180 5618 1084 0,'0'0'10'0,"0"0"17"0,0 0 14 16,0 0 21-16,0 0-13 0,0 0-17 15,0 0-10-15,0 0-4 0,0 0 1 0,0 0 6 0,0 0 4 16,0 0-1-16,0 0 1 0,0 0-4 16,49 68-1-16,-38-59 0 0,2 2-7 15,0-2-3-15,-1 0-1 0,0 0-2 0,4 0-2 16,-3 1-2-16,-1-2-4 0,-1 0 0 0,3-1 3 16,-4-2-2-16,-2 0-1 0,4-2-2 0,-6 0-3 15,2-2 4-15,-3-1 2 0,1 0 10 0,-3 0 10 16,2-3 23-16,-3-2 23 0,-2-1 15 15,1-2 9-15,-1-2-13 0,0-3-19 0,-1-2-13 0,1-2-15 16,-1 1-7-16,-2-2-2 0,-2-1-9 16,1-1-6-16,-1-2-3 0,2 2-6 0,1-3-5 15,0 0-2-15,-1 0-1 0,3 1-2 0,0 0 0 16,0 0-3-16,3 2-3 0,1 2 0 16,-1 1-8-16,5 2-9 0,-2-2-26 0,-2 5-47 15,5 0-84-15,-2 3-107 0,3 2-92 0,-6 4-4 16,2 0-337-16</inkml:trace>
  <inkml:trace contextRef="#ctx0" brushRef="#br4" timeOffset="136510.59">6624 4819 0 0,'0'0'0'0,"0"0"0"16,0 0 0-16,0 0 0 0,0 0 0 0,0 0 0 16,0 0 0-16,0 0 0 0,0 0 0 0,0 0 0 15,0 0 0-15,0 0 0 0,-5 1 0 16,5-1 0-16,0 0 0 0,0 0 0 0</inkml:trace>
  <inkml:trace contextRef="#ctx0" brushRef="#br4" timeOffset="138031.53">6648 4873 0 0,'0'0'0'0,"0"0"13"0,0 0 54 16,0 0-10-16,0 0 10 0,0 0 12 0,0 0 12 15,0 0 14-15,0 0-3 0,0 0 0 0,0 0-1 16,0 0-2-16,0 0-1 0,0 0-10 15,-31 1-13-15,29 0-19 0,1 2-19 0,1-1-9 16,-1 0-9-16,1 0-1 0,-1 0-2 16,1-1 4-16,0 0 6 0,-1 0 6 0,1 1 6 15,0-1 0-15,-2 0 2 0,2-1 1 0,-1 1 1 16,1 0-1-16,0-1 1 0,0 0-1 0,0 1 0 16,0-1 3-16,0 0-3 0,0 0-4 0,0 2-7 15,0-2-7-15,0 0-7 0,0 0-7 16,0 0-2-16,0 0-6 0,0 0 1 0,0 0 1 15,0 0-3-15,0 0 2 0,0 0 0 0,0 0-2 16,0 0 3-16,0 0 5 0,0 0 1 16,0 0 7-16,0 0 1 0,0 0 0 0,0 0 0 0,0 0-4 15,0 0 1-15,0 0-3 0,0 0-1 16,0 0-1-16,0 0-3 0,0 0 5 0,0-2-3 16,0 0 4-16,1 0 1 0,3-3 0 0,0-1-1 15,1-1 1-15,5-1-3 0,0-1-3 16,0-2 0-16,2-1-3 0,0 1-2 0,1-2 2 15,1-1-1-15,0 0 2 0,2 0 4 0,-2 1-1 16,5-1 0-16,-3 0 1 0,0 0-2 16,2 1 0-16,-5 2 0 0,5 0-3 0,-4-1-1 15,2 1-1-15,-2 1 0 0,3 0-2 0,-2 1 1 16,2-1 0-16,-2 0-1 0,3-1 2 0,-4 1 0 16,0 1-3-16,-1 1 1 0,2-1-1 0,-3 1 0 15,2 1 2-15,-3 0-2 0,1 1 1 0,-4 0-1 16,2 2 1-16,-1 0-1 0,0 0 2 15,-1 2-1-15,-2-2-2 0,1 2 2 0,-1 0 0 16,-2-1-2-16,2 2 0 0,-3 0 2 0,0 0-3 16,1 1 1-16,-1-1 2 0,1 0-2 0,1-1 0 15,0 0 2-15,3 1-2 0,-1-4 2 16,0 3 2-16,2 0-4 0,0-2-1 0,0 1 1 16,0-2-4-16,2 0 5 0,1 1 0 0,0-1 1 15,0-1 2-15,-1-1-2 0,3 1 1 16,-4-2-1-16,1 2 0 0,1-1 3 0,-2 1-4 15,2 1 1-15,-1-1 0 0,0-1 0 0,0 1 2 16,2 1 0-16,-2-1-2 0,0 0 0 0,-1 1 0 16,-1 1-2-16,2-1 4 0,-1 0-2 15,0 1 0-15,1-2-1 0,-1 2 1 0,0-1 0 16,1-1-1-16,-2 2 3 0,0-3-4 0,2 2 1 16,-3 0 2-16,3 0-2 0,-1-1 2 0,2 0-1 15,2 0 2-15,2-1-1 0,1 0 2 0,-1-2-3 16,1 2-2-16,-1 0 4 0,-2 0-4 15,2 2 4-15,-4-1 1 0,2 1-1 0,-3-2 6 16,3-1-3-16,-1 1 0 0,0 0-4 0,2-2-1 16,-1 2 4-16,0-2-4 0,1-1 5 0,-1 0 1 15,1 1-4-15,0-2 3 0,0 2-1 16,1 0-2-16,-1-1 3 0,1-2 1 0,-1 1-1 16,0 1 2-16,0 0 0 0,0 0 0 0,-3-3-2 15,3 2 0-15,-2 2 0 0,-2 0-4 0,0 1 3 16,-1 0-2-16,0 2 0 0,-1-1 5 15,-2 4-3-15,0-1 3 0,-2 2-2 0,0 0-1 16,1-1-1-16,-3 1 0 0,3 0 3 0,-3-1-2 16,2 1 3-16,-2 0-3 0,2 1-2 15,1-1 2-15,-4-1-1 0,3 2 1 0,-1-1 0 16,1 1-1-16,-1-1-1 0,2 0 0 0,-2 0 0 16,2 0-2-16,0-2 2 0,2 0 0 0,0-2 1 15,1 1 0-15,0-1 1 0,1 0-1 16,1 1-2-16,2-3 3 0,-1 0-2 0,3-1 2 0,0-3-2 15,-2 3 1-15,3-1 1 0,-5 3 1 16,0-1-1-16,1 1-1 0,-1 0-2 0,-2 0-2 16,0 1-1-16,-1 2-2 0,-5 1-6 0,1 1-5 15,-1 1-11-15,-3-1-9 0,1 2-22 16,-1-1-29-16,0 0-40 0,0 0-58 0,0 0-60 16,0 0-75-16,2 1-51 0,-1-2 12 0,2 1 59 15,-2 1-110-15</inkml:trace>
  <inkml:trace contextRef="#ctx0" brushRef="#br4" timeOffset="138598.46">8187 3764 692 0,'0'0'22'0,"0"0"-11"0,0 0 42 16,0 0 37-16,0 0 21 0,0 0-16 0,0 0-18 15,0 0-18-15,0 0-7 0,0 0 5 0,0 0 6 16,0 0-3-16,0 0-13 0,0 0-15 15,-40 9-20-15,40-9-10 0,0 0-6 0,3 0-3 16,0 0 5-16,4 0 5 0,-1 0 11 0,2-1 3 16,2 1 7-16,-1-2 1 0,6 0-8 0,-2-1 1 15,0 1-9-15,1-1 0 0,1 0-3 16,0-1 2-16,1 1 1 0,0-2-1 0,1 1 7 16,1-1-9-16,1-1 1 0,2 1-4 0,-2 1-1 15,-1 0 4-15,-2-1 1 0,1 2 1 0,-6 0-5 16,0 2 1-16,-2 1-2 0,-4 0 1 15,-1 0 4-15,-3 0 9 0,-1 1 16 0,1 2 11 0,-1-1 20 16,0 1 0-16,0 1 5 0,0 1 1 16,0 1-9-16,-1 2 0 0,-4 3-11 0,-1 0-7 15,-2 2-11-15,-3-1-6 0,-2 1-8 0,1 1-4 16,-4 2 1-16,-2-1-9 0,3 2 0 0,-2 1-4 16,2-2-5-16,-1 2 4 0,1-1-2 15,0 1 0-15,3-4-5 0,-1 1-3 0,2-1-6 16,1 2-7-16,-1-2-1 0,3 0-24 15,1-1-17-15,0-2-29 0,2 0-50 0,1-2-66 16,0-2-94-16,4-2-95 0,-1 0 5 0,1-3-298 0</inkml:trace>
  <inkml:trace contextRef="#ctx0" brushRef="#br4" timeOffset="139494.32">6599 4885 25 0,'0'0'37'0,"0"0"5"0,0 0 30 0,0 0 14 16,0 0 3-16,0 0-19 0,0 0-43 0,0 0-38 16,0 0-23-16,0 0 8 0,0 0 22 15,0 0 40-15,0 0 48 0,0 0 31 0,10 9 15 16,6-15 6-16,3-2 0 0,3-1-19 0,2-2-15 16,2-2-16-16,-2-1-20 0,3-2-8 0,0-2 1 15,0-1 4-15,3 0 2 0,-1 0 1 0,3-3-10 16,-1 1-9-16,0 0-12 0,0 0-9 15,0-1-4-15,2-1-3 0,-2 1-3 0,1 0-4 16,0 0-3-16,0 3-3 0,-1-1-4 0,3 1 1 16,-5 1-3-16,1 1-2 0,-1 0 4 15,-1 2-2-15,1 0 0 0,-2 0 2 0,1-1-3 16,-3 1 0-16,0 1 2 0,-3 0-2 0,2 0-1 16,-5 4 2-16,-2 0-2 0,-1 2 1 15,-1 0 1-15,1 0 0 0,-3 1 1 0,0-1-2 16,2 1 1-16,-2 1-4 0,0-1-2 0,0 0-3 15,-2 0-6-15,3 0-4 0,-3-1-7 0,4-2-12 16,-1 1-28-16,0-1-56 0,3-1-75 0,-1 0-83 16,-1-2-52-16,5 0 32 0,-9 3 31 15,-2 4 12-15</inkml:trace>
  <inkml:trace contextRef="#ctx0" brushRef="#br4" timeOffset="140497.35">7029 4691 0 0,'0'0'0'0,"0"0"3"16,0 0 40-16,0 0-5 0,0 0-5 16,0 0 3-16,0 0 7 0,0 0-1 0,0 0-5 15,0 0-5-15,0 0 13 0,0 0 13 0,0 0 19 16,0 0 15-16,10 13 0 0,-5-1-2 15,2 0-6-15,1 1-7 0,-1 2-11 0,2 2-6 16,0-1-11-16,0 0-14 0,-1 0-7 0,0-1-11 16,0 3-7-16,2-4 2 0,2 3-3 0,-2-1-2 15,-1 0 1-15,0 0 0 0,0 3-2 16,1-3 0-16,-2-2-2 0,-1 2-3 0,-1-3 1 16,4 1-2-16,-5-1-3 0,0-3 3 0,1-1-2 15,-2 1 2-15,1-1 4 0,0-1 1 16,-4 0 3-16,0 0 9 0,-1 0 6 0,0 0-1 15,0 0 7-15,-2 0-1 0,-4 1-2 0,1-2 7 16,-3-1-1-16,2 0 1 0,-2 0 0 16,-2 1-5-16,0-2 1 0,0 0-4 0,-4 1-6 15,1-2 0-15,-2 2-5 0,0 1-3 0,0 0 0 16,-2 0-1-16,0 0-2 0,0 2-1 0,-3-1-2 16,0 1 3-16,-1 1-3 0,0 0 1 0,-3 0 1 15,1 3-6-15,1 0 0 0,-1 0-3 0,1 0-5 16,2 1 3-16,2-2 0 0,2 0 0 15,3-3 2-15,3-2-2 0,1 0-6 0,2-3-9 16,3 1-18-16,1-3-30 0,2 1-46 0,-1-1-63 16,2-2-55-16,0 0-23 0,3 0 6 0,3-1 52 15,-1-3-10-15,-1 2 38 0</inkml:trace>
  <inkml:trace contextRef="#ctx0" brushRef="#br4" timeOffset="140826.79">6833 5023 772 0,'0'0'6'15,"0"0"4"-15,0 0 26 0,0 0 23 0,0 0 16 16,0 0-2-16,0 0-21 0,0 0-17 0,0 0-11 15,0 0 4-15,0 0 18 0,0 0 19 16,0 0 2-16,0 2-5 0,2 5-7 0,0 1-13 16,1 1-8-16,-3-1-3 0,0-1-6 0,1 0 0 15,-1 0-1-15,0-1 1 0,0-1-2 0,0-1 0 16,0-2-4-16,0 1-3 0,0-3 6 16,0 0 1-16,0 0 4 0,-1 0 7 0,1 0-3 15,0 0-7-15,0 0-8 0,-2-3-13 0,0 0-11 16,1-3-7-16,-2-1-19 0,2-1-39 0,1-1-62 15,0-1-104-15,0-1-113 0,2 1-29 16,1 3-314-16</inkml:trace>
  <inkml:trace contextRef="#ctx0" brushRef="#br4" timeOffset="142031.22">8316 3378 374 0,'0'0'65'0,"0"0"45"0,0 0 59 16,0 0 56-16,0 0 21 0,0 0-15 0,0 0-49 15,0 0-60-15,0 0-64 0,0 0-51 16,0 0-23-16,0 0-5 0,0 0 15 15,0 0 21-15,-18-21 19 0,22 33 10 0,-1 3-8 16,5 1-5-16,-3-1-13 0,3 0-8 0,0-2-3 16,-1 0-4-16,1 0-2 0,0-2 1 0,0 0 3 15,1-2-3-15,1 0 0 0,-3-2 0 0,-1 0-6 16,2-2 6-16,1-2 1 0,-3-2 4 0,1 1 3 16,1-2 7-16,-2 0 6 0,0 0 7 15,0-5 16-15,0-1-2 0,1-2 3 0,3-1-3 16,-4-2-7-16,0-1 3 0,1-3-6 0,-3 0-3 15,4 0-8-15,-5-1-5 0,4-3-4 0,-4 2-3 16,3-1-1-16,-1-3-7 0,1-1-3 16,-3-1-6-16,4 0-4 0,-4 1-11 0,4 0-10 15,-2 3-14-15,1-1-25 0,0 3-21 0,0 1-33 0,1 2-47 16,-4 4-63-16,3 2-84 0,-3 4-66 16,-1 2 19-16,0 2-213 0</inkml:trace>
  <inkml:trace contextRef="#ctx0" brushRef="#br4" timeOffset="142412.47">8432 3291 1074 0,'0'0'-202'0,"0"0"52"16,0 0 130-16,0 0 107 0,0 0 40 0,0 0 3 15,0 0 6-15,0 0-23 0,0 0-33 0,0 0-30 16,0 0 0-16,0 0 12 0,0 0 1 0,0 0 2 16,101 96-9-16,-90-90-7 0,1-1-2 0,-2-1-2 15,1-1-2-15,-2-1 3 0,-2-1 0 16,4 0-1-16,-5-1 2 0,2 0 2 0,1 0 2 16,-2-2-3-16,-1-3-7 0,1 2-3 0,-1-3-4 15,1 0 6-15,-3-2 4 0,1 0 3 16,0-3-3-16,0-2-7 0,-3-2-8 0,4-1-11 15,-4-5-2-15,2 0-6 0,-1 0-3 0,-1-4 0 16,0 3-5-16,-1 1-1 0,2-1 0 16,-1 4 0-16,0 1-2 0,0 2 0 0,-2 0-7 15,2 2-8-15,1-1-9 0,1 1-20 16,-1 1-18-16,1 0-23 0,1 3-41 0,0 1-57 0,0 2-101 16,3 1-116-16,-3 4-52 0,2 1 40 0,-5 0-133 15</inkml:trace>
  <inkml:trace contextRef="#ctx0" brushRef="#br4" timeOffset="143245.67">6845 5073 137 0,'0'0'27'16,"0"0"-21"-16,0 0 12 0,0 0 7 0,0 0 8 15,0 0-3-15,0 0-10 0,0 0-10 16,0 0-8-16,0 0-4 0,0 0-9 0,0 0-8 16,0 0-15-16,0 0-2 0,-59-92-4 0,59 90-16 15,0 0-54-15,0 1 110 0</inkml:trace>
  <inkml:trace contextRef="#ctx0" brushRef="#br4" timeOffset="144133.57">6795 4905 0 0,'0'0'99'0,"0"0"20"0,0 0 9 15,0 0 16-15,0 0 15 0,0 0-1 0,0 0-15 16,0 0-15-16,0 0-19 0,0 0-13 16,0 0-8-16,0 0-10 0,0 0-18 15,0 0-24-15,-16-81-13 0,16 75-15 0,0 0-6 16,0 3-1-16,1 0-7 0,-1 2-7 0,0 1-16 16,0 0-19-16,0 0-26 0,0 1-12 0,0 3-9 15,0 0 2-15,0 3-5 0,0 2-30 0,0 0-26 16,2-1-29-16,-2 1 15 0,2-1 43 15,-1-2 42-15,1-1 46 0,1 0 14 0,-2-3 9 0,0-2 7 16,1 2 4-16,-1-2 9 0,-1 0 8 16,1 0 12-16,-1 0 21 0,0 0 25 0,0-5 27 15,0 0 25-15,0 1 27 0,-1-1 22 0,1 1 16 16,0 0 5-16,-1 1-13 0,-1-1-23 16,1 1-23-16,0-2-21 0,1 1-22 0,0 0-17 15,0-2-16-15,0 2-13 0,0-2-6 0,0-1-6 16,0-2-1-16,4 0-1 0,0 0-5 0,0-3-3 15,1 1-4-15,1 0-6 0,0 2-2 0,-2-1-3 16,1 0-3-16,-2 3 0 0,1 2-1 16,-3-1-1-16,1 2 3 0,0 2 1 0,-2 1 2 15,0 1 4-15,0 0 3 0,0 0-1 16,0 0 1-16,0 0-2 0,0 0-5 0,0 0-3 16,0 0 0-16,0 1-1 0,0-1 1 0,0 1 1 15,0 0 1-15,0 0 1 0,-2 3 0 0,1-2 2 16,1 2-7-16,-1-1 4 0,0 2 1 15,-1-2-2-15,2 2 8 0,-1 1-5 0,1 1 2 0,0-1 2 16,0 1-4-16,0 0 1 0,0 1-1 16,0 2-1-16,0 0-1 0,3 1 1 0,2 0-1 15,-2 1 2-15,3 1 1 0,0 1 4 0,1 0-1 16,1-1-1-16,2 1 2 0,1 2-5 0,-1-3 2 16,1 1-1-16,-1 0-4 0,1-1-2 15,1-1 2-15,2 3-4 0,-2-2 1 0,-2-1 0 16,1 0 0-16,2-1-2 0,-2-2 2 0,2 1-1 15,-2-1-4-15,-1-1 2 0,1 0-3 0,-1-1 0 16,-2-1 1-16,1-1 0 0,-1 0-2 16,-1 1 1-16,1 0 2 0,-4-2-1 0,4 2 4 15,-4 0-1-15,1 0-4 0,-2 1 4 0,-1-1-4 16,1 1 1-16,-1 2 0 0,-1-2 2 16,-1 0 3-16,0 0-2 0,0-1 3 0,0 0-2 15,0-1-3-15,0 0 4 0,0-2-4 0,-1 2 3 16,-1 0-2-16,-1-2-2 0,1 2 2 15,-1-1 2-15,1 1 0 0,-2 1 0 0,1-1 1 16,-3-1-2-16,3 2 0 0,-4-1 3 0,2-1 0 16,-2 0 0-16,0 0 3 0,-1 0 0 0,0 0-4 15,0-1 1-15,-4 1-2 0,2 1-2 0,2-2 3 16,-2 3 0-16,0-3 0 0,1 1-2 0,2-2 1 16,-1 1-2-16,1 0 0 0,-1-1 4 0,2 0-4 15,-2 0 1-15,2 1 0 0,1-1-3 16,-1-1 2-16,2 0 0 0,-2 1 0 0,2-2-1 15,3 1 1-15,-1-1-4 0,1 0-2 0,1 0-1 16,0 0-5-16,-2 0-4 0,2 0-10 16,0 0-12-16,-1 0-27 0,1 0-31 0,0 0-35 15,0 0-44-15,0-4-33 0,0 1-71 0,1-2-100 16,3 0-70-16,-2 0 5 0,1 2-276 0</inkml:trace>
  <inkml:trace contextRef="#ctx0" brushRef="#br4" timeOffset="145534.2">6954 4716 0 0,'0'0'88'0,"0"0"12"0,0 0-10 16,0 0 21-16,0 0 26 0,0 0 23 0,0 0 20 15,0 0 8-15,0 0 8 0,0 0-6 0,0 0-13 16,0 0-22-16,0 0-21 0,-45-42-22 0,39 41-12 16,2 0-2-16,-1 0-20 0,2 1-3 0,-1 0-15 15,1 0-11-15,1 0-1 0,0 0-7 16,2 0-6-16,0 0-10 0,0 0-6 0,0 0-9 15,0 0-1-15,0 2 7 0,3 4 0 0,2 3 7 16,0 2 1-16,5 4 0 0,0 2-1 0,3 3 0 16,0 1 0-16,0 0-6 0,3 2 5 15,-3 0-6-15,1-2 2 0,2-1-3 16,-2 1-5-16,1-1-2 0,0 0-3 0,-3-1 2 0,2-1-1 16,0-1 1-16,-4 3 1 0,0-4-6 0,2 0 3 15,0-1-5-15,-5-1 3 0,4 1-4 0,-4-2 4 16,1-1-2-16,-2-1-1 0,2-2 6 0,-3-2-8 15,0-1 3-15,0-1-1 0,-3-2-4 16,1 0 4-16,-2-3 1 0,-1 1 1 16,2-1 1-16,-2 0 7 0,0 0 1 0,0 0 0 0,0-1 2 15,-5-4-8-15,1-1-3 0,-4 0-1 16,-1-3-4-16,-1-2 0 0,0-1 1 0,-1 0-2 16,-1-2 0-16,-2-3 0 0,0-3-5 15,-1 0 0-15,-1-2-1 0,-1-3-3 0,1 1 2 16,0 0 2-16,0-1 4 0,3 2 0 0,-1 1 5 15,3 0-1-15,0 1-1 0,-1 3 4 0,2 1-2 16,2 2 2-16,0 2 0 0,1 2 0 0,2 5 0 16,1 2 3-16,3 3-3 0,1 1-2 15,-2 0 1-15,2 0-4 0,0 0 0 0,0 5-3 16,0 3 4-16,0 3-3 0,0 4 3 0,2 3 4 16,4 2-3-16,0 2 2 0,3 0 0 15,1 0 0-15,0 0 1 0,1-1 0 0,2 1-1 0,-1-1-1 16,0 1 0-16,-2-1 0 0,3-1 0 0,-3-4 1 15,0 0-2-15,1-4 2 0,-2-1 0 16,1-4-2-16,-4-3 1 0,-2-1-3 16,4-1-1-16,-5-2 4 0,-2 0 3 0,0 0 4 15,-1-2 5-15,0-2-3 0,0-3-1 0,0-5-3 16,-4-2-4-16,-1-3 0 0,-2-1-3 0,0 0 1 16,-1-2 1-16,-2 2 0 0,2-1 0 0,0 2 2 15,-1 1-5-15,2 1 4 0,-1 2 1 0,2 4-2 16,1 2 4-16,3 2-3 0,-1 3-1 15,2 1 1-15,0 1-3 0,1 0-4 0,0 0 1 16,0 2 0-16,0 4 0 0,3 3 4 0,1 2 3 16,4 2-3-16,-2 2 5 0,0-2-4 15,3 1-1-15,-1-1 0 0,2 1 3 0,0 0-2 16,0 1-1-16,0-1 4 0,0 0-9 0,0 0 5 16,-1-2 2-16,2 1-3 0,-1-1 8 0,-1 0-6 15,2-2 0-15,-3 0-1 0,0-1 0 0,0-2 1 16,0 1-2-16,-1-2 4 0,-2-1-4 0,0 1 2 15,-3-2 2-15,1-2-2 0,-3 0-2 16,0 1 6-16,0-2 0 0,0 1-1 16,0 2 6-16,-2-1-6 0,-2 0 0 0,0 2 4 15,-4 0-4-15,2 1 0 0,-3-1-1 0,0 1-1 16,-1 1 0-16,1 0-1 0,-3 0 1 0,1 0-1 16,0 1 1-16,0-2 1 0,-1 0-1 15,0 0 0-15,1 0 1 0,1-1 0 0,-1 0-1 0,1 0 2 16,0-1 0-16,1 0-1 0,2-1 1 15,-2 1-3-15,-1 2 0 0,1-2 1 0,2 1-2 16,-3 0 1-16,2-1 2 0,3 0-1 0,-1-1-2 16,3-1 3-16,1-1-4 0,0-1-2 0,2 0-1 15,0 0-8-15,0 0-6 0,0 0-10 0,0 0-18 16,0-1-20-16,3-3-31 0,1 0-38 16,2 0-55-16,-2 0-102 0,2 1-149 0,-3 0-94 15,1 2-613-15</inkml:trace>
  <inkml:trace contextRef="#ctx0" brushRef="#br4" timeOffset="146348.4">6776 5173 699 0,'0'0'24'0,"0"0"10"0,0 0 52 0,0 0 47 16,0 0 13-16,0 0-28 0,0 0-45 0,0 0-35 15,0 0-12-15,0 0-2 0,0 0 2 16,0 0 1-16,0 0 5 0,0 0 7 0,24-25 5 16,-19 23 5-16,-3 0-5 0,7 0-2 15,-6-1-5-15,1 1-6 0,1-1 3 0,-2 0-3 16,1 0 2-16,-2-2-1 0,1 0 1 0,0 0-3 16,0-1-1-16,-1-1 1 0,1 0 1 0,-2 0 2 15,2 0 4-15,-3 2 7 0,0-1 2 16,0 1 2-16,0 2-1 0,0-1-9 0,0 2-1 0,-2 1-5 15,2 1-4-15,-1 0-4 0,1 0-6 16,0 0-4-16,-1 0-3 0,1 0 1 0,0 0-8 16,-2 1-1-16,0 2-6 0,-2 4-2 0,-1 0 4 15,-1 3 0-15,1 0 1 0,-3 0 2 0,2-1-1 16,-1 2 0-16,-1-2-1 0,4-1 2 16,-2-1-1-16,0-2 0 0,0 0 0 0,1 0 3 15,1-2-1-15,-1 0 1 0,1-1 1 0,2-2-4 16,0 0 8-16,-1 0-1 0,1 0 0 0,0 0 1 15,0-4-4-15,0 0-2 0,-2-1-2 0,2-1 2 16,-1 1-4-16,0-2 1 0,2 0-1 16,0 0-4-16,1 0 4 0,0 1-2 0,0-1 1 15,0 0 1-15,1 3-4 0,2 1-2 16,-1-1-2-16,0 2 3 0,0 2-1 0,-1-1-1 16,0 1-3-16,-1 0-3 0,0 0 4 0,2 1 2 15,-2 2 5-15,0 1 1 0,0 0 4 0,0 2 0 16,0 1 0-16,0-1 2 0,0 1-1 0,-4 1 2 15,1-1 1-15,-2 0 6 0,1 0-6 0,0 0 1 16,-3 0 1-16,1-1-11 0,1-1 13 16,0-1-1-16,1 0 2 0,1-2 7 0,0-1-4 15,-1 0 3-15,2-1-2 0,2 0 1 0,0 0-4 16,0 0-1-16,0 0-5 0,0 0-6 0,0-1-2 16,0-2-4-16,0-1 3 0,0-3-4 15,5 2 3-15,-1-2 2 0,0 1-3 16,3-1 9-16,-2 2-7 0,2 1 0 0,1 1-5 0,-3 0-13 15,2 1-12-15,0 1-31 0,-3 1-40 16,6 0-61-16,-3 0-107 0,0 0-157 0,-2 0-73 16,-1 0-551-16</inkml:trace>
  <inkml:trace contextRef="#ctx0" brushRef="#br4" timeOffset="152813.74">3187 6600 0 0,'0'0'0'16,"0"0"0"-16,0 0 0 0,0 0 22 0,0 0 50 15,0 0-30-15,0 0-18 0,-66-127 8 16,56 115 19-16,1 1 23 0,3 2 11 0,-3 1-3 16,-1 2-23-16,1 0-12 0,1 2 23 0,-2 1 21 15,6 1 26-15,-1 2 9 0,3 0-17 0,2 0-17 16,0 0-27-16,0 0-19 0,0 1-10 0,0 2-11 15,0 1 5-15,6 4 5 0,-1 3 7 0,4 3 6 16,1 0-1-16,0 4-7 0,3 1-4 16,4 1 5-16,1 1-5 0,-3 1 3 0,6-1-10 15,3 2-15-15,-2 0-8 0,-1-2-7 0,1 1-4 16,0 2-2-16,-1 0-8 0,3 1-24 0,-1 1-31 16,-1 0-47-16,-2-1-74 0,3-1-63 15,1 0-26-15,-2 0 10 0,1 2 66 0,-2 0 54 16,-4-6-40-16,-6-8 173 0</inkml:trace>
  <inkml:trace contextRef="#ctx0" brushRef="#br4" timeOffset="152995.73">3628 7369 177 0,'0'0'91'0,"0"0"43"16,0 0 56-16,0 0 40 0,0 0-10 0,0 0-26 15,0 0-21-15,0 0-19 0,0 0-20 0,0 0-14 16,0 0-18-16,122 101-18 0,-104-89-23 0,-3-2-15 15,5 1-18-15,-2 0-13 0,2-1-6 0,-1 2-12 16,0 1-15-16,2-1-13 0,-1 2-34 0,-1-1-42 16,-3 1-37-16,2 1-83 0,0 3-90 15,-5 4-55-15,-2-3 13 0,-3-6-160 0</inkml:trace>
  <inkml:trace contextRef="#ctx0" brushRef="#br4" timeOffset="153158.56">4349 8383 690 0,'0'0'93'0,"0"0"-40"15,0 0-8-15,0 0-7 0,0 0-4 0,56 130-11 0,-40-103-25 16,0 3-23-16,0-2-38 0,3 2-50 16,0 0-43-16,2 0-29 0,-2-1 15 0,-5-8 20 15,-4-6 38-15</inkml:trace>
  <inkml:trace contextRef="#ctx0" brushRef="#br4" timeOffset="153423.19">5036 9290 421 0,'0'0'65'15,"0"0"-15"-15,0 0 46 0,0 0 51 16,67 137 25-16,-50-108-21 0,-4 2-22 0,7 0-31 15,-3 0-30-15,2-1-5 0,1 2-20 0,0-1-18 16,-1 0-13-16,3 2-8 0,-2-2-5 16,1 1 2-16,-1-1-1 0,0 1-2 0,-1 1 2 15,-2 1-8-15,4-1-6 0,-2 3-10 0,0-1-12 16,2-2-14-16,-4 0-20 0,1-1-18 0,0-2-32 16,0-1-28-16,0-2-42 0,-4-1-39 15,6-4 17-15,-4-5 31 0,-2-4 12 0,-6-6 166 0</inkml:trace>
  <inkml:trace contextRef="#ctx0" brushRef="#br4" timeOffset="154393.2">4836 8477 0 0,'0'0'0'0,"0"0"0"0,0 0 0 0,0 0 0 16,0 0 0-16,0 0 0 0,0 0 0 16,0 0 0-16</inkml:trace>
  <inkml:trace contextRef="#ctx0" brushRef="#br4" timeOffset="155173.74">4520 8689 0 0,'0'0'17'16,"0"0"12"-16,0 0-12 0,0 0 23 0,0 0 26 15,0 0 28-15,0 0 10 0,0 0 1 0,0 0 8 16,0 0 12-16,0 0 17 0,0 0 13 15,0 0 0-15,0 0-11 0,2-15-17 0,-2 15-29 16,0 0-22-16,0 0-25 0,0 0-15 0,0 0-8 16,0 0-10-16,0 0-10 0,0 0-11 15,0-1-14-15,1-1-11 0,0-1-1 0,3 1 4 16,-1-3 11-16,3 0 11 0,0-4 7 0,4-2 5 16,1 0-1-16,5-2 4 0,-1-2 0 0,4-2 3 15,4-3 4-15,4-2 3 0,3-1 6 0,2 0 2 16,2-2-3-16,3-2-6 0,1 2-3 0,2-2-4 15,1-3 1-15,2 1 2 0,4-1-3 16,-2-2-5-16,5 1 0 0,-1-1-3 0,-4 2-2 16,4 1-3-16,-2-1-2 0,-2 2-1 0,1 2 2 15,-3-2 3-15,0 2-3 0,-3 1 3 16,-1 0-2-16,-1 2-3 0,-4 1 2 0,-2 2 1 16,-1-1 2-16,1 1 1 0,-1 0 1 0,-1-1 1 15,1-4 1-15,0 4-2 0,0-3-1 0,1 2-1 16,1-3-1-16,-1 2 2 0,4 0 0 0,-1-2 1 15,4 0 0-15,-3-1-4 0,1-1 1 0,2 0-3 16,1 0 2-16,-1-2-1 16,-1 1 0-16,1-1-1 0,0 0-3 0,-1-1 4 15,-1 0-3-15,1 2 2 0,-3 1-2 0,-1-1 0 16,1 2 1-16,-1 0 2 0,-3-1 2 0,-1 3 0 16,-1 0 1-16,-1-1-2 0,-3 1-1 0,3 0 0 15,-3-1 0-15,-1 3 3 0,1 2 0 16,-2 0-1-16,3 0-1 0,-4 4 1 0,-1-1 0 0,-2 2 0 15,-2-1 3-15,1 2-3 0,-4 2 3 16,-1 0 0-16,1 2 0 0,-1 0 0 0,0-1 0 16,-1 1 0-16,0-1 0 0,3 1 1 0,-2-1 1 15,2-1 0-15,2 1 1 0,0-2-3 0,0 0 2 16,1 0-4-16,2-1 3 0,1-1-2 16,1-3-4-16,2 1 0 0,-1 0-2 0,0-1-1 15,1 1 1-15,1-1 2 0,-3 2 3 0,-2-1 1 16,0 3 1-16,-4-3 1 0,-1 6 1 15,-4 0 0-15,-2 4 1 0,-3 1 3 0,-3 3 8 16,-2 0 7-16,0 2 2 0,-1 0-4 0,0 0-11 16,0 0-11-16,0-1-10 0,0 0-8 15,0 0-8-15,0-1-14 0,1 0-10 0,2-2-9 16,-1-1-8-16,0 2-3 0,1-1-4 0,-1 1-5 16,1 1-17-16,0 1-28 0,-3 1-17 0,0 1-31 15,0 0-47-15,0 0-37 0,-4 0-6 0,2 0 7 16,0 0-28-16</inkml:trace>
  <inkml:trace contextRef="#ctx0" brushRef="#br4" timeOffset="155515.38">7351 6335 58 0,'0'0'119'0,"0"0"37"0,0 0 21 0,0 0 27 16,0 0-9-16,0 0-31 0,0 0-12 0,0 0-30 15,0 0-39-15,0 0-30 0,0 0-35 0,0 0-31 16,0 0-3-16,0 0 3 0,-25-7 7 16,31 7 13-16,3 0 1 0,4 1 1 0,2-1 2 15,0 0 1-15,1 0-1 0,1 0-2 16,1 0-4-16,-2 3 3 0,1-1-2 0,-2 0 1 16,3 2 0-16,-2-1-1 0,1 1 3 0,1 0 4 15,-3-1 4-15,-1 2 5 0,-2 0 7 0,-2 1 11 16,0 1 28-16,-7 1 27 0,-1 1 17 0,-1 1 1 15,-1 4-16-15,-6 0-23 0,-5 4-17 0,-1 0-8 16,-2 3-10-16,-3 4-10 0,-1 0-8 16,-1 1-13-16,-2 3-6 0,0-1-5 0,2 0-9 15,-1 1-17-15,1 0-32 0,2 0-57 0,-1 1-107 16,2 0-186-16,4-9-111 0,6-4-550 0</inkml:trace>
  <inkml:trace contextRef="#ctx0" brushRef="#br4" timeOffset="156281.53">4600 8400 0 0,'0'0'90'0,"0"0"-10"0,0 0 14 15,0 0 31-15,0 0 29 0,0 0 17 16,0 0 9-16,0 0 6 0,0 0 5 0,0 0 2 15,0 0-7-15,0 0-22 0,0 0-25 0,0 0-30 16,22-92-32-16,-24 93-31 0,-3 5-37 0,1 3-16 16,-3 2-11-16,-1 5 3 0,-1 0 14 15,2 3-2-15,-2 1 3 0,-1 2-1 0,2 2 0 16,-1 0-1-16,2 0 4 0,-2 0 2 0,1-2-3 16,0-1 6-16,1-2-3 0,3-1 0 15,0-2 8-15,-1-3-5 0,5-1 0 0,0-3-5 16,0-2-9-16,0-1-1 0,5 0 1 0,2-1 2 15,1-2 3-15,3 1 3 0,1-2-1 0,4-1 1 16,-1-1-2-16,2 0 1 0,4-1-3 16,-1-4-1-16,2-1 1 0,5 0-7 0,-3-1 1 15,3-3-7-15,-2 2-6 0,2 1-11 0,-1-2-18 16,-1 2-31-16,2 2-66 0,-2 0-99 0,2 1-143 16,-3 4-13-16,-5 0 45 0,-7 0-31 0</inkml:trace>
  <inkml:trace contextRef="#ctx0" brushRef="#br4" timeOffset="156825.1">5440 8429 1998 0,'0'0'7'0,"0"0"-9"0,0 0 11 0,0 0 18 16,0 0 10-16,0 0-1 0,0 0 1 0,0 0-4 16,0 0-4-16,0 0-4 0,0 0-8 0,0 0-6 15,134-29-10-15,-109 20-5 0,4-3-12 0,-1 1-16 16,0-4-31-16,0 2-60 0,2-1-86 0,-4 2-146 15,-9 2-106-15,-5 5-541 0</inkml:trace>
  <inkml:trace contextRef="#ctx0" brushRef="#br4" timeOffset="157477.18">5879 7861 532 0,'0'0'446'0,"0"0"-383"0,0 0 21 16,0 0 40-16,0 0 22 0,0 0-32 16,0 0-33-16,0 0-23 0,0 0-12 0,0 0-3 0,0 0-9 15,0 0-5-15,0 0-5 0,44 127-5 16,-38-105-7-16,0 1 4 0,1 0-1 0,-1-1-2 16,1 0 2-16,-1 0-5 0,-2-4 1 0,3 0-4 15,-2-1 0-15,2-2 4 0,-2-1-1 0,0 0 4 16,-3-2-3-16,3-5-1 0,-2-2-6 0,-1-1-4 15,4-2-6-15,-3-2 0 0,-1 0 2 16,3 0 7-16,-1-3 14 0,2-4 0 0,-1-3 2 16,5-5-4-16,-1-1-7 0,0 0-1 0,2 0-7 15,-2 1 0-15,1 0-3 0,1 2 2 16,-1 0-1-16,0 1 0 0,2 2 6 0,-2 3-6 16,0 1 4-16,1 2 0 0,-1 2-4 0,0 1 4 15,0 1-2-15,0 0 1 0,-1 1-2 0,0 3 4 16,1 0 0-16,-4 2 2 0,1 1 5 15,1 1-5-15,-3 2 2 0,0-2-1 0,-3 2 3 16,1-1 1-16,-2 2 1 0,-1 0 7 0,0 0-2 16,0-1 5-16,-2 0-1 0,-2 0 0 15,0 1 4-15,-1-1-2 0,-4 0 3 0,4 0-2 16,-4 1 2-16,0-2-2 0,-3 1 0 0,2-2-4 16,-4-1-4-16,5 0-1 0,-2-2-5 0,0-3 2 15,2 1-5-15,0-2-2 0,0-1-4 0,1 0-5 16,0 0 1-16,-1-1-3 0,1-3-1 0,1 1-5 15,-1 0-6-15,0-2-18 0,-2 2-29 16,3-2-32-16,2 2-46 0,-1 0-50 0,2 1-77 16,-1 1-96-16,2 0-50 0,2-1-417 0</inkml:trace>
  <inkml:trace contextRef="#ctx0" brushRef="#br4" timeOffset="157981.72">5946 8485 352 0,'0'0'596'15,"0"0"-572"-15,0 0 28 0,0 0 6 0,0 0 10 16,0 0-3-16,0 0-5 0,0 0 18 16,0 0 18-16,0 0 1 0,0 0-6 0,0 0-3 15,0 0-7-15,0 0-9 0,119-53-10 16,-89 45-10-16,1-1-6 0,1 2-3 0,1 0-8 16,3 1-3-16,-3-3-9 0,2 2-7 0,-2 0-5 15,-1-1-6-15,-1 0 1 0,-1 1-4 0,0 0-2 16,-4 0 3-16,-2 0-4 0,-2 1 2 0,-2 1-4 15,-3 1-10-15,-4-1-8 0,-2 0-10 0,-2 2-12 16,-1-1-25-16,-3 3-55 0,-2 1-81 16,0 0-118-16,-3 0-86 0,0 0 16 0,0 0-194 0</inkml:trace>
  <inkml:trace contextRef="#ctx0" brushRef="#br4" timeOffset="158397.15">5834 8872 849 0,'0'0'2'0,"0"0"34"0,0 0 54 15,0 0 53-15,0 0 17 0,0 0-31 16,0 0-48-16,0 0-28 0,0 0-8 0,0 0 2 15,0 0 7-15,0 0-10 0,0 0-10 0,0 0-14 16,30 90-2-16,-24-66 0 0,-3 3-6 16,1-2-4-16,-1 2-8 0,-2 1-4 0,-1 2-13 15,0-1-12-15,0 0-31 0,1-3-44 0,-1 0-55 16,0-2-90-16,1-6-71 0,2-3-8 16,1-6 21-16,-2-3 41 0</inkml:trace>
  <inkml:trace contextRef="#ctx0" brushRef="#br4" timeOffset="158615.6">6005 8781 47 0,'0'0'604'0,"0"0"-337"0,0 0 20 0,0 0 23 16,0 0-14-16,0 0-91 0,0 0-62 0,0 0-47 16,0 0-35-16,0 0-28 0,0 0-11 0,0 0-9 15,0 0-3-15,0 0 3 0,1 22-7 16,5-1 5-16,-2 1 0 0,0 0-1 0,-1 3-3 15,-2 1-4-15,-1 4-5 0,0-1-6 0,0 0-3 16,0 2-17-16,-2-4-19 0,-3 1-33 16,4-3-55-16,-1 0-79 0,1-4-139 0,0-2-124 15,1-5-38-15,0-6-70 0</inkml:trace>
  <inkml:trace contextRef="#ctx0" brushRef="#br4" timeOffset="158999.6">6108 8765 1010 0,'0'0'66'0,"0"0"48"0,0 0 53 0,0 0 34 16,0 0-27-16,0 0-73 0,0 0-50 0,0 0-21 15,0 0-11-15,0 0 0 0,0 0 8 0,0 0-1 16,0 0-4-16,23 54-8 0,-13-32-5 15,-3-1-2-15,2 0-4 0,0-1 1 0,-3 1-2 16,0-2 0-16,1 0-2 0,-1-3 0 0,2-2 0 16,0-2-2-16,-2 0 2 0,2-2-2 15,0 0 2-15,-3-4-2 0,1 0 0 0,2 0 0 16,-2-4-1-16,0-1 3 0,1-1 2 0,-1 0 7 16,1-6 7-16,0-2 11 0,0-2 4 0,0-1 0 15,0-2 4-15,-1-1-8 0,0 0 3 16,-1-2 1-16,-1 0-3 0,0 0 4 0,0 0-1 15,-1-2-5-15,0-1-8 0,1-1-6 0,1-2-8 16,0-1-6-16,-2 2-2 0,-1 0-11 0,4 1-9 16,-3 2-19-16,0 3-44 0,-1 2-57 0,1 1-76 15,0 2-109-15,-3-1-112 0,3 5 1 16,-3 2-256-16</inkml:trace>
  <inkml:trace contextRef="#ctx0" brushRef="#br4" timeOffset="159431.23">6252 8721 754 0,'0'0'83'0,"0"0"25"0,0 0 32 16,0 0 18-16,0 0-16 0,0 0-58 0,0 0-37 15,0 0-11-15,0 0-4 0,0 0-5 16,0 0 9-16,0 0-2 0,0 0-10 0,0 0-2 15,35 86-3-15,-23-72 1 0,0 3-3 0,1-2-1 16,0 1-2-16,-1 0-4 0,1 0 1 0,-1 0-7 16,2-1-3-16,-2 0-1 0,0-1-1 0,-2 1-1 15,-1-4 3-15,0 1-1 0,-2-3-2 0,-1 0 3 16,2-2-2-16,-4 0 2 0,2-2 4 16,-1-1 4-16,-1-2 5 0,-2 0 7 0,0 0 0 15,0-2-2-15,1 0 5 0,-1 0 7 16,0-4 13-16,0-2 15 0,2-2 3 0,-1-4 3 15,1-2-8-15,0-2-3 0,-3-3-3 16,1-1-8-16,1-3 2 0,-1-1-9 0,1-3-3 16,0 1 1-16,-1-2-4 0,-1 1-1 0,0-1-6 15,1 2-7-15,-2 1-6 0,0 1-4 0,0 0-6 16,2 1-6-16,1 1-6 0,-3 1-12 0,2 3-9 16,-1 1-21-16,2 3-29 0,-1 3-49 0,-1 3-87 15,0 2-149-15,1 5-169 0,-2-1-380 0,1 1 625 16</inkml:trace>
  <inkml:trace contextRef="#ctx0" brushRef="#br4" timeOffset="159723.6">6617 8528 761 0,'0'0'113'0,"0"0"-30"15,0 0 47-15,0 0 34 0,0 0-10 16,0 0-54-16,0 0-36 0,0 0-11 0,0 0-8 16,0 0-12-16,0 0-2 0,0 0-7 0,23 118-6 15,-20-92-2-15,-1 2-6 0,-1 1-2 0,1 1-1 16,-1-1-3-16,0 2 1 0,1-3-1 15,-2-2-6-15,0 1-13 0,0-2-33 0,0-2-78 16,1-2-109-16,1-2-49 0,-1 0-95 0,2-7 5 16,-2-3 10-16</inkml:trace>
  <inkml:trace contextRef="#ctx0" brushRef="#br4" timeOffset="159980.24">6730 8459 1417 0,'0'0'142'0,"0"0"8"0,0 0 22 0,0 0 4 16,0 0-76-16,0 0-44 0,0 0-16 0,0 0-4 16,0 0-5-16,0 0-1 0,0 0-8 0,5 123-7 15,-1-99-1-15,2 1-6 0,-2 0 1 0,3 0-3 16,-3 4-3-16,0 0-5 0,-2-1-1 0,0 2-4 15,0 0-6-15,2-2-2 0,-3 0-13 16,-1 2-29-16,0-4-68 0,0 0-34 0,0-1-96 16,1 1-168-16,-1-7-25 0,0-8-444 0</inkml:trace>
  <inkml:trace contextRef="#ctx0" brushRef="#br4" timeOffset="162095.07">6489 6327 0 0,'0'0'0'0,"0"0"0"0,0 0 28 0,0 0 15 15,0 0-4-15,0 0 18 0,0 0 9 0,0 0 10 16,0 0-2-16,0 0-9 0,0 0-2 0,0 0-1 15,-7 6 1-15,7-6-7 0,0 0-7 0,0 0-6 16,0 0 1-16,0 0 9 0,0 0 10 16,0 0 11-16,1 0 13 0,-1 0 10 0,0 0 1 15,0 0-1-15,1 0-6 0,-1 0-11 0,0 0-8 16,2 0-8-16,1 0-5 0,-1 0-4 0,2-2 0 16,-2-1-6-16,4 1 1 0,1-3 1 0,0 1-1 15,0-3 0-15,4-1-1 0,-1-1-3 16,1 0-3-16,-3 0-2 0,5 0-3 0,-2 0-6 15,2-1 0-15,0 0-4 0,-2 1-2 16,6-1-2-16,-3-2-9 0,4 3-2 16,-2 0-5-16,0-1-1 0,1 2-2 0,-3-2-2 0,5 0 2 15,-4-1-3-15,2 1 2 0,-1 0-1 0,-1 0-3 16,-2-1 2-16,3 1 0 0,-2-1-2 0,0 2 1 16,-1 1 1-16,-1 0-3 0,1 0 3 15,-1 1-1-15,0 1-1 0,-3 0 2 0,-1 1-2 16,0 0 1-16,0-1-1 0,-1 3 2 0,-1-1-2 15,0 0-1-15,2 1 3 0,-2-2-2 0,1 1 0 16,0 0 2-16,-1 0-2 0,2 0 1 16,0 0 0-16,-3 1-2 0,2-1 1 0,1 2 1 15,-4-2-2-15,2 1 0 0,-2-1 0 0,0 0-4 16,-1 2-1-16,0 0-5 0,3-2-9 0,-3 2-4 16,0 0-6-16,1-2-3 0,-1-1-6 0,1 1-9 15,1-1-14-15,-2-1-10 0,4-1-11 16,-3 1-13-16,1 1-7 0,-1-1-5 15,0 2-7-15,0-2-10 0,-1-1-12 0,2 1-18 16,0 0-28-16,-3 2-35 0,3-3-29 0,-2 1 23 16,-1 2-128-16,1 2 285 0</inkml:trace>
  <inkml:trace contextRef="#ctx0" brushRef="#br4" timeOffset="162598.39">6954 5776 54 0,'0'0'143'0,"0"0"-99"16,0 0 51-16,0 0 49 0,0 0 42 16,0 0 15-16,0 0-24 0,0 0-38 0,0 0-53 15,0 0-43-15,0 0-14 0,0 0 1 0,0 0 24 16,0 0 14-16,-24 28-4 0,38-28 1 0,-1 0 0 16,0 0-6-16,0-3-7 0,2-1-3 0,0 1-8 15,0-2-2-15,-2 1-2 0,2-2-2 16,0 2-1-16,-2-1-1 0,2 1-5 0,-3-1-4 15,0 1-2-15,-2 1-5 0,-2 2-2 0,-3 0 0 16,2 1-1-16,-4 0 6 0,-1 0 14 16,0 0 16-16,-2 3 7 0,1 2 5 0,-1 2-9 15,0 1-13-15,0 2-8 0,0 2-11 0,-5 1-3 16,2 1-5-16,-4 1-2 0,3 1-3 0,-1 0-5 16,1 1 1-16,-2-2-3 0,2 2 1 15,-2-1 2-15,1 1-4 0,-1-1 0 0,1 1-5 16,-1 1-3-16,2-2-5 0,-3 0-7 0,5-2-14 15,0-4-21-15,0-1-24 0,2-1-49 0,0-2-70 16,0-1-112-16,0-2-153 0,0-1-15 16,1 0-365-16</inkml:trace>
  <inkml:trace contextRef="#ctx0" brushRef="#br4" timeOffset="163191.92">6622 6107 322 0,'0'0'63'0,"0"0"0"0,0 0 47 16,0 0 45-16,0 0 30 0,0 0-24 0,0 0-37 16,0 0-36-16,0 0-25 0,0 0 0 0,0 0 8 15,0 0 14-15,0 0 4 0,0 0-7 16,0-31-5-16,-1 33-27 0,-3 3-25 0,1 1-21 16,-2 3-15-16,-1 3 2 0,-2 0 5 0,1 4 6 15,1-2-3-15,-1 1 0 0,-1 0 1 0,-1 1 3 16,1 2-2-16,-1-1 4 0,-2 0 2 15,3 1 1-15,0 0 9 0,1-2 1 0,2-1 4 16,2-3-5-16,1 0-3 0,2-3-2 0,0 0-4 16,2-1 7-16,2 0-6 0,3-2 2 15,-1 0-2-15,1 0-1 0,2-3-1 0,1 1 1 16,-1-2-1-16,-2-1-3 0,3 0 1 0,-3 1-1 16,2-2-3-16,0 0 2 0,-1 0-8 15,0 0-6-15,1-2-16 0,1 1-21 0,-2-1-27 0,1 0-63 16,-1 0-91-16,2 0-110 0,-3 1-58 0,-1 0 26 15,-3 0-68-15</inkml:trace>
  <inkml:trace contextRef="#ctx0" brushRef="#br4" timeOffset="164255.6">5525 6346 1238 0,'0'0'65'15,"0"0"22"-15,0 0 43 0,0 0 30 0,0 0 2 16,0 0-46-16,0 0-38 0,0 0-13 0,0 0-7 15,0 0-3-15,0 0-4 0,0 0-9 0,0 0-9 16,0 0-12-16,-13-49-8 0,13 31-3 16,0-2-2-16,0 0-3 0,0 1 1 0,-1 2 0 15,1 0 4-15,1 3 3 0,-1 0 5 0,0 2 1 16,0 1 1-16,0 3-1 0,0 3 1 16,0 2 1-16,0 2-1 0,0 1-2 0,0 0-6 15,0 0-11-15,0 1-10 0,0 3-4 0,0 4 2 16,3 4 2-16,-1 2 8 0,3 3 1 0,1 1-3 15,0 3-3-15,-2 1-7 0,4 0-11 0,-2-1-16 16,1-2-18-16,2 1-20 0,-2-1-18 0,1-2-21 16,-1 0-36-16,1-2-75 0,0 0-112 15,2-1-91-15,-5-4 11 0,1-5-130 0</inkml:trace>
  <inkml:trace contextRef="#ctx0" brushRef="#br4" timeOffset="164620.19">5374 6774 909 0,'0'0'204'0,"0"0"-223"0,0 0-5 0,0 0 29 16,0 0 33-16,0 0 27 0,0 0 29 0,0 0 23 16,0 0 3-16,0 0-16 0,0 0-14 0,0 0-15 15,131-80-6-15,-104 67-4 0,0-3-4 16,1 0 3-16,-2 2-7 0,0-3-7 16,2 2-7-16,-1-1-9 0,0 1-6 0,3-1-4 0,-1 0-1 15,0-2-6-15,-4 2-2 0,3-2-3 16,-3 0-5-16,1 0 0 0,-2 1-4 0,0 2 1 15,-3 2-3-15,-5 0 0 0,0 3-3 0,-5 0-2 16,-2 4-5-16,1 2-15 0,-7 0-16 16,1 2-28-16,-2 0-35 0,-1 2-49 0,-1 0-81 15,0 0-92-15,-3 0-113 0,1 1-136 0,0 1 183 0</inkml:trace>
  <inkml:trace contextRef="#ctx0" brushRef="#br4" timeOffset="164913.62">5508 6859 1759 0,'0'0'-8'0,"0"0"37"0,0 0 41 16,0 0 20-16,0 0-24 0,0 0-36 0,0 0-17 0,0 0-5 16,0 0-5-16,0 0 1 0,0 0-2 15,0 0-2-15,0 0 2 0,9 137-6 0,-2-115-2 16,-2 0-7-16,0 1-7 0,-1-2-23 0,-1-2-43 16,2 0-69-16,-3-2-99 0,6-3-77 0,-2-1-33 15,-1-4 43-15,-3-4-150 0</inkml:trace>
  <inkml:trace contextRef="#ctx0" brushRef="#br4" timeOffset="165125.29">5648 6838 1427 0,'0'0'124'0,"0"0"0"0,0 0 33 0,0 0 20 15,0 0-37-15,0 0-68 0,0 0-34 0,0 0-22 16,0 0-6-16,0 0-3 0,0 0 1 0,0 0-1 15,0 0-3-15,0 0-5 0,9 133 0 16,-6-112-4-16,0 0-1 0,1 3-5 16,-2-2-13-16,-1-1-19 0,-1-2-47 0,1-1-70 15,2-1-106-15,0-5-126 0,-1-2-48 0,0-3 4 16,-2-4 0-16</inkml:trace>
  <inkml:trace contextRef="#ctx0" brushRef="#br4" timeOffset="165481.82">5698 6805 1461 0,'0'0'32'0,"0"0"17"0,0 0 14 0,0 0 4 16,0 0-29-16,0 0-22 0,0 0 1 0,0 0 7 15,0 0-4-15,0 0-10 0,0 0-3 0,0 0-3 16,41 125 0-16,-32-108-3 0,-2 3 1 0,0-3-2 15,3-1-1-15,-2-1 0 0,1-2-4 16,2-3-5-16,-2-3-3 0,0-1-3 16,2-4 3-16,-3-2 3 0,1 0 1 0,-1-3 4 15,2-4 8-15,0-3 7 0,-1-3 11 0,-1-1 11 16,-2-1 9-16,1-2 9 0,-3 1 10 0,1-2 10 16,-4 2 7-16,2 1 2 0,1-3-6 0,-3 2-12 15,0 0-12-15,1 1-10 0,-2 0-13 16,3 0-9-16,0-1-9 0,-2 1-8 0,1 1-4 15,-1 0-6-15,1 2-14 0,1 1-19 0,-2 3-41 16,0 1-67-16,0 3-117 0,-1 0-147 0,1 3-71 16,-1 0-185-16,0 1 379 0</inkml:trace>
  <inkml:trace contextRef="#ctx0" brushRef="#br4" timeOffset="165832.47">5825 6761 1208 0,'0'0'60'0,"0"0"-3"16,0 0 19-16,0 0 17 0,0 0-11 15,0 0-18-15,0 0 7 0,0 0 8 0,0 0-6 16,0 0-9-16,0 0-11 0,0 0-8 0,0 0-12 16,55 130-5-16,-41-118-4 0,0-2-8 0,2-1-3 15,-2-1-7-15,3-1-3 0,-3-2-2 16,3-1-2-16,-1 0-1 0,-2-2 0 0,0-1 3 0,0-1 1 15,-3 0 3-15,0 0 1 0,0-3 2 16,-2-3 6-16,-2-1 6 0,-2-2 7 0,2 0 5 16,-4-4 11-16,0 2 5 0,0-1 6 0,-3-2 3 15,0 1-6-15,0-3-3 0,0-1-7 16,-4 0-4-16,-1-1-9 0,-3-2-6 0,2-2-7 16,0-1-8-16,-2 0-1 0,-2 0-4 0,3 2-4 15,1 0-5-15,-1 3-8 0,-1 3-13 16,3 2-17-16,1 4-21 0,0 4-39 0,3 0-57 0,0 3-107 15,-1 1-167-15,2 1-88 0,0 0-530 16</inkml:trace>
  <inkml:trace contextRef="#ctx0" brushRef="#br4" timeOffset="166102.5">6118 6524 830 0,'0'0'240'16,"0"0"-169"-16,0 0 42 0,0 0 36 0,0 0-1 15,0 0-67-15,0 0-28 0,0 0-6 0,0 0-10 16,0 0 2-16,0 0 1 0,0 0-3 16,0 0 0-16,0 0-9 0,7 11-6 0,-4 7-8 15,4 1-5-15,-3 2-2 0,2 2-1 0,-3 0-3 16,3 1-2-16,-2 2-3 0,2-1-2 15,-1 0-4-15,2 1-5 0,-1-1-8 0,1-4-12 0,3 2-22 16,0-4-54-16,0-4-92 0,0-2-104 16,0-5-87-16,-3-2 18 0,-3-3-121 0</inkml:trace>
  <inkml:trace contextRef="#ctx0" brushRef="#br4" timeOffset="166393.65">6229 6474 1140 0,'0'0'109'0,"0"0"48"0,0 0 51 16,0 0 19-16,0 0-62 0,0 0-61 16,0 0-33-16,0 0-16 0,0 0-21 0,0 0-11 15,0 0-8-15,0 0-1 0,0 0-2 0,0 0 2 16,-8 55 5-16,14-38-6 0,-3 1 1 15,3 0-5-15,-2 3-3 0,4 0-1 0,-2 0-2 16,0-1 0-16,0 3-4 0,-2-3 1 0,3 2-2 16,-1-2 0-16,1 1 0 0,-2-2-4 0,1-1-3 15,0-2-14-15,-2-1-15 0,2-2-33 16,-1-1-48-16,2-4-75 0,-5 1-119 0,4-4-130 16,-4 0-25-16,0-3-261 0</inkml:trace>
  <inkml:trace contextRef="#ctx0" brushRef="#br4" timeOffset="167756.37">7333 5650 0 0,'0'0'0'15,"0"0"0"-15,0 0 16 0,0 0 59 0,0 0-15 16,0 0 0-16,0 0-4 0,0 0-5 0,0 0 2 15,0 0 15-15,0 0 14 0,0 0 16 0,-11 11 2 16,11-10-6-16,-2 0-2 0,1-1-10 16,0 1-3-16,1 0-10 0,-2 0-9 0,1 0-8 15,-1 0-9-15,0 1-1 0,0 0-4 0,1-1 6 16,1 1 4-16,-2 0 2 0,1 0 2 16,-2-1 1-16,1 0 1 0,2 0-3 0,-1-1-1 15,1 0-5-15,0 0-3 0,0 0-8 0,0 0-11 16,0 0-10-16,0 0-8 0,0 0-2 0,4-3 9 15,1-1 18-15,0-1 10 0,1-2 7 0,3-2-2 16,2-2-11-16,0 0-2 0,-1 0-3 0,2 0-5 16,0-1-1-16,-1-2-4 0,3 0 0 15,-2 0-2-15,3-2 3 16,-1 1 2-16,2-4 0 0,0 4 3 0,3-3-3 0,1 1-3 0,0-2-2 16,1 2-3-16,0-1-3 0,-1-2-3 0,2 3 0 15,-1 1-4-15,-1 1 0 0,2 1-2 16,-4 0-2-16,0 1 0 0,-2 2 2 0,-1 2-1 15,-2-1 0-15,0 0 0 0,-2 3-2 16,0 0 1-16,-1 0 0 0,-1 2 0 0,2 0 0 16,-3 0-2-16,-1 1 3 0,1 0-4 0,-1 1 3 15,-1 1 0-15,1-2-6 0,-2 2 6 0,-1 0-1 16,0-2-1-16,2 2 6 0,-3 0-8 16,1 0-4-16,-2 0-1 0,1 1-6 0,0-1 4 15,1-1 3-15,1 1 1 0,1-3 0 0,1 1-3 16,-1-2 2-16,4-1-4 0,-3 1-1 0,1 0 1 15,-1 0-12-15,2-1-18 0,-2 2-33 0,0 1-44 16,-1 0-57-16,0 1-65 0,-3-1-60 0,4 1-44 16,-3 0-4-16,-1 2 72 0,0-1 76 15,-2 1 6-15,-1 1 163 0</inkml:trace>
  <inkml:trace contextRef="#ctx0" brushRef="#br4" timeOffset="168171.32">7877 5010 180 0,'0'0'213'0,"0"0"-99"0,0 0 47 16,0 0 28-16,0 0 14 0,0 0-48 0,0 0-50 15,0 0-28-15,0 0-32 0,0 0-21 0,0 0-20 16,0 0 0-16,0 0 5 0,0 0 12 0,-34 28 17 16,40-26-3-16,3 0 6 0,1-1-1 0,1 1-2 15,-1-1 0-15,3 0-3 0,-2 0-4 16,3 0-1-16,-3 2-2 0,-1-1-8 16,2 0 0-16,-1-1-4 0,1 2-4 0,-4-1 2 15,1 2 4-15,-1-2 1 0,2 1 1 0,-3 2 6 16,-1-2 2-16,1 3 12 0,-4-1 12 0,1 0-1 15,-2 1-1-15,-2 1-7 0,2 1-11 0,-2 0-6 16,0 2-4-16,0 1-8 0,-3-1-9 16,-4 2-1-16,4 0-6 0,-3 1-3 0,0 1-4 15,-2 1-8-15,0 0-9 0,-1-1-16 16,1-1-25-16,-3 1-30 0,2 1-33 0,1-2-40 0,-1 1-38 16,-1-3-41-16,3 1-44 0,-1-1-31 0,3-3 34 15,0-2-171-15</inkml:trace>
  <inkml:trace contextRef="#ctx0" brushRef="#br4" timeOffset="168737.62">7355 5478 0 0,'0'0'0'0,"0"0"0"0,0 0 1 15,0 0 51-15,0 0-5 0,0 0-5 0,0 0 0 16,0 0 3-16,0 0 18 0,0 0 28 0,0 0 39 16,0 0 44-16,0 0 26 0,0 0 8 0,17-25-17 15,-17 26-39-15,0 2-48 0,-2 1-41 16,1 2-28-16,-5 1-10 0,1 3 3 0,1-2 6 15,-1 0 0-15,0 3-8 0,0-3-4 0,0 1-7 16,0-1-7-16,2 2-1 0,0-2-3 0,0 2 0 16,1-1 1-16,0 2 1 0,0-3-1 15,1 1-3-15,1-1 1 0,0 0-2 0,0-1 1 16,0 0 1-16,0-2 3 0,1 1 3 0,3 0 0 16,0-1 0-16,2 1 0 0,-1-2 3 0,2 0-2 15,1 1 3-15,0-2-2 0,-1 1-7 16,1-1 4-16,1 0-3 0,0-1 1 0,2-1 1 15,-2 0-4-15,1-1-3 0,2 0-5 0,1 0-3 16,3 0-12-16,-3-2-12 0,5-4-21 0,-2-1-63 16,1-1-95-16,1-1-140 0,-3 2-58 0,-6 2-381 15</inkml:trace>
  <inkml:trace contextRef="#ctx0" brushRef="#br4" timeOffset="171264.2">6714 5869 16 0,'0'0'53'16,"0"0"-14"-16,0 0 13 0,0 0 17 15,0 0 22-15,0 0 8 0,0 0-23 0,0 0-22 16,0 0-29-16,0 0-17 0,0 0 0 0,0 0 5 16,0 0 5-16,0 0 12 0,-38-35 11 15,34 31 3-15,0 2 5 0,-5-2 0 0,2 2-8 16,-1 0 7-16,-1-1 4 0,-1 2 3 0,0 0 4 15,-1 1-7-15,0 0-5 0,-3 0-9 0,-1 0-1 16,3 3-3-16,-5 2-6 0,0 0 0 0,1-1-4 16,-2 2 0-16,2-1 0 0,1 1 0 15,1-1-1-15,-3 1-2 0,1-2 2 0,2 0-3 16,-2-1-1-16,2 1 5 0,1-1-5 16,-1 1-2-16,1 0 3 0,1 0-12 0,-1 0 3 15,-1-1 5-15,1 1-3 0,2-1 8 0,-3 0 3 16,-1 0 0-16,2 0 4 0,-1-1 0 0,0-1 2 15,0 1 1-15,-1 1-4 0,2 0-2 0,1 0-8 16,-2 0-3-16,3-1-4 0,-2 2-5 16,1-1 5-16,1 1-5 0,0-1-1 0,2 0-1 15,-1 2-1-15,-1 1-1 0,1 1 0 0,0-2 2 16,-2 2 0-16,1-1 4 0,0 1 3 16,3 0 4-16,-1-1 4 0,1 0 0 0,0 0 0 15,2 0-7-15,-1 1-3 0,0 0-4 0,3 0-3 16,-4 1-1-16,4 0-3 0,-2 1 0 0,0 1 0 15,1 2 1-15,-2-1 1 0,2 1 1 0,-1-2-2 16,3 0 0-16,-2-2-2 0,2-1-4 0,0 1-5 16,0-1-10-16,1-1-22 0,0 1-36 15,2-2-67-15,0-1-112 0,0 2-129 0,0-3-8 16,0-2-327-16</inkml:trace>
  <inkml:trace contextRef="#ctx0" brushRef="#br4" timeOffset="172249.75">7415 5274 0 0,'0'0'0'0,"0"0"0"0,0 0 0 16,0 0 26-16,0 0 42 0,0 0-5 0,0 0 5 16,0 0-3-16,0 0-16 0,0 0-12 0,0 0 2 15,0 0 19-15,0 0 18 0,-21 14 5 16,21-14-3-16,0 0-14 0,0 0-2 0,0-3 2 15,0 2 5-15,0-4 7 0,0 0-7 0,2-3-5 16,2-1-10-16,2-2-9 0,-1-1-5 0,3-2-10 16,3-3 0-16,-1 0-12 0,1 0 0 0,3-2 6 15,1 0 0-15,-1 1 8 0,3-2 1 0,0 1-4 16,1-5 1-16,3 3 1 0,2-2-4 16,2-4 0-16,2 3-4 0,4-4-5 0,-1 3-1 15,1-2-4-15,-1 0 0 0,0-1-4 0,-1-1-1 16,2 1-2-16,0 0-5 0,1 2 5 15,0 2-2-15,2-2 3 0,-3 4 5 16,0-1-7-16,-4 5 0 0,1-1-2 0,-1 3 2 0,-2 0 2 16,1 2 2-16,0 1 1 0,-3-1-2 0,1 0 8 15,-2 2 4-15,-1 1 3 0,-1 1-1 16,1 1-2-16,0-1-2 0,-2 3-4 0,1 1 5 16,1 3-7-16,-3-1-1 0,-1 3-1 0,-2 0-5 15,1 1 1-15,-2 0 0 0,-2 0 1 16,-1 0-5-16,-1 2 3 0,-1 1-2 0,0 0 0 15,-3 1 0-15,-1-1-4 0,1 2-1 0,-2-2-4 16,-3 2-5-16,3-1-3 0,-3-1-5 0,1 1-11 16,-1-1-15-16,-1 0-40 0,0 2-68 15,0-2-124-15,0 1-125 0,0 0-33 0,0-1-167 0</inkml:trace>
  <inkml:trace contextRef="#ctx0" brushRef="#br4" timeOffset="172784.19">8882 4138 385 0,'0'0'176'16,"0"0"51"-16,0 0 37 0,0 0 1 0,0 0-56 15,0 0-48-15,0 0-34 0,0 0-31 0,0 0-26 16,0 0-16-16,0 0-11 0,0 0-11 16,0 0-5-16,0 0-8 0,-6-39-10 0,12 25-5 15,-1-3-3-15,1 1-2 0,2-3-1 16,2-1 4-16,-3 3-3 0,0 1 3 0,0 0 1 16,1 1 0-16,-3 1 3 0,0 3 6 0,-1 0 5 15,-3 2 4-15,2 2 7 0,-2 0 0 0,0 4 4 16,-1 2 4-16,0 0-2 0,0 0-2 0,0 1-8 15,0 0-15-15,0 0-16 0,0 1-14 16,3 3-3-16,-3 3 7 0,7 2 17 0,-2 3 7 16,3 2 0-16,1 2-9 0,-4 1-15 0,4 1-7 15,-1 1-13-15,-1-2-22 0,2 2-38 0,1 1-40 16,-2-3-61-16,1 1-90 0,2-2-97 16,-1 0-17-16,-2-5-336 0,0-4 723 0</inkml:trace>
  <inkml:trace contextRef="#ctx0" brushRef="#br4" timeOffset="173172.46">8820 4429 855 0,'0'0'-47'16,"0"0"16"-16,0 0 57 0,0 0 71 0,0 0 21 15,0 0-7-15,0 0-6 0,0 0-6 0,0 0 6 16,0 0 3-16,0 0-1 0,134-58-8 0,-105 46-15 16,1-2-10-16,-2 0-5 0,3-1-4 0,2 0-6 15,0-1-7-15,2 0-15 0,0 0-12 16,-3 1-7-16,6 0-5 0,-6-1 0 0,-1 2 0 15,1 0-2-15,1-1-2 0,-3 1-3 0,-1 2-1 16,3-1 5-16,-4 0-1 0,1 0 3 0,-1 0 1 16,1-2 1-16,2 0-3 0,-4-1-1 15,0 1-2-15,2 1-5 0,-5 1 2 16,1 2-7-16,-7 1-2 0,-1 1-7 0,-2 4-17 16,-3-1-14-16,-7 0-24 0,2 4-30 0,-7 0-48 15,0 0-94-15,0 2-164 0,-2 0-96 0,-3 0-371 16</inkml:trace>
  <inkml:trace contextRef="#ctx0" brushRef="#br4" timeOffset="173557.34">8803 4680 1719 0,'0'0'-98'0,"0"0"32"15,0 0 61-15,0 0 62 0,0 0 5 0,0 0-31 16,0 0-11-16,0 0-7 0,0 0 4 16,0 0 5-16,0 0 14 0,0 0 6 0,0 0 1 15,0 0-5-15,91 38-12 0,-84-16-4 0,-4 4-10 16,4 1-4-16,-5 1-7 0,-2 0-5 0,0-2-6 16,0 0-6-16,0-3-5 0,1-4-29 15,0 0-49-15,2-1-78 0,2-4-101 0,-3-1-80 16,5-4-3-16,-3-4-10 0,2-2 116 0</inkml:trace>
  <inkml:trace contextRef="#ctx0" brushRef="#br4" timeOffset="173774.62">9035 4606 292 0,'0'0'219'0,"0"0"58"0,0 0 17 0,0 0-6 16,0 0-74-16,0 0-63 0,0 0-38 0,0 0-33 15,0 0-24-15,0 0-21 0,0 0-5 16,0 0-3-16,0 0-7 0,0 0-2 0,-8 50-8 16,15-31-5-16,-3 2-3 0,3-3-3 0,-1 2-5 15,-2-1-9-15,3 3-15 0,-3 1-16 0,0-3-38 16,0 0-81-16,-3-2-134 0,1-1-143 0,-1-4-149 16,-1-5 139-16</inkml:trace>
  <inkml:trace contextRef="#ctx0" brushRef="#br4" timeOffset="174156.54">9158 4502 1179 0,'0'0'-6'16,"0"0"37"-16,0 0 53 0,0 0 49 0,0 0-8 15,0 0-40-15,0 0-14 0,0 0-20 0,0 0-13 16,0 0-9-16,0 0-7 0,0 0-2 0,0 0-2 16,0 0-1-16,66 103-6 0,-59-87-1 0,0-1-3 15,2 0-2-15,-2-2 2 0,-1-2-2 16,2 0 1-16,-2-2 0 0,1-1 1 0,0-2-1 16,-3-1 3-16,2 0 5 0,-3-3 1 0,4 1 11 15,-4-2 5-15,1-1 9 0,0 0 13 16,-1 0 7-16,3-4 4 0,-3-1 1 0,4-4-7 15,-3 1-10-15,2-2-6 0,-2-1-5 0,2-2-6 16,-2-1-6-16,4-1-6 0,-5-2-8 0,4 0-6 16,-2-4 0-16,0 0-7 0,-2-1-7 15,4 1-6-15,-4 1-15 0,1 0-13 0,0 3-22 16,-2 0-21-16,1 3-41 0,1 2-68 0,-2 3-129 16,1 1-138-16,0 3-21 0,-1 2-301 0</inkml:trace>
  <inkml:trace contextRef="#ctx0" brushRef="#br4" timeOffset="174565.17">9321 4430 445 0,'0'0'279'15,"0"0"-119"-15,0 0 33 0,0 0 12 0,0 0-45 16,0 0-62-16,0 0-31 0,0 0-17 15,0 0-21-15,0 0-11 0,0 0 2 0,0 0 12 16,0 0 9-16,0 0-3 0,-4 69-3 0,11-52-7 16,1-3-5-16,2 2 2 0,0 1-2 15,0-2-5-15,1 2-2 0,-1-1-3 0,0-1 0 16,1-2 0-16,-2 1 3 0,0-1-4 0,1-1 2 16,0-2 1-16,-2-2-4 0,3-1 3 0,-4-1-1 15,0-2 0-15,0 0 3 0,1-2 3 0,-1 0-3 16,-1-2 6-16,1 0 6 0,-2 0 2 15,4-1 9-15,-1-5 1 0,-2 1-2 0,0-2-1 16,2-2 0-16,-1 0 3 0,-1-2 2 0,1-1 3 16,-3 1-2-16,2-1-5 0,-4-1-5 15,1-3-5-15,1-1-7 0,-2 0-4 0,-1-1-4 0,-1-3-7 16,0 1 1-16,0-3-9 0,0-2-3 16,0 2-3-16,0 0-9 0,0 0-4 0,0 5-5 15,-1 3-10-15,1 2-27 0,0 3-43 0,0 2-75 16,0 1-146-16,0 2-172 0,-1 3-77 15,0-1-362-15</inkml:trace>
  <inkml:trace contextRef="#ctx0" brushRef="#br4" timeOffset="174872.76">9714 4238 1254 0,'0'0'50'0,"0"0"43"0,0 0 57 16,0 0 10-16,0 0-52 0,0 0-48 0,0 0-17 15,0 0 6-15,0 0 6 0,0 0 4 0,0 0-9 16,0 0-11-16,14 117-11 0,-11-92-11 15,1-2-6-15,0-2-7 0,1 3-2 0,-2-3-8 16,1 0-5-16,-1 0-11 0,-1-3-14 0,0 1-2 16,3-2-21-16,-3 0-36 0,-1-1-61 0,2-3-95 15,0-1-106-15,-1-4-50 0,-2-4-387 0</inkml:trace>
  <inkml:trace contextRef="#ctx0" brushRef="#br4" timeOffset="175157.61">9822 4171 898 0,'0'0'106'0,"0"0"23"0,0 0 53 16,0 0 32-16,0 0-45 0,0 0-65 15,0 0-47-15,0 0-21 0,0 0 2 0,0 0 19 16,0 0 10-16,0 0-2 0,0 0-10 0,0 0-6 15,41 78-1-15,-36-54-5 0,0-1 1 16,-1 4-10-16,-1-2-6 0,0 0-8 0,2 0-5 16,-5-2-6-16,1 1-4 0,0 1-1 0,-1 0-9 15,0-1 1-15,2-1-17 0,-2-1-33 16,2-4 0-16,0 2-32 0,-1-4-66 0,1-1-73 16,-1 0-139-16,1-4-121 0,2-2-33 0,-3-2 10 0</inkml:trace>
  <inkml:trace contextRef="#ctx0" brushRef="#br1" timeOffset="-204546.91">4046 344 0 0,'0'0'0'0,"0"0"0"0,0 0 0 16,0 0 0-16,0 0 0 0,0 0 0 0,0 0 0 15,0 0 0-15,0 0 0 0,0 0 0 0,0 0 0 16,0 0 0-16,0 0 0 0,0 0 0 0,0 0 0 15,0 0 0-15,0 0 0 0,0 0 0 0</inkml:trace>
  <inkml:trace contextRef="#ctx0" brushRef="#br1" timeOffset="-200696.5">5262 2137 0 0,'0'0'6'16,"0"0"87"-16,0 0 37 0,0 0 28 0,0 0 13 16,0 0-8-16,0 0-20 0,0 0-5 15,0 0-4-15,0 0-12 0,0 0-8 0,0 0-13 16,0 0-12-16,0 0-14 0,-4-14-4 0,4 12-10 16,0-2-20-16,0 1-1 0,0 1-10 0,0-1-4 15,0-1 6-15,0 2-6 0,0-2-4 0,0 3-5 16,0-1-2-16,0 1-12 0,0 1 3 15,0 0-4-15,0 0-8 0,2 0-1 0,0 0-2 16,-1 0-2-16,0 0-3 0,0 0 9 0,1 0-7 16,2 1 4-16,-1 0 16 0,-2 0-10 15,4 0 12-15,-3 1-3 0,1 0-6 0,-3 0 5 0,3 0 2 16,-1 1 7-16,-1-2 0 0,-1-1 13 16,0 1-3-16,0 0 6 0,0 0 17 0,0 1-7 15,0-2 4-15,0 1-1 0,0-1-2 16,1 2-7-16,-2-1 5 0,-2 0-1 0,0-1-15 15,3 1 11-15,-3-1-15 0,1 0-3 0,-2 0 0 16,2 0-11-16,-1-3-3 0,-1 0-8 16,1-2-1-16,0 0-9 0,-2 1 7 0,3-2 3 15,0 0-10-15,1 0 12 0,0 0-12 0,1 2-1 16,0-2 1-16,0 2-5 0,0 1-5 0,2 0 1 16,0 0 9-16,4-1-7 0,-2 2 15 0,2 1-2 15,0-1-13-15,2 2 12 0,-2 0-9 16,-1 0 4-16,4 0 6 0,-4 3 3 0,1 0 0 15,0 2 2-15,-2 0 9 0,2 1-5 0,-2 1 11 16,-3-1 2-16,2 3-5 0,-3-1 7 0,0 0 2 16,0 2 0-16,0-2 2 0,0 2 5 15,-3-1-11-15,-1 1 3 0,-2-1 1 0,4-2-7 16,-3-2 10-16,1 1-3 0,0-3-1 0,-1-1 1 16,3 0 3-16,-2-1-1 0,-1-1-10 0,3 0-3 15,-1-1-15-15,-1-2-9 0,2-1-3 16,0-3-12-16,-2 1-1 0,1-3 0 0,1 1 10 0,-1-3-1 15,0 0 11-15,3 0 0 16,0-1-11-16,0 1 10 0,4-2-9 0,0 1-3 16,2 1 10-16,-2 1-2 0,4 0 4 0,-1 0 4 15,-1 2 2-15,3 0-4 0,-2 2 4 0,-1 2-7 16,2 3-9-16,-2 1 5 0,-2 0-5 0,1 0 9 16,-1 0 5-16,-3 2 6 0,2 2 3 0,0 1 6 15,-2 0 15-15,-1 5-4 0,0-2 9 16,0 0-3-16,0 1-4 0,-1 1 3 0,-2-1-6 15,-1 1 0-15,1-1-10 0,-2-2 10 0,2 0-9 16,-2 0 5-16,1-2 8 0,-2 1-12 0,2-1 11 16,0-2-9-16,-2-1 2 0,3 0-1 0,-3-1 1 15,2-1 0-15,-2 0-15 0,3 0 4 0,0 0-17 16,-3-1-3-16,0-3 8 0,1 0-11 16,-3-1-1-16,4 0-6 0,-2-2-8 0,3 0-6 15,-1 0 4-15,0-1 1 0,3 1-7 0,1-2 10 16,0 0-8-16,0 2 6 0,0-2 10 15,0 1-1-15,1 1 10 0,5 0 2 0,-2 0 8 16,3 2 2-16,-1-4 10 0,2 4 1 16,0 2-9-16,0 0 6 0,-3 2-8 0,4 1 2 15,-2 0 3-15,-1 0 2 0,0 0-1 0,-1 1 1 16,2 3 10-16,0-1-6 0,-3 3 13 0,2-1 4 16,-2 4-11-16,2 0 10 0,-2-1-8 0,-1 0 2 15,0-1 7-15,-1 0 1 0,-2 1 0 0,1-1 0 16,-1 1 5-16,0-1-7 0,0 1 7 15,-1-2-4-15,0-1-6 0,-1 0 7 0,-2-1-2 16,2-1 3-16,-1-1 6 0,1 0 11 0,-3-2-6 16,3 0 0-16,-1 0-5 0,-2 0-17 0,1 0-9 15,-2-3-6-15,1-1-17 0,-1-2-11 16,-1-1-3-16,1-1-6 0,-1-2-1 0,-2-4 10 16,5 3-2-16,-2-3 3 0,4 2 10 0,-1 0-9 15,2-1 6-15,-1 3-4 0,2 2 7 0,0 1 4 16,0 0 10-16,2 1-3 0,2 2-7 0,0-1 6 15,1 2-6-15,2-1 9 0,-1 2 1 16,3 1-1-16,-1 0 1 0,1 1-4 16,1 0 10-16,-1 3 3 0,1 3 5 0,-1-2 1 15,0 2-2-15,1 0 2 0,-2 1 4 0,0 1 2 16,-1 0 4-16,-3-1 5 0,0 0-3 0,-1 0 8 16,-2-1 3-16,-1 0-9 0,0 3 10 0,0-4-13 15,0 1-4-15,0 0 4 0,0-1-3 0,-3 0 4 16,-1 0-1-16,2-2 5 0,-1 1-7 0,-2-2 4 15,2 0 9-15,-4 1-14 0,3-1 7 16,-3-1-6-16,0-1-15 0,1 0-2 0,-1 0-3 16,-3 1-13-16,5-5-5 0,-2-1 2 0,-1 0-17 15,1-1 7-15,1-1 2 0,-1 2-3 16,5-2 7-16,-1 1-3 0,-1 1-2 0,3-2-2 16,1 0 8-16,0 0-3 0,0-1 0 0,0-1 11 15,5 2-9-15,-1 0 10 0,0-1 3 0,2 0-6 16,4 2 4-16,-2-1 3 0,1 0 5 15,1 2-5-15,2 1 10 0,-1 1-10 0,1-1 0 16,1 2 12-16,-3 2-7 0,-2 0 10 0,1 0-1 16,-3 0 3-16,-2 2 4 0,-1 3 12 15,-1 0 4-15,0 3 0 0,-2 0 10 0,0 2-11 16,0 2 0-16,0 0 0 0,-6-1-6 0,3 1 0 16,-4-1-5-16,2 2 3 0,-3-1-12 0,-1-2 4 15,0 0 1-15,0-1-2 0,0-2 8 0,0 0 2 16,2-2 3-16,-1-2-5 0,-2-1-1 0,2-2-8 15,3 0-11-15,-3 0 5 0,-1-2-12 16,3-1 1-16,-1-3-1 0,-1 0-15 0,-2-1 6 16,2-3-5-16,2 2 1 0,-1-1 1 0,-1 0 1 15,5-1-9-15,-1 2-3 0,0 1 10 0,4-1-8 16,-2 1 10-16,2-1 1 0,0 1-7 16,0 0-2-16,1 0 3 0,1 2 1 0,4 0-6 15,-3 3 9-15,3 0-7 0,-1 0 0 16,4 2 15-16,-2 0-8 0,0 0 9 0,2 2 1 15,-1 1-1-15,2 3 14 0,-1 1 3 0,-1 2 8 16,-1-1-6-16,-1 2 3 0,2 1-3 0,-3 1-3 16,1-1 8-16,-4-1 2 0,1-1-1 15,-2-1 3-15,1 0 7 0,-2 1-9 0,0-2 9 16,0 1 4-16,0-3-17 0,0 1 9 0,0-2-6 16,-2 1 3-16,1-1 12 0,-2-3 5 0,2 0 0 15,-1-1 3-15,-1 0 4 0,-1 0-17 0,0 0-1 16,-2-2-17-16,3-1-25 0,-4-1 7 0,0-2-13 15,0 0 5-15,-1 0 4 0,-1-4 0 0,1-1-2 16,1 1-4-16,1 0 8 0,0 0-10 16,2 2 5-16,2 1-1 0,0 0-11 0,2 2-4 15,0 1-2-15,0-2-1 0,2 0-5 0,1 1 12 16,3 0-4-16,-2 0 0 0,5 2 17 16,-2 1-7-16,0-1 9 0,0 2 9 0,4 1-5 15,-2 0 6-15,1 0 7 0,1 0-1 16,2 2 0-16,-3 2 10 0,3 1-10 0,-3-2 4 15,-4 2 7-15,3-1-6 0,-1 0 8 0,-5 0 0 16,3 1 7-16,-3-1 0 0,-2 2 12 0,1-1 8 16,0 3-7-16,-2-1 6 0,0 1-8 0,0-1-8 15,-1 3-1-15,-3-2-3 0,2 1-7 16,-3-1-3-16,1 0 6 0,-2-1-4 0,-1 0 5 16,-1-1-2-16,-1-2-7 0,0 2 1 0,-1-1-1 15,0-1-9-15,1-1 3 0,-2-2 0 16,3-1-9-16,0 0 7 0,-2 0-5 0,2-2-4 0,0-2 5 15,0-1-2-15,3 1-2 0,-2-1-5 0,4 1 2 16,-4 0-3-16,5 1-10 0,0-2 2 16,-1 1-15-16,1-1-1 0,2-1 9 0,0-1-1 15,0 2 9-15,0-2-1 0,4-2 1 0,-1 2-2 16,0 1 8-16,4-1 7 0,-2 0-3 0,2 0 13 16,1 1-12-16,0 3-2 0,-1-1 4 15,1 2-6-15,2 0 3 0,-1 2 2 0,-1 0 4 16,1 1-4-16,-2 2 15 0,1 1 3 0,2 2-6 15,-2-1 12-15,0 1-7 0,-3 0 3 16,4 1 4-16,-5-2 0 0,2 1-1 0,-5 0 1 16,4 0 10-16,-4-2-11 0,1 1 12 0,-1-1-5 15,-1-1-10-15,0 2 9 0,0-3-4 0,0 3 9 16,0-3 1-16,0 0 5 0,0 1-4 16,0 0-5-16,-2-1 13 0,0 0-9 0,-3-1 15 15,3 1-2-15,-1-2-9 0,-3 0-6 0,2 0-12 16,-3 0-9-16,1 0-11 0,1-2 3 0,-3 0-14 15,0-1 2-15,2 0 4 0,-1-1-12 0,-1 1 1 16,3-2-4-16,-1 0-5 0,3 1-3 0,1-1 1 16,-1-1-11-16,1 2-11 0,2-1 5 15,0 1-8-15,0 1 11 0,0 1 10 0,0-2 0 16,0 2 3-16,4-1-4 0,0 1 6 0,0 0-2 16,3 1 7-16,0 1 6 0,-1 0-10 0,1 0 12 15,0 0-3-15,0 1 8 0,0 3 16 16,0-1 3-16,-1 0 9 0,-1 2 5 0,1 1 5 15,-2-2-3-15,-2 2 10 0,-2-1-3 0,1 1-2 16,1-2 9-16,-2 3-2 0,0-1 4 16,0-2 2-16,0 1-4 0,-2 0-3 0,1-2 0 15,0 0 3-15,-2 0-9 0,0 0 2 0,0 0-1 16,-1-1 5-16,-2 0 6 0,3 1 4 16,-3-2-5-16,2 0-20 0,-2-1-1 0,1 0-18 15,-2 0-2-15,-2-1 5 0,4-3-17 0,-4 0 4 16,0-1-13-16,1-1 1 0,-1 0 2 0,3 2 5 15,0-2 4-15,3 3-14 0,-1-2 4 0,1 1-19 16,3 0-7-16,0 0 2 0,0-1-5 0,0 1 14 16,-1-1 9-16,2 0 13 0,2 1-2 0,1 1 6 15,0-1-3-15,2 1-3 0,-1 1 7 16,2 0-4-16,-2 0 7 0,1 0-5 0,0 1-4 16,-1 1-13-16,-1 0-20 0,0 0-11 0,-2 1-45 15,-1 3-43-15,2-1-69 0,-1 1-88 16,-2-1-319-16</inkml:trace>
  <inkml:trace contextRef="#ctx0" brushRef="#br1" timeOffset="-197816.4">5230 1905 0 0,'0'0'0'0,"0"0"0"0,0 0 0 0,0 0 0 0,0 0 6 15,0 0 29-15,0 0 7 0,0 0 8 16,0 0 8-16,0 0 4 0,0 0-7 0,0 0 5 16,-30 9-6-16,27-9-2 0,1 0-5 0,0 0-2 15,2-1-6-15,0 0-8 0,-1 1 4 0,1-2-14 16,-1 2-3-16,1-1-1 0,0 0-13 0,0 1 1 15,0 0-1-15,0 0-4 0,0 0-5 0,0-1 4 16,0 0-4-16,0 1-1 0,0-1 12 16,0-1-8-16,0 1 6 0,-1-1 5 0,1 1-7 15,0 0 4-15,0-1 3 0,-1 2-3 0,1-1-3 16,0 0 6-16,0 1-9 0,0 0-3 0,0 0 4 16,0 0-12-16,0 0 3 0,0 0-4 15,0 0-1-15,0 0 1 0,0 0 7 16,0 0 6-16,0 0-8 0,0 0 11 0,0 0-7 0,0 0 3 15,0 0 9-15,0 0-2 0,0 0 0 16,0 0 5-16,0 0-1 0,0 0-6 0,0 0 9 16,0 0-4-16,-2 0-9 0,2 0 7 0,0 0-9 15,0 0-6-15,0 0 3 0,0 0-5 16,0 0-10-16,0 0-1 0,0 0 3 0,0 0-9 16,0 0 7-16,0 0 0 0,0 0-15 0,0 0-2 15,0 0-27-15,0 1-24 0,0-1-34 0,-2 0-5 16,2 0-14-16,0 0 97 0</inkml:trace>
  <inkml:trace contextRef="#ctx0" brushRef="#br1" timeOffset="-195550.49">5294 1766 0 0,'0'0'0'16,"0"0"0"-16,0 0 0 0,0 0 0 15,0 0 0-15,0 0 0 0,0 0 3 0,0 0 52 16,0 0 16-16,0 0 15 0,0 0 8 0,0 0-12 16,1-11-3-16,-1 11-10 0,-1 0-22 0,1 0-7 15,-1 0-8-15,0 0-2 0,0 0 2 16,-2 0 4-16,0 0-4 0,1 0-5 0,-1 0 4 15,-2 0-7-15,3 0 1 0,-4 0 2 0,3 0-12 16,1 1 0-16,0-1-4 0,-3 0 4 0,3 2 1 16,0-2-1-16,-3 1 2 0,3 0-4 15,0 0 2-15,-1-1-2 0,-1 1 0 0,2-1-7 16,0 0 6-16,0 0-4 0,-2 1 7 0,3-1-3 16,-2 1-9-16,1-1 4 0,-3 0-8 0,0 2 2 15,-1-2 3-15,3 1-1 0,-3 0 1 16,2 0-4-16,-3 1 7 0,4 0-7 0,-4-2 9 15,4 3 3-15,-1-2-13 0,0 0 11 0,1 1-11 16,-3-1-2-16,4 1 8 0,-5-1-2 16,4-1 2-16,0 0 3 0,-3 0 4 0,3 1-11 15,-3-1 11-15,3 2-5 0,-4-1-11 0,4-1 11 16,-2 1-9-16,1 1 2 0,0-2 2 0,-1 1-2 16,3 0-4-16,-3 0 1 0,1 0 9 0,3 0-5 15,-1 1 9-15,-1-1-2 0,1 0-4 16,0 1 5-16,2-1-7 0,-2 2-4 0,1-1-8 15,-2 0-1-15,0 2-6 0,2-1 2 0,-1 1 7 16,0 1-5-16,-4-1 10 0,4 1-2 0,0 4-1 16,-3-2 0-16,4 0 0 0,-1 1 8 0,0-1-12 15,1 1 7-15,1 0-8 0,0 1-6 16,0 1 14-16,0-2-5 0,1 0 5 0,1 0 1 16,0 1-2-16,3-1-4 0,-2 0 5 0,1 2 4 15,2 0-6-15,-3 0 10 0,2-2-6 16,-2-1 2-16,-1 1 5 0,3-1-4 0,-2 2 7 15,-1-3-10-15,4 1 8 0,-3 0-5 0,-2 0 0 16,4 0 10-16,-3 0-11 0,0 0 1 16,2 0 0-16,-1 0-1 0,0 0-4 0,-2 0 8 15,4 0-10-15,-2-2-1 0,-1 3 12 0,2-1-12 16,-1-1 10-16,0 1-5 0,-1 1-4 0,3-1 5 16,-2 1 0-16,-1-1 5 0,5 1-4 0,-5-1 5 15,1 0-7-15,1 0 0 0,-2-1 3 0,-1 0-5 16,4 0 3-16,-2 0-4 0,-1 0-3 15,5-2-3-15,-4 0-2 0,-1 1 2 0,4 0-2 16,-3-1 5-16,5 0-2 0,-3-1-3 0,2 1 6 16,0 1-1-16,-3-2 4 0,4-1 1 0,-2 1 1 15,0 0-5-15,1-1 5 0,-1 1-5 0,0-1-6 16,1 0 3-16,0 0-7 0,0-1 4 16,0 1 2-16,-1-2 1 0,1 0-2 0,1 0 1 15,-2 0 4-15,0 0-3 0,3-2 9 0,-2 0 2 16,-2 1-1-16,2-2 4 0,-1 1-3 15,1-1 1-15,-1 1-3 0,-2 0 2 0,4 1-4 16,-3-2 0-16,2 1 6 0,-1 0-6 0,-1-1 4 16,1 1 2-16,-1 0-6 0,2-1 3 0,-1 0 1 15,0-1-2-15,0 0 1 0,-2 0 2 0,1-3-3 16,1 2 4-16,0 0-1 0,-2-2-1 16,-1 1 0-16,2-1-3 0,-2 1 1 0,2-1 4 15,-1-2 5-15,-1 1-1 0,1 0 1 0,-1-1 0 16,0 0 2-16,0 0 2 0,0 1 0 0,-2-3-2 15,2 2-7-15,-2 0 1 0,2 0 8 16,-2 2-5-16,0-1 10 0,-1 1 5 0,2 1 3 16,-2 2 26-16,0 0 14 0,0 2 14 0,-2-3 1 15,0 0-9-15,-4 0-19 0,3-2-14 16,-2 0-3-16,-1 1-12 0,-1-1 2 0,-2-1-6 16,1 2-9-16,0-2-3 0,-4-1-1 0,1 1 1 15,1-1-5-15,-2 0 9 0,2 1-13 0,0-1-1 16,1-1 3-16,2 1-9 0,-2 0 7 15,1 0-2-15,-2-2 4 0,2 2-1 0,2 1 9 16,-6 0 3-16,5 1-4 0,-2 0 9 0,1 0-9 16,-2 1-1-16,5 2 3 0,-2-2-2 15,-1 2 3-15,0 0 0 0,3 1 2 0,-2 1-10 16,3-2 4-16,-2 1-4 0,1-2-10 0,-2 0 6 16,3 2-7-16,-2-2-2 0,0 2 1 0,1-3-5 15,-3 1-12-15,4 1-15 0,-2-1-10 0,2 2-32 16,1-1-25-16,0 3-36 0,2 0-83 0,1 1-70 15,0 0-30-15,0 0-179 0,0 0 506 0</inkml:trace>
  <inkml:trace contextRef="#ctx0" brushRef="#br1" timeOffset="-193762.36">5189 2069 0 0,'0'0'0'15,"0"0"0"-15,0 0 0 0,0 0 0 0,0 0 0 16,0 0 4-16,0 0 19 0,0 0 8 16,0 0 3-16,0 0 12 0,0 0 12 0,0 0 9 15,0 0-2-15,0 0 4 0,-19-9-1 0,19 8-9 16,-1-2 7-16,0 2 4 0,-3-1 8 15,3 0 4-15,-2 0 4 0,-1-1-9 16,0 1-4-16,-2 0 5 0,2 1-10 0,-4-2 1 0,3 1-11 0,-4 1-16 16,-1 0-10-16,1-1-1 0,-1 2-1 15,-1-1-9-15,1 0 6 0,-1 1-19 0,-1-1-4 16,1 0 10-16,-5 0-8 0,3 1 7 0,-4-3 0 16,4 3-6-16,-5 0-12 0,4-1 4 0,-4 0 0 15,0 1-8-15,-2-1 14 0,5 0-10 16,-4 0-4-16,0-1 10 0,0 1-1 0,-1 1 2 15,-1 0 13-15,2 0-4 0,-2 0-14 0,0 0-1 16,-3 4-11-16,-2 2-13 0,-3 0-5 16,1 4-15-16,-4-1-5 0,-1 2 3 0,0 2 17 15,-4 1 15-15,1 1 1 0,-4-2 16 0,1 4-6 16,-1-2-3-16,-1 1 1 0,-1 1-2 16,-1 0 5-16,-1 1 19 0,2 0-1 0,-1-1-1 15,0 3 4-15,-4-2-19 0,0 2-6 0,-1 3-18 16,-2 1-23-16,-1 3 21 0,-5 0 22 0,4 3 30 15,1 2 24-15,0 0 4 0,1 0 6 16,1 0-6-16,6-1-13 0,1-2-22 0,3 1-15 16,4-4 2-16,0 2 14 0,4-3 0 0,2 0-4 0,4-1-3 15,0-2 3-15,3 0-6 0,8-2-3 16,-4-1-9-16,7 1-13 0,0-3 1 0,1-1-2 16,1 2-5-16,2-1 0 0,4 1 1 15,-6 0 2-15,8 1 6 0,-3 0 6 0,-1-2 5 16,4 0 4-16,-1-1-2 0,0 0 2 0,-2-1-1 15,2 0 2-15,0 1 4 0,-4-2 6 16,3 1-2-16,-1 0 2 0,-3 0-4 0,-1 1-3 0,-1 2 4 16,0-1 4-16,2-1-3 0,-3 2-3 15,-4 2-3-15,2 0-7 0,-2 1-2 0,-2 1 5 16,1 0-2-16,-2-1 2 0,-2 0 7 0,3 0 8 16,-2 0-7-16,-2 2 14 0,2 0-16 15,-3 0-8-15,1 4 4 0,0-1-13 0,-2 4 14 16,0 0 6-16,2 2 0 0,-1 0 3 0,-3 4-1 15,3-2-5-15,-1 5 4 0,-1 0-3 0,-3 2 0 16,4-1 3-16,-1 4 6 0,-4 0 6 16,3 0 3-16,-2-1-1 0,4 0-6 0,1 1-4 0,-1-1-5 15,4 1-6-15,-3 1-2 0,1 2-2 16,1 2-1-16,0 0 1 0,6-1 1 0,-5 1-4 16,5 0-1-16,-2-1 1 0,3 1-2 0,2-1-1 15,-1 1 4-15,4-1-5 0,0-2 1 0,-1 0 2 16,5-2 0-16,-2 0-1 0,3-3 0 15,1 2-5-15,1-2-1 0,0 0 5 16,0 0-4-16,1 0 4 0,-1-2-6 0,1 0 1 16,2-1 2-16,1-1-1 0,-3 0 12 0,1 1-7 15,4 1 3-15,-4 0 4 0,-1 2-3 0,-1-2 5 16,2 3 0-16,-2 1 1 0,1 1 1 0,1 1 3 16,-2 1 0-16,0-2 2 0,2 4 2 0,-2-2-5 15,-4 3 1-15,4 1-2 0,-3 3-1 16,3 1 2-16,-2 0-2 0,-2 2 3 0,1-1-4 15,1 2 4-15,2-1-3 0,-2-3-2 0,-1 1 4 16,3-3-5-16,-2 0 1 0,2-2 1 0,2 1-4 16,-2-2 3-16,0 0 1 0,4 1 2 15,-3 0 1-15,4 0-2 0,1 0-3 0,-1 0-2 16,4-1 0-16,0-1-3 0,3 1 0 0,1 1-4 16,2 2-1-16,3-1 1 0,2 2 3 15,1 0 1-15,-1-1 2 0,2 0 0 0,-1-1 0 0,2-1 1 16,-5 0-1-16,5-1 3 0,-1-1 1 0,0 2 0 15,0 0 4-15,1 0-2 16,-1-1 2-16,1-1 1 0,-2 1-1 0,-4-1 2 16,5 1-1-16,-5 1 0 0,2 2-3 0,0 1 3 15,0 2-4-15,-1-1-2 0,0 2 5 0,-3-2-4 16,4 0 3-16,-5-1-1 0,4-2-3 0,-5 0 2 16,4-2-1-16,-4-1 1 0,3-3-1 0,-4-3 0 15,0-1-6-15,3-3-1 0,-4-2 1 16,0-2-4-16,-2-3 5 0,-4-1-6 0,3-2-9 15,1-2-26-15,-5-1-21 0,2-4-21 0,-3-3-17 16,-1-5-1-16,2-1-20 0,-4-4-28 0,1-3-27 16,-1-1 11-16,0-3-11 0,0 1 1 0</inkml:trace>
  <inkml:trace contextRef="#ctx0" brushRef="#br1" timeOffset="-193446.42">2546 9174 1212 0,'0'0'354'0,"0"0"-473"0,0 0-7 0,0 0 13 15,0 0 51-15,0 0 40 0,0 0 18 0,0 0 9 16,0 0-2-16,0 0 3 0,0 0 3 0,66 118-5 16,-45-95 0-16,4-1 3 0,-1-1-2 0,0 0 2 15,3-2-3-15,-1 0-2 0,0-1 0 16,1-2 5-16,-5-2 1 0,7-1 1 0,-6-3-4 15,0-1-3-15,0-3-4 0,-1-2 0 0,-2-1-2 16,1-3-6-16,-6 0-1 0,3-5-3 0,-6-3 2 16,1-4 1-16,-2-4-1 0,-4-6 6 0,-1-1 6 15,-4-8 3-15,-1-2-4 0,-1-6-6 16,-1-4-10-16,-7-3-3 0,1-5 1 0,-7-4-2 16,5-3-1-16,-3-3-23 0,2-3-47 0,1 1-82 15,6 3-36-15,1 16-5 0,0 15-70 16</inkml:trace>
  <inkml:trace contextRef="#ctx0" brushRef="#br1" timeOffset="-191700.13">2089 10850 1720 0,'0'0'22'0,"0"0"-92"0,0 0 61 16,0 0 52-16,0 0 20 0,0 0-35 16,0 0-57-16,0 0-52 0,0 0-27 0,0 0 12 15,0 0 25-15,0 0 37 0,-15-26 27 16,20 13 12-16,0-7 6 0,4-3-2 0,1-5 3 15,-1 2-7-15,2-1-3 0,0 3 3 0,-1 2-2 16,-1 3 2-16,2 4-3 0,-2 2-7 16,0 4-6-16,-2 1-8 0,1 3-13 0,1 2-14 15,-2 2-12-15,-2 1-3 0,3 0 9 0,-1 2 19 16,-2 3 20-16,3 2 15 0,1 0 7 0,-4 4 2 16,2 0 1-16,0 3 4 0,-2 2-1 0,3 0 0 15,1 1-6-15,-1 0-5 0,-3-3-3 0,4 3-5 16,-2-1 3-16,0-1-2 0,0 1 1 15,2-1 2-15,1-2-6 0,-2-3-2 0,1-1-8 16,-2-2-10-16,2-1-2 0,-1-3-3 0,2 0-6 16,0-2-6-16,0-1-4 0,0 0 0 0,-1-3 11 15,0-4 21-15,0-1 16 0,2-3 16 16,-1-2 7-16,1-3 0 0,0-2 2 0,-1 0 5 16,-1-3-4-16,-1 0-6 0,-1-1-2 15,0 0-6-15,-3 1 8 0,2 1 5 0,-3 0 4 16,0 3 1-16,-3 1 1 0,0 1 13 0,0 3 18 0,0 1 24 15,-5 3 25-15,0 3 7 0,0 1-5 16,-3 2-15-16,3 1-27 0,-3 1-23 0,-1 0-19 16,1 1-31-16,-1 4-28 0,2 2-17 0,0 4-19 15,-1 1 8-15,4 2 12 0,-3 2 8 16,4 2 11-16,-3 1 3 0,3 2 5 0,2 0-1 16,0 4 3-16,1-2 0 0,1 3 3 0,0 0 2 15,4-1 2-15,2 1 3 0,2-3-1 16,2-2-2-16,2-4-15 0,1-2-20 0,0-4-13 0,0-2-11 15,1-5 5-15,0-1 12 0,0-3 8 16,3 0 8-16,0-6 7 0,-2-5 11 0,3-1 5 16,-5-7 11-16,4-1-8 0,-1-5 0 0,-2-5 2 15,1 1 0-15,-2-5 22 0,1 0 2 16,-3 0 9-16,-2 0 2 0,0-1-3 0,-1-2 4 16,-4 1 1-16,0-2 0 0,-2-1-3 0,-2-2 0 15,-1 1-6-15,-1-1-6 0,1 1-2 16,-2 3-9-16,-5 0-3 0,1 7 1 0,-1 4 13 15,-1 8 25-15,1 5 48 0,1 7 28 0,-2 5-3 0,-1 1-38 16,-1 6-64-16,-1 6-52 0,0 5-17 16,-3 7 14-16,-2 4 18 0,3 7 27 15,-3 4 18-15,5 4 8 0,1 1 13 0,4 1 6 16,1 1 3-16,6 0 2 0,-1-2-9 0,2 3-3 16,8-4-10-16,-1 0-6 0,2-2-6 0,6-4-16 15,-4-5-1-15,5-3-11 0,1-2-2 0,1-5 0 16,2-4-9-16,-1-3-11 0,0-4-15 0,5-5-23 15,-4-2-5-15,-1-4 13 0,1 0 15 0,-1-6 21 16,0-5 8-16,0-1-6 0,0-3-1 16,-4-5 4-16,1 2 10 0,-6-3 5 0,0-1 9 15,-3 0 3-15,-2 0-6 0,-1-3 8 0,-1 2-2 16,-2 1 3-16,-2 1 8 0,-1 1-3 16,0 0 6-16,-1 4 3 0,1 0 13 0,-2 5 16 15,-4 0 14-15,3 4 8 0,-4 0-10 0,3 3-15 16,-4 0-15-16,1 3-3 0,0 1-4 15,-2 0 3-15,0 5-7 0,-2 3-19 0,0 3-3 16,0 5-14-16,-4 0 5 0,3 4 7 0,1 1 1 16,0 1 5-16,1 1-1 0,0-1-2 0,3 3-6 15,2-2 2-15,-2 1-3 0,5-1-1 16,0-1 1-16,2-2-1 0,0-2-5 0,1-3-14 16,2-4-21-16,4-3-24 0,-1-3-33 0,2-3-13 15,3-2 5-15,-1 0 17 0,5-5 31 0,-3-5 28 16,0-1 22-16,1-4 11 0,2-2 9 0,-2 0 1 15,-3 1 5-15,1-1-5 0,1 2 2 16,-3 3 6-16,0 2-4 0,1 3 10 0,-2 1 5 16,0 2 2-16,-1 3 11 0,1 1 1 0,1 0 1 15,0 2 2-15,1 5-2 0,-1 2-6 0,1 1-7 16,-1 1-6-16,2 0-12 0,-2 0-12 0,1-3-19 16,2 0-34-16,-2-1-42 0,2 0-69 15,-1-3-103-15,-2 1-91 0,-5-3-428 0</inkml:trace>
  <inkml:trace contextRef="#ctx0" brushRef="#br1" timeOffset="-191470.4">3577 10418 1714 0,'0'0'535'16,"0"0"-534"-16,0 0 45 0,0 0 45 0,0 0 1 15,0 0-47-15,0 0-37 0,0 0-16 16,0 0-5-16,0 0-1 0,0 0 5 16,0 0 5-16,-39 133-3 0,36-105-7 0,-5 3-21 15,-2 1-23-15,-1 2-21 0,0 0-16 0,-3 0-15 0,1-2-41 16,-1-3-68-16,-2-2-61 0,3-2-41 0,-1-5-34 16,4-3 49-16,3-7-148 0</inkml:trace>
  <inkml:trace contextRef="#ctx0" brushRef="#br1" timeOffset="-191270.33">3273 10582 49 0,'0'0'462'0,"0"0"-56"15,0 0 32-15,0 0-36 0,0 0-99 0,0 0-109 16,0 0-75-16,0 0-42 0,0 0-32 16,0 0-33-16,0 0-10 0,0 0-5 0,0 0 9 15,17 10 14-15,-1 9 6 0,2 3-2 0,3 1-13 16,0 0-3-16,0 0-6 0,2 0-7 0,-2-2-7 15,-2 1-29-15,5-4-21 0,-2 0-15 0,2-5-29 16,1 0-61-16,-1-3-93 0,2-3-123 0,-7-2-124 16,-8-2-476-16</inkml:trace>
  <inkml:trace contextRef="#ctx0" brushRef="#br1" timeOffset="-189809.05">4014 10572 820 0,'0'0'212'0,"0"0"-181"16,0 0 53-16,0 0 64 0,0 0 2 0,0 0-56 16,0 0-23-16,0 0 13 0,-20-121 11 0,17 107 7 15,-4 3 2-15,3-2-12 0,-4 3-8 16,0 1-3-16,-2 1-9 0,-1 2-8 16,1 2-11-16,-2 2-18 0,-4 2-12 0,4 0-14 15,-3 6-21-15,-1 3-16 0,-2 5-16 0,3 2-4 16,-3 4-2-16,-1 2 3 0,5 0 6 0,-3 5 2 15,6 0 9-15,1 0 3 0,-1 2 3 16,4-1 0-16,4 1 1 0,0 0 3 0,2-1 0 16,2-3 2-16,-1-2-14 0,2-3-13 0,5-2-9 15,-1-4-15-15,5-4 1 0,-1-2 3 0,0-3 1 16,5-3 9-16,-3-2 10 0,0 0 12 0,1-6 12 16,3-4 16-16,-4-3 8 0,0-7 3 15,2-2 5-15,-3-2-4 0,1-2-1 0,-3 1 2 16,0-1 4-16,-4 1 1 0,4 1 9 0,-6 1 4 15,3 3 5-15,-5 1 10 0,1-1-5 0,2 6-2 16,-4 2-7-16,1 3-5 0,-1 3 1 0,0 4 4 16,0 2 5-16,0 0-16 0,0 2-16 0,0 6-17 15,0 4-15-15,1 3 6 0,0 5 6 16,0 2 7-16,2 1 0 0,4-1 5 0,-4-1-5 16,5-2 1-16,0 2 4 0,4-2-1 0,-2 0 14 15,0 1 6-15,3-2 6 0,1-3 6 0,-1-1-2 16,-1-5-7-16,-2-3-12 15,5-3-6-15,-5-1-11 0,1-2 0 0,-4-2 8 16,2-6 9-16,0-3 14 0,1-6 8 0,-2-2 5 16,0-4-6-16,-1-1-2 0,0-4-2 0,1 1-3 15,-4 0 5-15,4 0-8 0,-3 0-1 0,0 1-1 16,-2 3-5-16,2-1-2 0,-3 5-4 0,4 2 0 16,-3 2-3-16,-1 4 1 0,3 4-1 0,-1 3-6 15,-3 2-5-15,2 2-3 0,1 0 2 16,-2 0 1-16,-1 4 17 0,1 2 4 0,3 3 4 15,-2 3 7-15,-1 4-7 0,5 1 6 0,-5 1-3 16,0 3-3-16,2-2-2 0,-2 2-6 0,0 0-1 16,3-1-3-16,-1-2 2 0,2 2-2 15,-1-3-1-15,3 0 0 0,-3-2-3 0,4-1-1 16,1-2-8-16,1 0 0 0,-1-1-3 0,5-1 5 16,-4-1 2-16,2-1-6 0,-2-2 1 0,2-3-10 15,0 0-6-15,-2-3 0 0,1 0-2 0,-2-2-1 16,1-5 1-16,-1 0 6 0,-1-5-1 15,-1 1 13-15,0-5 6 0,-2 1-1 16,3-3 9-16,-1 0-5 0,0-3 3 0,-2 2 6 16,1-2 0-16,-3-1 3 0,2 1 2 0,-4 0 5 0,-1 1-1 15,3 0 9-15,-3-1 0 0,-1 1-1 16,0 0-3-16,0 0-6 0,0 5-3 0,0 1-4 16,-4 4 17-16,2 3 13 0,-2 4 12 0,-2 2-1 15,0 1-23-15,-1 1-21 0,-2 5-24 0,0 3-8 16,0 4 8-16,-2 1 10 0,3 3 13 15,0 1 2-15,0 1 2 0,-1 1-9 0,1-1 1 16,4-1 6-16,-1 2 2 0,4-2 4 0,-1 1 2 16,2 1-1-16,0 1-2 0,4 0 8 15,3-2-2-15,1 1-2 0,2-1 2 0,0-1-7 16,2 0 0-16,2 0-5 0,3-4-6 0,-1 0-5 16,0-3-7-16,4-2 1 0,-2-2-3 0,1-2-8 15,-2-3-9-15,0-2-7 0,3 0-7 0,-2-2 1 16,-1-4 8-16,-1-2 0 0,2-2 16 15,-5 0 5-15,1-2 4 0,-1-1 6 0,-1-2-1 16,-1-2 6-16,-2 0 1 0,3 0-2 16,-2-3 4-16,-1 1-1 0,3-1 4 0,-3 1 5 15,0-1 5-15,1 1 0 0,-4-1 2 0,0 0 4 16,2 1-4-16,-4-2 4 0,2 2 0 0,-4 1 3 16,-1 3 10-16,-1 4 17 0,0 1 17 15,-6 4 16-15,-2 2 1 0,-1 3-12 0,-3 1-17 0,-5 4-15 16,-2 6-3-16,2 4-3 0,-2 4 1 15,1 3-1-15,-2 3-11 0,1 2-6 0,0 0-9 16,0 3-6-16,5 0 1 0,-3 4 2 0,6-1 7 16,0 0 8-16,5-2 2 0,2 0-3 0,4-6-11 15,0-3-6-15,0-4-9 0,7-3-2 16,3-3-4-16,-2-6-7 0,3-1-4 16,2-4-2-16,-1 0-9 0,3-8-2 0,0-4-7 0,-1-5-10 15,2-3-4-15,-4-2 1 0,2-2 10 16,-3-1 19-16,-2 2 18 0,-2 0 14 0,2 1 11 15,-2 2 9-15,-2 1 14 0,4 3 12 0,-3 3 10 16,-2 2 1-16,1 4 0 0,-1 0-8 16,-2 3-11-16,5 2-11 0,-5 1-11 0,4 1-1 0,-2 1 1 15,2 5 7-15,-1 3-1 0,4 2-4 16,-2 4-3-16,-1 0-15 0,3 4-2 0,0-2-5 16,0 0-16-16,0 1-10 0,2-3-31 0,-1 1-59 15,1-5-79-15,0 0-135 0,3-4-85 0,-4-3-22 16,-3-2-213-16</inkml:trace>
  <inkml:trace contextRef="#ctx0" brushRef="#br1" timeOffset="-187530.05">2115 12233 1355 0,'0'0'715'0,"0"0"-711"15,0 0 21-15,0 0 22 0,0 0 4 0,0 0-30 16,0 0-30-16,0 0-4 0,0 0-1 16,0 0 6-16,0 0 6 0,0 0 0 0,-12-117-1 15,21 95-3-15,1 1 2 0,2 2-9 16,-1 1-2-16,-1 4-6 0,2 3-9 0,1 4-4 16,1 3-9-16,-1 4-5 0,6 0-1 0,-2 4 7 15,2 6 5-15,2 4 4 0,-2 2 3 0,2 3 0 16,-5 3 7-16,0 1 8 0,-4 2 8 15,0 0 8-15,-5 0 5 0,-3-1 8 0,0-3 5 16,-2-2 7-16,-1-2 6 0,-1-2 5 0,1 0 6 16,-1-5 6-16,-2-2 1 0,0-2-2 0,2-3-2 15,-1-3-10-15,1 0-7 0,0-2-16 16,-2-2-21-16,2-3-6 0,-1-4-10 0,0-6 4 16,1-2 7-16,0-4-2 0,0-3-2 0,0 0-5 15,1 0-10-15,3-1-10 0,2 3-5 0,3 3-5 16,0 3 1-16,1 2 7 0,2 3 1 0,0 1 5 15,3 4 2-15,-1 2 7 0,3 4 4 16,-3 2 8-16,3 0 11 0,-3 6 11 0,0 4 17 0,0 4 6 16,-3 3 5-16,0 2-4 0,-2 2-9 15,-1 1-2-15,-3 3-7 0,2-1 1 0,-2 0-4 16,-1 2 1-16,-2-3 5 0,-1 1 8 16,2-2 15-16,0-3 7 0,-2-4 2 0,0-2-7 15,-1-4-14-15,1-3-15 0,1-3-23 0,0-1-20 16,0-2-18-16,0 0-11 0,-1-2 17 0,0-5 24 15,4-2 31-15,-1-6 17 0,-2-5-1 16,4-1-10-16,-3-5-15 0,-1 0-5 0,3-1-3 16,-2 0-1-16,-2-2 0 0,3 0 0 0,1 3 0 15,0 1 0-15,0 1-3 0,3 5-3 0,2 3 1 16,-4 2-3-16,3 2-1 0,-1 4-2 16,2 2-9-16,-3 3-2 0,-2 3-9 0,3 0 3 15,1 5 11-15,-4 4 10 0,3 2 15 0,1 3 4 16,1 1 1-16,-2 1-4 0,-1 1-3 0,0-1 0 15,2 0-2-15,-2 0 4 0,-1 1 2 0,3 0 5 16,2 2 8-16,-1 2 3 0,0-2-2 0,1 1-7 16,2-3-12-16,0-2-8 0,-1-3-4 15,6-1 0-15,-3-2 4 0,4-1-3 0,-1-2 4 16,2-2 2-16,0-2-6 0,-2-2 4 0,-1 0-4 16,3-6 5-16,-3-3 9 0,2-3 4 0,-4-4 7 15,2-1 1-15,-5-2 2 0,2-2-3 16,-1 0 6-16,-4-2 0 0,0-1-2 15,-3 2 4-15,0-3-9 0,-4 3 1 0,0-2 2 16,-2 0 0-16,0 2 9 0,-1 0 4 0,-4 2 6 16,-3 1 5-16,-3 2-4 0,0 2 3 0,-4 4-1 15,3 2-1-15,-4 4 1 0,2 5-7 0,-5 0-6 16,5 5-13-16,-4 4-13 0,4 4-4 0,-3 3 2 16,5 4 4-16,-2 1 7 0,3 3 1 15,5 0-3-15,-1 3-2 0,5-1-1 0,2-1-1 16,0 1 0-16,2-2 3 0,5-1-4 0,-1-1-2 15,2-3-2-15,8-2-8 0,-5-3-5 0,2-3-7 16,-1-2-3-16,3-3 0 0,-3-2 0 16,-1-1 3-16,0-3 0 0,-1 0 3 0,-2-3 9 15,-2-2 8-15,2-4 8 0,-1 0 6 16,0-3 1-16,-3-2 0 0,4 0 1 0,-5-3 0 0,3 1-1 16,-4 0 1-16,0-2 1 0,-2 1-1 0,-1-1-3 15,1 0-1-15,0 0-2 0,-2 0-1 16,-3 1 1-16,3 4 0 0,-1 2 0 15,-3 3-1-15,4 5 1 0,2 1 0 0,-1 2-6 16,1 0-24-16,0 4-21 0,0 4-12 0,0 3 1 16,0 2 24-16,4 5 15 0,4 1 10 0,0 1 4 15,0-2 0-15,4 1 5 0,-1-2 2 0,0-1 1 16,1-1 5-16,0-1-1 0,2-2 1 0,-1-1-3 16,-1-2-4-16,3-2 2 0,-2-1 6 15,-1-3 4-15,3-2 8 0,-3-1-2 0,1 0-1 16,-3-4 0-16,2-3-1 0,-3-3 4 0,1 0-1 15,0-2 0-15,-1-2 2 0,-1-2-1 0,0-2-2 16,0 0-5-16,0-1-4 0,1 0-7 0,0-2-1 16,1-1 0-16,0 2-4 0,0 0 2 15,1 3-3-15,-1-1-1 0,1 4-2 0,0 2 3 0,-1 2-5 16,-1 1 0-16,1 4-2 0,-3 1-8 16,-3 2-2-16,2 2-2 0,-3 0-7 0,-1 0 7 15,0 7 6-15,2 1 7 0,-3 4 6 0,0 0 1 16,-1 3-2-16,0 1 2 0,2 0 3 15,-2 1 2-15,0-2 4 0,2 1 2 16,2 1 5-16,0-1 8 0,1-1 10 0,-1 0 9 0,7 0-3 16,-2-3-4-16,1 1-11 0,2-1-9 15,0-3-3-15,3 0-4 0,-2-3-4 0,1-1-3 16,2-2 0-16,2-2-3 0,-5-1 7 0,4 0 3 16,-3-2 2-16,2-4 5 0,-4-2-1 0,1-1-3 15,2-2 2-15,-3 0 2 0,1-3 4 16,-3 0 7-16,0-1 3 0,1-1-2 0,-1-2-2 15,-1-1-3-15,2 1-5 0,-3 0-3 0,0-1-1 16,-2 1-3-16,1 1 0 0,-5 0 3 0,0 1-2 16,-2 2 3-16,0 3 2 0,0 1-3 15,-4 2-1-15,-5-1-6 0,0 5-3 0,-1 0-9 16,-2 3-8-16,0 1-11 0,-4 4-16 0,3 5-3 16,-4 4-2-16,5 1 3 0,0 6 10 0,1 0 5 15,2 1 7-15,3 4 8 0,3-1 7 0,2 0 0 16,1 2 4-16,0 1 1 0,7 0 4 0,3 1 17 15,4 1 1-15,-1 1 8 16,7 1 5-16,5 0-3 0,-2-1 2 0,4-1-4 16,0 0-10-16,1-2-3 0,0 1-4 0,-3-2-1 15,2 0 0-15,-6-1-4 0,1-1 2 0,-1 0 1 16,-3-1 0-16,-4 1 4 0,-1-4 1 0,-4 0 2 16,-3-3 3-16,0-1-1 0,-6-1-1 0,0 0 2 15,-1-1 1-15,-7 0 1 0,-3-1-1 16,-3 1-4-16,-1-2-9 0,-3-3-3 0,-2-1-6 15,-1-2-4-15,1-4-1 0,-2-1-11 16,1-1-13-16,0-5-18 0,-4-3-17 0,4-2-12 0,5-1 10 16,-2-1 9-16,5-1 10 0,-1-2 5 0,9 2-8 15,-2-2-2-15,7-2-1 0,0 1 7 16,0-3 7-16,7-1 9 0,2-1 9 0,2-3 6 16,1-1 9-16,1-1 4 0,2-1 4 15,-2 0 0-15,4-2 2 0,-4-1 6 0,1-1 4 16,3-4 16-16,0-1 0 0,-3-4 3 0,4-2 4 15,-4-1-6-15,5 1 4 0,-3-2-1 0,-2 1-3 16,3 4 14-16,-2 2 14 0,3 3 3 16,-6 6 2-16,0 5-1 0,-2 7-11 0,-2 4 0 15,-5 7 5-15,2 4 4 0,-4 1 5 0,0 3-1 16,-1 6-5-16,2 6-21 0,2 6-12 0,0 5-9 16,-1 3-10-16,4 2-1 0,-4-2-2 0,4-2-2 15,0-1-3-15,-1-3-3 0,2-2-10 0,-1-4-13 16,-3-4-13-16,2-1-20 0,-1-3-21 15,0-2-39-15,-2-3-55 0,0-3-60 0,3-1-125 16,-5 0-134-16,1-3-570 0</inkml:trace>
  <inkml:trace contextRef="#ctx0" brushRef="#br1" timeOffset="-187389.06">4198 11691 1444 0,'0'0'375'16,"0"0"-69"-16,0 0-59 0,0 0-78 0,0 0-91 15,0 0-53-15,0 0-31 0,0 0-20 16,0 0-8-16,0 0-21 0,0 0-33 16,0 0-63-16,0 0-123 0,0 0-229 0,7-48-524 0</inkml:trace>
  <inkml:trace contextRef="#ctx0" brushRef="#br1" timeOffset="-186296.09">4528 12169 1330 0,'0'0'41'0,"0"0"-13"0,0 0 50 0,0 0-3 15,0 0-27-15,0 0-22 0,0 0-34 16,0 0-25-16,0 0-27 0,0 0-10 0,0 0 4 16,0 0 1-16,0 0 5 0,0 0 8 0,-55-40 12 15,58 22 18-15,1-3 15 0,-2 1 10 16,4-1 19-16,-2 0 25 0,1 1 24 0,1-1 20 15,2 0 1-15,0-1-6 0,1 4-10 0,2-1-8 16,-1 2 2-16,0 2-1 0,3 1 3 0,-2 3-4 16,-1 2-3-16,2 4-9 0,-1 3-7 15,0 1-6-15,-2 1-11 0,0 0-5 0,0 2-3 16,1 4-2-16,-3 3 1 0,-1 2-2 0,1 4-8 16,-3 4-5-16,2 0-6 0,-4 4-1 0,1 0-2 15,-1 3-1-15,0-3 0 0,-1-3 1 0,0 1 0 16,-1-3 0-16,1-3 1 0,0-1-2 0,1-2-2 15,0-3-1-15,-1 1-3 0,0-5-1 16,1-2-8-16,-2 0-9 0,1-3-9 0,3 0-10 16,0 0-3-16,-1-4 3 0,0-3 8 0,3-3 11 15,0-3 8-15,-1-1 6 0,3-2 3 16,-1-2 4-16,-3-2 3 0,4-1-2 0,-4 0 3 16,5-2-3-16,-1-1 2 0,1-1 3 0,1 1-1 15,2 1 2-15,0 2 0 0,4 0 2 16,-3 4 6-16,4 1 3 0,-4 2 5 0,0 5 4 15,-2 0-2-15,0 4 4 0,-2 3 2 0,-1 2 2 16,-2 0 5-16,-2 7-1 0,0 3 0 0,1 2-6 16,-3 2-2-16,-2 3-6 0,0 1-4 0,0 2-3 15,0 0-3-15,0 1-2 0,0 3-2 16,0-2 2-16,-1 0-1 0,1-1 1 0,0 1 0 16,0-2 2-16,0-2-1 0,2 0-2 0,4-4 1 15,-2 1-5-15,3-1-2 0,-2-2-6 0,2-3-4 16,0-1-5-16,0-1-4 0,0-3-1 15,3-1-5-15,-2-3-4 0,1 0-5 0,0 0-3 16,-3-4 2-16,2-3 3 0,1-2 6 0,-1-1 4 16,-1-2 2-16,0 0 3 0,-1-2 0 0,-1-2 3 15,2-1 5-15,-3-1 1 0,2-2 5 0,-3 0 2 16,3 0 0-16,-3 1 4 0,3-2-4 16,-1 1 4-16,0 1-1 0,-2 1-2 0,-1 0 5 15,1 4-2-15,0 4 1 0,-2 2 1 0,0 2 0 16,-1 3 5-16,1 2 7 0,-1 1 9 0,0 0-1 15,0 0-4-15,0 2-13 0,0 4-12 16,0 0 2-16,0 2 0 0,-1 0 4 0,0 2-1 16,1 1 1-16,0 0-4 0,-1 0 3 0,1 2 1 15,0 1 2-15,0 1 3 0,1 1 2 16,-1-1 3-16,0 1-1 0,0-1 3 0,0 1-4 16,2-2-2-16,0-2-5 0,5 0-5 0,-3 0 0 0,4-2 0 15,0-1-2-15,0-1-5 16,2-1-14-16,-4-2-3 0,3-3-9 0,1-1-7 15,0-1-1-15,1-1-5 0,2-6 3 0,-1-1 9 0,0-1 7 16,0-1 7-16,-2-2 2 0,2-1 0 0,-2-1 7 16,-1-1 2-16,2 1 4 0,-1-3 8 15,-2 1-3-15,1 0 3 0,0-1 1 0,-4-1-1 16,3 1 3-16,-6 0-1 0,4-1 0 0,-2 1 3 16,-1 2 2-16,0-2 4 0,-1 2 0 15,-1 2 1-15,0 2 0 0,-1 3 4 0,0 4 13 16,0 1 23-16,0 3 12 0,0 0-2 0,0 6-14 15,-1 2-27-15,-1 3-14 0,-1 4-6 16,0 1-3-16,2 1-1 0,1 0 0 0,0 0 0 16,1 3 1-16,-1-3 4 0,0 1-3 0,3-1-5 15,0-1 3-15,-1 0 2 0,2 0 5 0,1-1 12 16,0 1-3-16,4-1-8 0,1-3 0 16,2-3-10-16,3-2-6 0,0-3 6 0,3 0-16 15,0-4-13-15,1 0-19 0,1-4-53 0,-1-2-167 16,-5-1-202-16,-3 2-642 0</inkml:trace>
  <inkml:trace contextRef="#ctx0" brushRef="#br1" timeOffset="-186103.31">5225 11538 2370 0,'0'0'66'0,"0"0"-54"16,0 0 18-16,0 0 26 0,0 0 3 16,0 0-14-16,0 0-21 0,0 0-10 0,0 0-8 15,0 0-7-15,0 0-5 0,0 0-20 0,75-120-47 16,-64 114-105-16,-1 3-198 0,-5 1-258 16,1 0-754-16</inkml:trace>
  <inkml:trace contextRef="#ctx0" brushRef="#br1" timeOffset="-185866.23">5548 11484 2098 0,'0'0'128'0,"0"0"-82"0,0 0 36 0,0 0 31 16,0 0-7-16,0 0-34 0,0 0-27 0,0 0-19 15,0 0-15-15,0 0-2 0,0 0-5 0,0 0-2 16,0 0-2-16,0 0-5 0,81-72-5 16,-75 72-14-16,-1 0-16 0,1 0-30 0,-3 0-36 15,-1 3-57-15,0 0-94 0,-1 3-201 0,-1-1-221 16,0-2-251-16</inkml:trace>
  <inkml:trace contextRef="#ctx0" brushRef="#br1" timeOffset="-184546.25">4143 11576 607 0,'0'0'25'0,"0"0"-2"15,0 0 54-15,0 0 37 0,0 0 3 16,0 0-30-16,0 0-7 0,0 0-4 0,0 0-16 16,0 0-20-16,0 0-21 0,0 0-8 15,-6-20-2-15,7 20 3 0,0 0 10 0,2 0 6 0,-2 0 12 16,1 4 10-16,-1-1 2 0,0 3-5 0,1 0-8 15,1 1-7-15,-2 0-4 0,-1 1 3 16,0-1 0-16,0 1 1 0,0-1 0 0,1 2-2 16,-6 0 0-16,2 0-1 0,0-1 5 0,-3-2 4 15,3 0 11-15,-4-3 6 0,5-1 3 0,-4 0-3 16,3-2-10-16,1 0-10 0,0 0-12 16,-3 0-7-16,4 0-8 0,-1-1-7 0,0-2-6 15,-3 1-9-15,3-1-4 0,2 0-6 0,0 0-2 16,0-1 4-16,0 2 3 0,0-2-1 0,2 1-6 15,4 1-6-15,-3-3-3 0,3 2 1 16,-2-1 9-16,3 1 6 0,-1-1 7 0,2 1 6 16,-1-1-1-16,1 2 3 0,-4 0 3 15,5 1-2-15,-6 1 0 0,3-1 6 0,-4 1-3 16,-1 0 5-16,0 0 9 0,-1 0 7 0,0 2 7 16,0 0 0-16,0 0-5 0,0 2-15 0,-1 0-11 15,-1 1-21-15,-3 0-41 0,2 0-59 0,0 1-101 16,-3-2-124-16,4-2-85 0,1-1-444 0</inkml:trace>
  <inkml:trace contextRef="#ctx0" brushRef="#br1" timeOffset="-179279.31">4741 1099 0 0,'0'0'0'0,"0"0"68"16,0 0 120-16,0 0 32 0,0 0-24 16,0 0-7-16,0 0-28 0,0 0-19 0,0 0-20 15,0 0-9-15,0 0-24 0,0 0-7 0,-13-8 7 16,11 8-27-16,0 0 15 0,-2 1-19 0,-1 0-17 16,2 1-8-16,-3 1-13 0,2 0-1 0,-3 2-13 15,-2-1 11-15,3 2-17 0,-3 1-2 16,0 4 16-16,-2-2-10 0,1 1 8 0,-1 1 0 15,0 1-1-15,-2 2-7 0,2-2 13 0,0 1-1 16,1 0-18-16,1 1 16 0,-1-3-17 16,2 0 6-16,-4 5 7 0,0 0-15 0,0 1 0 15,-2-1-6-15,3-1 7 0,1-1-1 0,2-1 12 16,-2-2-1-16,2-1-9 0,0 1 7 0,3-2-7 16,-1-2-5-16,3-2 5 0,0-1 2 15,0-2-6-15,2 1 3 0,1-2-9 0,-1-1-30 16,1 1-15-16,0-1-26 0,0 0-28 0,-1 0-18 15,1 0-35-15,-1 0-49 0,0 1-36 0,-2-1-22 16,2 0-15-16,0 0 58 0,0 0 26 0,1 1 203 16</inkml:trace>
  <inkml:trace contextRef="#ctx0" brushRef="#br1" timeOffset="-178803.07">4387 1149 0 0,'0'0'0'15,"0"0"0"-15,0 0 119 0,0 0 56 0,0 0-2 16,0 0 0-16,0 0-19 0,0 0-4 0,0 0 2 16,0 0-16-16,0 0-15 0,0 0-21 0,0 0-11 15,0 0-34-15,-6-23 1 0,6 23-17 16,0 0-30-16,0 0 10 0,0 0-22 0,0 0-3 16,0 0 10-16,1 2 9 0,3 1 7 0,-1 2 13 15,1 2 23-15,3 1-14 0,3 2 17 16,1 2-3-16,-1 0-25 0,2 2 10 0,3 1-13 15,0 1-6-15,3 4-4 0,3 0-2 16,1 4-18-16,2-1 0 0,-7-3 13 0,0-5-11 16,-3-1 19-16,2 0-6 0,-4-2-4 0,-1 0 0 15,3 0 0-15,-1-2 3 0,-3-1-11 0,2 0 1 16,-3-1-5-16,0 0-7 0,1-2 10 0,-5-2-4 16,3-1-12-16,-1 0-14 0,-4-2-18 0,-1 1-29 15,4-1-19-15,-5-1-38 0,1 1-61 16,-2-1-34-16,1 0-50 0,0 0-43 0,-1 0-7 15,2 0-130-15</inkml:trace>
  <inkml:trace contextRef="#ctx0" brushRef="#br1" timeOffset="-178346.12">4857 1326 396 0,'0'0'88'0,"0"0"-53"0,0 0 43 0,0 0 41 16,0 0 31-16,0 0-33 0,0 0-16 0,0 0-4 16,0 0-32-16,0 0 13 0,0 0-7 15,0 0 1-15,0 0 3 0,0 0 1 0,0 0-11 16,0 0-21-16,0 1 2 0,0 2-17 0,0 2 16 16,1 1 17-16,-1 2 7 0,1 2-5 0,3 2-7 15,-3-1-10-15,0 3-18 0,1 0 4 16,-2 1-3-16,7-2-9 0,-5 1-1 0,-1-2-7 15,0 0-3-15,1-1-6 0,2-2 5 0,-2 0-10 16,0 0 0-16,-1 0 4 0,2-2-6 16,1-2 5-16,-1 0-7 0,1-3-4 0,0 1-13 0,-1 0-10 15,2-1-17-15,-3-1-29 0,0 0-25 16,-1-1-51-16,3 0-51 0,-3 0-40 0,0 0-38 16,1-3-50-16,-2-2-19 0,2 3-93 0</inkml:trace>
  <inkml:trace contextRef="#ctx0" brushRef="#br1" timeOffset="-177618">4778 1137 660 0,'0'0'-26'0,"0"0"-2"15,0 0 67-15,0 0 45 0,0 0-36 0,0 0-15 16,0 0-7-16,0 0-14 0,0 0 22 16,0 0 3-16,0 0 5 0,0 0-7 0,0 0 7 15,0 0-20-15,25-17 1 0,-23 14 16 0,1 2-24 16,3 0 16-16,-4 1-4 0,-1-1-10 0,3 1 3 15,-1 0 13-15,-2 0 3 0,1 0 1 16,-1 0 30-16,0 0-7 0,1 0 13 0,-2 0 19 16,0 0-9-16,0 0 5 0,0 0 4 0,0 0-1 15,0 0-15-15,0 1 2 0,0-1-22 16,0 0-26-16,0 1 7 0,0-1-13 0,0 0 7 16,0 0 10-16,0 0 11 0,0 0-10 0,0 0-3 15,0-1 4-15,0 0-32 0,0 0 10 0,0 0-13 16,0-2-14-16,0 2 1 0,0 0-10 15,0-1 7-15,0 0-11 0,0 0 12 0,2-1-13 16,-1 0-3-16,1 1 11 0,-2-1-12 0,2 1 3 16,2 1-7-16,-1 1-8 0,-1-2-6 15,-1 2 9-15,1 0 5 0,2 0-2 0,-2 0 20 0,0 2-6 16,-1-1 11-16,0 1 9 0,2 0 10 16,-2 0 6-16,-1 2-1 0,1-2 16 0,-1-1-14 15,0 1 18-15,0 1 7 0,0-1-14 16,-1 0 9-16,0 1-6 0,-4 0-7 0,4-2 7 0,-2 2 4 15,-2-2-21-15,3 0 7 0,-1 0-3 0,-3-1-16 16,3 1 12-16,-1-1-16 0,0 0 5 16,2 0-14-16,0 0 5 0,-3-1 2 0,4-1-34 15,-1-2 24-15,1 2-29 0,0 0-9 0,-1-1 17 16,-1 1-15-16,3 0-1 0,0-1 9 16,0 1-1-16,0 0-14 0,0-1 24 0,5 2-10 15,-2-1-5-15,-1 0 26 0,4-2-12 0,-2 4 11 16,3-2-2-16,-3 1-5 0,5 1-8 15,-3 0-11-15,-2 0 7 0,1 0-3 0,-2 0 2 16,-2 0 4-16,1 0-10 0,-2 3 12 0,3-3 0 16,-3 3 7-16,0-2 0 0,0 1-19 0,0 0-32 15,-5 3-64-15,5-2-77 0,-2 1-120 16,0-1-38-16,-2 0-105 0</inkml:trace>
  <inkml:trace contextRef="#ctx0" brushRef="#br1" timeOffset="-172668.4">5113 629 0 0,'0'0'105'16,"0"0"80"-16,0 0 25 0,0 0-4 0,0 0-66 16,0 0-7-16,0 0-39 0,0 0-19 0,0 0 16 15,0 0-42-15,0 0 6 0,0 0 2 16,0 0-28-16,0 0 10 0,0 0 8 0,0 0 1 15,0 0-12-15,0 0 13 0,0 0-26 0,0 0-3 16,0 0 21-16,0 0-13 0,0 0 12 0,0 0-3 16,0 0 14-16,0 0-3 0,0 0 9 15,0 0-1-15,0 0-40 0,0 0 7 0,0 0-13 16,0 0-5-16,0 0 8 0,0 0-2 0,0 0-15 16,0 0-6-16,0 0 28 0,0 0-34 0,0 0 30 15,-1-2 4-15,-3 0-23 0,-2 0 14 16,1-1-4-16,5 3 0 0,0 0-7 0,0 0 30 15,0 0-24-15,0 0 14 0,0 0 27 16,0 0-23-16,0 0 22 0,0 0-7 0,0 0-5 16,0 0-4-16,0 0 14 0,0 0-2 0,0 0-22 15,0 0 14-15,0 0-24 0,0 0 1 0,0 0 19 16,0 0-11-16,0 0 6 0,0 0-16 0,0 0 5 16,0 0-18-16,0 0 8 0,0 0 2 0,0 0-18 15,0 0 11-15,0 0-7 0,-5 0 9 0,2 4 1 16,-2 3-17-16,2 6-12 0,3-1-3 15,0 1 20-15,0 2 7 0,0 2 16 0,0-2 1 16,0 1-13-16,0-2 7 0,1 3 5 0,1-1 4 16,-1 0-11-16,2-1 14 0,-3 2-22 0,1-2 5 15,-1 1 5-15,0-3-7 0,1 3 7 16,-1-3-9-16,0 1 11 0,0-1-15 0,1 0 11 16,-1 1-14-16,0-2-13 0,0-1 5 0,0-1-25 15,0-1-5-15,0-2-20 0,0-1-22 16,0 0-30-16,0-2-44 0,0-2-23 0,0-2-52 15,0 0-20-15,-1 0-47 0,1 0-86 0,0 0 35 16,0-1 65-16</inkml:trace>
  <inkml:trace contextRef="#ctx0" brushRef="#br1" timeOffset="-172179.4">4756 837 522 0,'0'0'27'16,"0"0"63"-16,0 0 59 0,0 0 7 0,0 0-4 15,0 0-32-15,0 0-11 0,0 0 1 0,0 0-10 16,0 0-9-16,0 0-17 0,0 0 3 15,0 0-33-15,0 0-10 0,-3 0 8 0,3 0-29 16,0 0-2-16,0 0-12 0,2 0-2 0,-1 0-1 16,5 0 31-16,-2 0 13 0,6 0-11 15,0 0 27-15,1-2-14 0,7 1 11 0,-2 0 1 16,6 0-31-16,-1-1-5 0,0-1-2 0,2 1 10 16,0 0 1-16,4-1 5 0,-5 0-13 0,2 1-8 15,1-3 7-15,-3 1-7 0,-1 2-7 0,0-1-5 16,-1 1 17-16,-2-1-13 0,-1 2 18 0,-4 0 0 15,1 0-17-15,-2 1 6 0,0 0 1 16,-2 0-2-16,-2 0-8 0,-2 0 16 0,4 0-20 16,-5 0-4-16,1 0 24 0,0 1-25 0,-2-1 23 15,-1 1-2-15,3 0-12 16,-4-1 0-16,1 2 0 0,-1-2 2 0,-1 1-15 0,0-1 14 16,-1 0-26-16,0 1-1 0,0-1 13 0,0 0-21 15,0 0-5-15,0 0-25 0,-1 0-35 16,0 0-77-16,-4 0-74 0,1-1-133 0,0 0-179 15,0-2-207-15,2 2 642 0</inkml:trace>
  <inkml:trace contextRef="#ctx0" brushRef="#br1" timeOffset="-171746.14">4996 609 615 0,'0'0'-70'0,"0"0"59"0,0 0 87 16,0 0 26-16,0 0 4 0,0 0-55 16,0 0 9-16,0 0-7 0,0 0-34 0,0 0 19 15,0 0-18-15,0 0 4 0,0 0 8 0,0 0-9 16,0 0 19-16,0 0 23 0,0 0 37 15,0 0 10-15,0 0 6 0,0 6-14 0,2 3-61 16,1 2 0-16,0-1 0 0,1 2-4 0,-2 1 22 16,2 1 16-16,-1-1-28 0,0 1-4 0,-2 0 5 15,5 0-22-15,-4 0 0 0,0 2 3 16,-1-2 2-16,0-1-11 0,3 1 17 0,-3 1-3 16,-1-2-12-16,2 1 15 0,-2-1-18 0,0 3-8 15,0-2 2-15,-1 1-4 0,0 0-11 0,-1 1 2 16,-3-1 7-16,4-1-13 0,-1 0 13 0,1-2-8 15,-5 0-13-15,6-1-3 0,-1-2-12 0,1-3-9 16,-1 1-34-16,2-3-19 0,-1-1-71 16,0-2-83-16,0 1-21 0,0-2-29 0,0 0-11 15,1-3-46-15,2 0-31 0,0 0 137 0</inkml:trace>
  <inkml:trace contextRef="#ctx0" brushRef="#br1" timeOffset="-171287.13">4844 805 52 0,'0'0'50'15,"0"0"49"-15,0 0 47 0,0 0-6 0,0 0-44 16,0 0-50-16,0 0-6 0,0 0-25 0,0 0 13 16,0 0 1-16,0 0-6 15,0 0 22-15,0 0-2 0,-11 7 32 0,13-6 15 0,-1-1 34 16,5 0 6-16,0 2 1 0,2-2 15 0,-1 0-33 15,2 1 1-15,-1-1-21 0,4 0-21 16,2 1-15-16,-2-1-5 0,0 0-5 0,5 1-25 16,-3-1 15-16,4 0-17 0,-1 0-12 0,-2 1 14 15,3-1-13-15,-1 0 3 0,0 0-1 0,1-1 5 16,-1 1-14-16,-3 0 11 0,3 0 2 16,-4 0-20-16,-1 0 9 0,2-1-9 0,-4 0-3 15,1 0-4-15,-5-1-6 0,2 2-30 0,-2-1-23 16,-1 0-6-16,0 0-37 0,-2 0-9 0,-1 1-40 15,-1-1-49-15,1-1-44 0,-2 1-50 0,0 0-50 16,0 0 11-16,0 0 177 0</inkml:trace>
  <inkml:trace contextRef="#ctx0" brushRef="#br1" timeOffset="-170338.87">4768 1352 0 0,'0'0'0'0,"0"0"0"16,0 0 0-16,0 0 60 0,0 0 52 0,0 0-22 16,0 0-9-16,0 0 5 0,0 0-4 0,0 0 8 15,0 0-7-15,0 0 1 0,0 0-19 16,0 0-4-16,-2-1-13 0,2 2-27 16,0 3 7-16,0-2-2 0,0 4 11 0,0 0 18 0,0 1 3 15,1 3-8-15,2 1-6 0,0 3 7 16,0-2-5-16,2 0 8 0,0 1-2 0,-2-3-22 0,4 3 0 15,-4-2-11-15,3-3-1 0,2 0-3 16,-4 1 1-16,3-3-8 0,-3 0-5 16,2 0 4-16,-4-2-16 0,7-1-2 0,-6-1-12 15,3 0-6-15,-2-1-9 0,1-1-7 0,-1 0-1 16,1 0-21-16,0-3-2 0,-2-1-29 0,3-2-54 16,-3 0-53-16,2-2-83 0,-2 2 4 0,-1 2 38 15</inkml:trace>
  <inkml:trace contextRef="#ctx0" brushRef="#br1" timeOffset="-169802.12">4734 1146 83 0,'0'0'-1'0,"0"0"20"0,0 0 53 15,0 0 3-15,0 0-6 0,0 0-32 0,0 0-4 16,0 0 20-16,0 0-19 0,0 0 6 15,0 0 0-15,0 0-8 0,0 0-5 0,0 0 12 16,22-13 0-16,-22 13-1 0,1 0 17 16,-1 0-4-16,0 0 10 0,0 0 9 0,0 0 0 15,0 0-4-15,0 1-9 0,0 0 3 0,-1 0-20 16,1 0 10-16,-1 2-3 0,0-1-18 0,0-1 8 16,0 0-13-16,1-1 0 0,0 1 0 0,0-1 8 15,0 0-7-15,0 0 4 0,0 0 13 16,0 0-9-16,0 0 0 0,0-2-15 0,0 1-14 15,0-1-16-15,0 0-3 0,0 2 5 0,0-1-18 16,0 1 18-16,0-1-10 0,0 1-12 16,0 0 12-16,1-1-19 0,0 1 3 0,-1-1 8 15,1 1 10-15,-1 0-1 0,1 0 10 0,-1 0-12 16,0 0-21-16,0 0 8 0,0 0-20 0,0 0 3 16,0 0 7-16,0 0-5 0,0 1-5 0,0 1-2 15,0-1-4-15,0 1-26 0,0 1-2 0,0-1-22 16,1 0-49-16,-1 0-23 0,0 2-4 0,1-2 48 15,-1-1 138-15</inkml:trace>
  <inkml:trace contextRef="#ctx0" brushRef="#br1" timeOffset="-151544.16">5393 2241 0 0,'0'0'0'0,"0"0"0"0,0 0 0 0,0 0 0 16,0 0 0-16,0 0 15 0,0 0 4 15,0 0-7-15,0 0-3 0,0 0 0 0,0 0-3 16,0 0 5-16,-21-21 3 0,19 20 4 0,0 0 9 16,2 0 10-16,-1 0 6 0,1-1 4 0,0 1 4 15,0 1-6-15,0 0-3 0,0 0-5 16,0 0-11-16,0 0-7 0,0 0-9 0,0 0-3 15,0 0-4-15,0 0 3 0,0 1 4 0,0 1 1 16,0 0 14-16,3 1 4 0,1 4 2 16,-2 0 3-16,4 0-13 0,-2 1-10 0,4 1-6 0,1 1 1 15,0 1-2-15,-1 1 7 0,2 2 1 16,-2 0-8-16,2 1 7 0,0-1-10 0,0 0-6 16,-1-1-8-16,-1 0-17 0,1-2-23 0,-2-2-32 15,0-1-31-15,2 0-8 0,1 0 18 0,-3 0 17 16,-3-2-29-16,2-1 118 0</inkml:trace>
  <inkml:trace contextRef="#ctx0" brushRef="#br1" timeOffset="-151368.25">5663 2649 0 0,'0'0'0'0,"0"0"0"16,0 0 0-16,0 0 35 0,0 0 43 0,0 0-9 15,0 0-5-15,0 0-5 0,0 0-15 0,0 0-15 16,0 0-17-16,0 0-4 0,0 0-6 16,0 0-7-16,103 58-12 0,-97-51-24 0,-2 1-20 0,2 1-9 15,-2 2 6-15,2-1 5 0,-2 1-24 16,-1 0 83-16,-1-5 0 0</inkml:trace>
  <inkml:trace contextRef="#ctx0" brushRef="#br1" timeOffset="-149981.02">5928 2953 0 0,'0'0'0'0,"0"0"0"0,0 0 0 15,0 0 34-15,0 0 78 0,0 0-12 16,0 0-11-16,0 0-15 0,0 0-18 0,0 0-16 16,0 0-13-16,0 0-10 0,0 0-4 0,57 82 6 15,-55-75 0-15,3-1 1 0,-2 2 1 0,1-1-13 16,1 2-3-16,-1 1 2 0,2 0 1 15,-4 1 2-15,4-1 0 0,-2 2-4 0,0-2-5 16,1 1 0-16,-1 1-6 0,2-3-3 0,0 1-1 16,0-1-7-16,0-1-6 0,-2 0-5 15,4-1-7-15,-2 1-5 0,0-1 0 0,0 0-7 16,-2 2-3-16,3-2 0 0,-3-1-3 0,0 1 7 16,1-1 10-16,-2 1 8 0,1 0 7 0,-2 1 9 15,0 0 4-15,3-1 1 0,-1 0 4 0,-3 0 0 16,2-1 0-16,1-2 2 0,-2 1-1 0,0-2 1 15,3 2-1-15,-3 0 1 0,2-2-1 0,0 1 3 16,0-1 0-16,-1 1-2 0,-1 0 1 16,2 0 1-16,-2 0 2 0,4 0 2 15,-3 0 4-15,0 1 5 0,1-1 6 0,-1 2 9 16,-1 0 9-16,3 0 1 0,-1-2-2 0,0 2-5 16,1 1-11-16,-1 0-5 0,3 0-2 0,-3-1-6 15,1 1 1-15,-1 2-5 0,2-1-3 0,-2 1-2 16,2-1-3-16,-1 0-1 0,0 1-2 15,0 2-2-15,2-1-5 0,-1 2 2 0,-1-1-4 16,2 1-3-16,-4-1-1 0,3 2-8 0,-3-1-3 16,0 1-3-16,1-1-1 0,0 2 3 0,-1-1 6 15,-2 0 7-15,2-2 7 0,-1 1 6 16,-1-2 2-16,2 1 1 0,0-2 0 0,0-2 0 16,-2-2-1-16,2 0 1 0,0-2 1 0,-1 1-4 15,1-3 5-15,0 1-4 0,1 1 1 0,-1-2 3 16,0 1-5-16,2 0 6 0,-1 1 1 0,1-1 1 15,1 0 3-15,-1 2-4 0,0-1 2 16,0 1-3-16,-1-1 2 0,1 2 5 0,-1-1 2 16,1 1 10-16,-2 1 5 0,1-1 5 0,0 0 4 15,0 0 8-15,-1 0-3 0,1 0-7 16,-1 0-5-16,3-1-14 0,-2 2-2 0,0-1 3 0,1-1-3 16,-1 1 0-16,2 0-3 0,-1 2 0 15,0-1-2-15,0 2-1 0,0-2-5 0,0 1-4 16,1 0-1-16,-1-1-2 0,1 1 0 0,-2 2-1 15,2-2 1-15,-2 0-2 0,1 0 1 16,0 0-2-16,-1 1-3 0,-1 0 3 0,2 1-2 16,1-3 3-16,-4 1 2 0,2-1-3 0,-2-1 3 15,2 0-3-15,-1-1 2 0,-1 0 1 16,0-1 0-16,2-1 3 0,1 1-2 0,-2 0 3 16,3-1 0-16,-4-1 0 0,4 2 1 15,-3-1 0-15,1-1-1 0,1 1-1 0,-1 0 3 0,1-1-1 16,-2 0 2-16,5 0 3 0,-5 0-1 0,3 2 2 15,-2-1 3-15,0 1 3 0,1 2 3 0,0-2 1 16,1 2-6-16,-2 0-2 0,1-2-2 16,-1 2-4-16,1-1 2 0,0-1 1 0,0 1 1 15,-2-1 13-15,1 1 23 0,2-1 26 0,-3 1 19 16,3 1 7-16,-5-1-7 0,5 2-12 16,-3-1-6-16,0-1-5 0,-1 2-5 0,1-2-6 15,0 3-6-15,0-1-8 0,1 0-2 0,-1 1-1 16,4 0-5-16,-3 0-3 0,2 0-6 0,1 1-4 15,-2-2-4-15,4 2-3 0,-3-1-4 0,1 2-8 16,0 0-1-16,1 0-3 0,1 0-2 16,-2 0 0-16,2 0-1 0,0-2-5 0,-4-1 0 15,1-1-4-15,-1 0-14 0,0-2-7 0,-1 1-13 16,2-1-3-16,-4 0 10 0,2 0 8 16,-1 0 13-16,1 1 5 0,-3 0 6 0,0-1 4 15,2 1 4-15,-3 0 8 0,1 1-1 0,0 0 5 16,-1-1-2-16,1 1-3 0,-1-1 0 0,2-1-4 15,-2 1 0-15,1-2-3 0,0 0 1 0,2 1-3 16,-2-2 3-16,0 0 0 0,1 2 4 0,0-2 4 16,0 0 2-16,1-1 10 0,-1 1 1 15,1 0 11-15,-1-1 8 0,2 2-3 0,0-1 1 16,1 0-4-16,-2 0 8 0,0 0 1 16,1 0-1-16,-1 1-8 0,0-1-12 0,1 0 0 0,-1-1-4 15,0 1 2-15,2-1-4 0,-2 0-6 16,0 1 3-16,1-1-6 0,1 1 1 0,-1 1-2 15,0-1 0-15,-1 0-2 0,2 0 0 16,-1 0 1-16,-2 0-5 0,2 1 2 0,0-2-2 16,-2 1-3-16,2 0-4 0,1 0-3 0,-4 0-9 15,4 0-11-15,-1-1 1 0,0 0-3 0,0 0 5 16,0 0 1-16,1 0 1 0,-1 0 6 0,1 0 9 16,-1 0 17-16,-3 0 4 0,3 0 7 15,-2 0 4-15,1 1-3 0,-2 2 5 0,3-1-4 16,-2 0-2-16,1 1 2 0,-3 1 0 0,2 0 0 15,0-1-1-15,0 0 0 0,-1 2-6 0,0-2 0 16,-1 1-3-16,1-1-3 0,-1 1-3 16,0-1-6-16,0 0-7 0,0-1-15 0,0 0-14 0,0 0-21 15,0-1-15-15,0 1-13 0,0-1-12 16,-1 0-15-16,1 1-31 0,-1-1-1 0,1-1-3 16,0 1-41-16</inkml:trace>
  <inkml:trace contextRef="#ctx0" brushRef="#br1" timeOffset="-148880.23">5447 2371 77 0,'0'0'19'0,"0"0"-1"0,0 0 1 15,0 0 4-15,0 0 9 0,0 0-2 16,0 0 2-16,0 0-6 0,0 0-5 0,0 0-11 15,0 0-10-15,0 0-4 0,0 0-4 0,0 0-4 16,41-16-3-16,-38 16-5 0,1 1-12 16,-1 3-7-16,-2 2-3 0,4 2-11 0,-2 4-29 0,-2-4 82 15,2-1 0-15</inkml:trace>
  <inkml:trace contextRef="#ctx0" brushRef="#br1" timeOffset="-148686.14">5609 2663 0 0,'0'0'0'0,"0"0"0"16,0 0 20-16,0 0 25 0,0 0 4 0,0 0 16 15,0 0 0-15,0 0 9 0,0 0-9 16,0 0-9-16,0 0-19 0,0 0-15 0,0 0-5 16,0 0-14-16,112 85-4 0,-102-79-16 0,0 0-24 15,-1 2-31-15,0-2-25 0,1 1-2 0,-3 0-6 16,-1-1 19-16,0-3 86 0</inkml:trace>
  <inkml:trace contextRef="#ctx0" brushRef="#br1" timeOffset="-148495.2">5854 2967 0 0,'0'0'0'0,"0"0"0"0,0 0 81 16,0 0-8-16,0 0-4 0,0 0 8 0,0 0-3 15,0 0 4-15,0 0-10 0,0 0-5 0,0 0-5 16,0 0-7-16,0 0 8 0,0 0-2 0,92 84-2 15,-87-78-12-15,-1 0-16 0,0 1-14 16,1 1-11-16,-1-1-13 0,2-1-19 0,-1 2-27 16,2 0-34-16,-1 2-25 0,0-1-34 0,1 0-1 15,1 2 24-15,-2-1 13 0,1-1 13 0,0-1 101 16,-4-3 0-16</inkml:trace>
  <inkml:trace contextRef="#ctx0" brushRef="#br1" timeOffset="-148319.23">6182 3324 0 0,'0'0'0'0,"0"0"63"0,0 0 42 0,0 0-5 16,0 0-1-16,0 0-20 0,0 0-12 0,0 0-15 15,0 0-13-15,0 0-9 0,0 0-11 0,0 0-6 16,0 0-12-16,0 0-4 0,77 105-9 16,-70-96-16-16,-1 0-18 0,2 0-31 0,-1 1-27 15,1-1-4-15,1 3 6 0,-2-3-5 0,-1 1 27 16,-2-4 80-16</inkml:trace>
  <inkml:trace contextRef="#ctx0" brushRef="#br1" timeOffset="-147617.91">6541 3820 0 0,'0'0'0'0,"0"0"0"0,0 0 0 16,0 0 0-16,0 0 0 0,0 0 0 0,0 0 19 16,0 0-8-16,0 0-2 0,0 0-6 0,0 0-5 15,0 0 1-15,0 0-5 0,0 0-4 16,71 103-5-16,-65-96 7 0,1 1 8 0,0-1 0 16,-1 0 0-16,0 1 0 0,-1 2 0 0,-1-2 0 15,3 0 0-15,-2 1 0 0,-2-1 0 0,1 1 0 16,-2 0 0-16,0 1 0 0,4-1 0 0,-4 3 0 15,3-4 0-15,-1-1 0 0,-1 0 0 0,0-1 0 16,1-1 0-16,0-1 0 0,-1 1 0 16,1 1 0-16,-1-3 0 0,4 2 0 0,-4-1 0 15,1-1 0-15,1 1 0 0,-2 0 8 0,1 1 30 16,0-1 8-16,-2 1 11 0,3-1 6 16,-2 1 8-16,0-2-2 0,1 2 3 0,-1 0 0 15,1-1-7-15,0 2 0 0,0-1-4 16,1-1-3-16,-2-1-6 0,1 2-8 0,1 0-17 15,-1-1-10-15,2 0-8 0,-1-1-5 0,2 1-2 16,-2-2-2-16,1 3 1 0,0-2 1 0,-1 1 2 16,2 0-1-16,-3 0 0 0,1 0 0 0,-2 0 2 15,1 1 1-15,1 0 2 0,-2 1 1 0,2-2 2 16,-2 2 3-16,0 0 1 0,1 0-3 16,-2-2-1-16,1 2-5 0,-1-1-5 0,2-2 2 15,0 3 0-15,-2-3 8 0,4 1 12 0,-3-2 12 16,1 1 17-16,-2 0 12 0,0 0 15 0,1-1-4 15,1 2-5-15,-2-2 4 0,-1 1-5 0,2 0 1 16,1 1-1-16,-2 0-13 0,0 1-9 0,0 0-2 16,0 0-9-16,2 1-4 0,-1-1-1 15,-1 1-5-15,1 0 2 0,0 1 2 0,0-1-1 16,2 0-1-16,-3-1 2 0,1 0-4 16,-2 0-2-16,0-1 2 0,2 0-2 0,-1 0 1 0,-1-1 0 15,-1 0 1-15,2-1-1 0,-1 2-3 16,0-3 0-16,1 1-7 0,-1 0-2 15,0 0-2-15,-1 0-7 0,0 0 2 0,1 1-1 16,-1-1-6-16,1 1 1 0,-1 0-1 0,0 1-5 16,0-1-3-16,0 1-8 0,0-1-20 0,0 1-26 15,0-2-37-15,0-1-62 0,0 0-112 0,0-1-135 16,0 0-68-16,0 0-395 0</inkml:trace>
  <inkml:trace contextRef="#ctx0" brushRef="#br1" timeOffset="-141244.12">6912 4402 0 0,'0'0'0'0,"0"0"0"0,0 0 0 16,0 0 0-16,0 0 0 0,0 0 59 16,0 0-25-16,0 0-6 0,0 0-2 0,0 0 4 15,0 0 5-15,0 0 6 0,-5-5 1 16,5 5 0-16,0 0-7 0,0 0-2 0,0 0-2 15,0 0-1-15,0 0-3 0,0 0-8 0,0 0-3 16,0 0-8-16,0 0-3 0,0 0-1 0,0 0-8 16,0 1-1-16,0-1-2 0,0 1 1 0,0 0 2 15,0 2 4-15,0-1 2 0,0 0 3 0,1 0 3 16,0 0 1-16,2 1 4 0,-2 0-2 16,2 1 7-16,-1 0-1 0,0 0-1 0,0-1 6 15,0 1-8-15,1 1 3 0,0-2 1 0,0 3-5 16,1-1 2-16,-1 0-5 0,-2-1 0 15,3 2-5-15,-1-1 2 0,1 0-2 0,-3-1-1 16,3-2 5-16,-2 2-5 0,0-3 1 0,0 1-2 16,2 0 0-16,-3-2 1 0,-1 1 1 0,1-1 3 15,-1 0-1-15,0 0 5 0,0 0 1 0,0 0-2 16,0 0 6-16,0 0 1 0,0 0 6 0,0 0 6 16,0 0 11-16,0-1 1 0,0-1 7 15,0-1 0-15,-1 1-8 0,-3-2-2 0,1 0-7 16,2-1-4-16,-2-1-2 0,-1 0-1 0,1 1 0 15,0 0-1-15,-3-2 3 0,2 2-5 16,-1 1-1-16,1-1-3 0,0 3-1 0,0 0-2 16,3-1-4-16,-1 1-1 0,1 0-5 0,-1 1-2 15,2-1-1-15,0 2-1 0,0 0 3 0,0 0 2 16,0 0 3-16,0 0 1 0,0 0-2 0,0 0-5 16,0 0-6-16,0 2-12 0,0-1-7 15,0 1-1-15,2 0 2 0,0 2 9 0,0-1 5 16,4 3 5-16,-2 1 4 0,5 3-1 0,-3-3 3 15,1 2-3-15,0 2 1 0,2-2 2 16,-3 2-2-16,0-1 9 0,1 1 3 0,-2 1 3 16,4-1-2-16,-5 0-5 0,1-2-5 0,-1-2-4 15,0 0 1-15,-1-3-1 0,0 1 1 0,-2-2-2 16,2 0 2-16,-2-2 0 0,-1-1 1 16,1 1 1-16,-1-1-3 0,0 0 4 0,0 0-2 15,0 0 3-15,0 0 5 0,0 0 2 0,0 0 4 16,0-1 7-16,0 0-2 0,0-1-1 15,-2 1-6-15,-2-1-8 0,4 0-4 0,-4-2-1 16,0 0-2-16,1-2-2 0,-1 0-2 0,0-1-1 16,0 2 0-16,1-2 0 0,-1 0 1 0,0 0-2 15,3 1 2-15,-1 1-3 0,0 1-3 0,2 1 1 16,-1-1-1-16,1 2-1 0,0-2 1 16,0 2 0-16,0 1 1 0,0 1 3 0,0 0 3 15,0 0-1-15,0 0 4 0,0 0-6 0,0 0-1 16,1 0-2-16,1 0 0 0,0 1 2 0,0 0 3 15,2 2 9-15,2-1-3 0,-2 1 6 0,4 1 2 16,-3-1-5-16,1 1-1 0,1 1-5 16,-2 1-7-16,0 0-11 0,-1-2-23 15,0 0-50-15,-1-2-75 0,0 1-88 0,2-2-42 0,-3-1 15 16,0 0-117-16</inkml:trace>
  <inkml:trace contextRef="#ctx0" brushRef="#br5" timeOffset="-114574.03">6047 3079 0 0,'0'0'0'16,"0"0"0"-16,0 0 0 0,0 0 9 0,0 0 42 15,0 0-4-15,0 0-2 0,0 0 14 0,0 0 9 16,0 0 3-16,0 0 1 0,0 0-5 0,-17 9-2 16,17-9 0-16,-1 1-6 0,-1 0-7 15,1-1-8-15,0 1-7 0,0-1-8 0,-1 1-8 16,0 1 5-16,-1-1 1 0,2 0 9 0,-1 0 8 15,0 0-1-15,-2 1-4 0,2 0-5 16,1 0-4-16,-2-1-3 0,0 1 1 0,0 0-2 16,0-1 3-16,0 1 7 0,0-1 5 0,2 2 3 15,-1-3-1-15,1 1-3 0,1-1-6 0,0 0 0 16,0 0-1-16,0 0-7 0,0 0-3 0,0 0-7 16,0 0-5-16,0 0-3 0,0 0-5 0,0 0 2 15,0-1 2-15,0 1 7 0,0 0 5 16,1 0 7-16,-1-2 0 0,0 2-2 0,0 0-3 15,0 0-5-15,0 0-5 0,0 0-7 0,1 0-2 16,-1 0-6-16,1-1-1 0,-1 1 1 0,3-1-1 16,1 0 4-16,-1 0 4 0,4-2 2 15,-2 1 4-15,3 0 2 0,-1-2-1 0,0 1-2 16,0-1-1-16,3-1-3 0,-1 2 0 0,0-2 0 16,0 0-2-16,-2 2 0 0,0-2-2 15,2 1 2-15,2-1 1 0,-1 0 3 0,-1 1 2 16,1-1-4-16,-1 0 1 0,0 1-1 0,0 0-3 15,0-1 1-15,2-1 1 0,-4 0-3 0,5 0 6 16,-2 1-1-16,-1-1-2 0,3 0 4 16,-3-1-7-16,0 0 4 0,0 3-2 0,-1-1 1 15,-1 2 0-15,0-2-2 0,1 2 1 0,-2-2-2 16,-2 2 2-16,3-2 1 0,-2 1-2 0,3 0 0 16,-2 0 1-16,-2 1-2 0,3-3-1 0,-2 3 2 15,1 0-1-15,-1-2-1 0,1 1 4 0,-2 1-4 16,1-1 3-16,0 1 0 0,0-2 1 15,-2 2-3-15,3-1 0 0,-3 1 5 0,-2 1-4 16,3-1 4-16,-2 1 0 0,0 0-3 16,0 0 2-16,-2 0 0 0,2 1 0 0,-2 1-1 15,0-1 3-15,1 1-2 0,-1 0 2 0,0 0 3 16,0 0-4-16,0 0 1 0,0 0-4 0,0 0 2 16,0 0-2-16,0 0 3 0,0 0-1 0,0 0-6 15,0 0 2-15,0 0-7 0,0 0-1 16,1 0 4-16,1 0-1 0,0-1 3 0,1-2 0 15,-1 1 2-15,1 1-4 0,0-1 6 0,-1 0 0 16,3-1-4-16,-2 1 4 0,1-1-5 16,0 0 2-16,-2 1-1 0,2 0 3 0,-3-1-3 15,2 2 1-15,-2 1 5 0,0-1-6 0,0 1 6 16,0-1-4-16,-1 1-2 0,0 0 2 0,2-1 0 16,-1-1 2-16,0 1-3 0,-1 0 4 0,2 0-6 15,-1 0 1-15,0 1 5 0,-1-1-5 0,0 1 3 16,1 0 0-16,-1 0-1 0,0 0 1 0,0 0 5 15,0 0-1-15,0 0 1 16,0 0 5-16,0 0 5 0,0 0 6 0,0 0 6 0,0 1 0 16,0-1-1-16,0 1 3 0,0-1 3 0,-1 1 1 15,0 0 3-15,0-1-8 0,-1 1-10 16,0-1-6-16,0 2-11 0,-1-1-4 16,-2 1-1-16,0 0 0 0,-2 1-4 0,2-1 5 0,-1 2 3 15,-1-2-3-15,1 0 6 0,-1 1-6 16,3-1 2-16,-2 0-1 0,3 0 2 0,-1-1 2 15,1 1-5-15,-1 1 4 0,1-2-5 0,0 0-3 16,2 0 5-16,0 0-2 0,0-1-2 0,1 0-2 16,0 0-9-16,0 0-15 0,0 0-8 15,0 0-17-15,0-1-3 0,0 0 1 0,0 1-5 16,0 0-5-16,1-1-21 0,0 1-18 0,0-1-28 16,1-2-57-16,0 2-60 0,3-1-95 0,-1 1-29 15,-1-1-57-15</inkml:trace>
  <inkml:trace contextRef="#ctx0" brushRef="#br5" timeOffset="-113833.29">6334 2824 0 0,'0'0'0'0,"0"0"0"0,0 0 0 15,0 0 51-15,0 0 29 0,0 0-13 0,0 0-8 16,0 0 8-16,0 0 12 0,0 0 9 15,0 0 4-15,0 0-1 0,0 0-17 0,0 0-13 16,-25-2-7-16,25 2-8 0,0 0-1 0,0 0-8 16,0 0-8-16,0 0-12 0,0 0-6 0,1 0-10 15,-1 0-7-15,0 0 2 0,1 0-2 16,1 0 8-16,2 0 6 0,0 0 5 0,2 1 1 16,0 1 5-16,1 1 7 0,0-2-4 0,1 0 2 15,1 0-7-15,-1 0-8 0,1-1-1 0,-1 0 3 16,-2 2 2-16,1-2-2 0,0 0 6 15,0 1-8-15,-1-1-3 0,-3 0 3 0,1 0-10 16,-2 1 4-16,0-1 0 0,-2 1-2 0,2-1 4 16,-2 1 4-16,1-1 1 0,-1 0 4 0,0 1 7 15,0-1 3-15,0 2 4 0,0-1 1 0,0 0-1 16,0 0-3-16,-1 1 1 0,-1 1 0 16,2-1-7-16,-1 2 1 0,-1 0-6 0,1-1-6 15,-2 2 2-15,0-1 1 0,2 3-3 16,-1-2-1-16,-2 1 4 0,1 1-11 0,-1-1 5 15,1 2-2-15,-1-1-7 0,3 0 7 0,-1 1-7 16,-1 2-1-16,1-4-5 0,0-1-6 0,2 1-5 16,0-2-4-16,-1 0 3 0,1 0-5 0,0-1-3 15,0-1-5-15,0 0-13 0,0 2-9 0,0-2-9 16,0 1-6-16,0-2-3 0,0 0-1 16,0 0-11-16,0-1-20 0,0 1-35 0,0-1-41 15,1 1 4-15,-1-1-21 0,0 0 50 0</inkml:trace>
  <inkml:trace contextRef="#ctx0" brushRef="#br5" timeOffset="-113034.39">5984 2997 0 0,'0'0'0'0,"0"0"0"16,0 0 0-16,0 0 56 0,0 0 19 15,0 0-14-15,0 0-2 0,0 0 4 0,0 0 2 16,0 0 10-16,0 0 10 0,0 0 19 0,0 0 8 16,0 0 4-16,18-13-4 0,-18 13-15 15,0 0-12-15,0 0-10 0,0 0-12 16,0 0-9-16,0 0-6 0,0 0-16 0,0 0-3 0,0 0-5 15,0 0-9-15,0 0-2 0,0 0-8 16,0 0-3-16,0 0-3 0,0 0-3 0,0 0 3 16,0 0-4-16,0 1 3 0,0-1-2 0,0 2-1 15,0-2 0-15,0 0 0 0,0 1 0 0,0-1 2 16,0 0 3-16,-1 1 2 0,1 1 8 16,0 1 0-16,-2 0-1 0,1 3 1 0,1 2-6 15,-2 0 3-15,2 0 0 0,-1 0-1 0,1 0 1 16,-1 1-3-16,1 1 1 0,-1-1-5 15,1 1 0-15,0-1 2 0,-1-1 0 0,1 0 2 16,0-1 1-16,0-1-2 0,0 0-6 0,0-3-4 16,0 0-9-16,0-1-4 0,1-1 0 0,0-1-2 15,1 0 9-15,1 1 0 0,2-1 4 0,-1 0 6 16,3 0 4-16,1 0 8 0,-1-2 0 0,3-1 7 16,1-2-3-16,2-1-2 0,0-1-3 0,3 0-6 15,-1 0-2-15,-2-1-8 0,2 3-6 16,-3-1-19-16,2 1-20 0,-1 1-27 0,-2 0-34 15,1 1-42-15,-2 0-45 0,-2 2-42 0,-3 0 9 16,1 1-155-16</inkml:trace>
  <inkml:trace contextRef="#ctx0" brushRef="#br5" timeOffset="-111404">6047 2842 53 0,'0'0'37'0,"0"0"-20"0,0 0 29 0,0 0 22 0,0 0 14 15,0 0 2-15,0 0-19 0,0 0-9 0,0 0-4 16,0 0 6-16,0 0 13 0,0 0 6 16,0 0 16-16,-3-21-7 0,-1 15 4 15,1 0-3-15,2 0-7 0,0-1-3 0,0-1-8 16,0 0-5-16,0-3-6 0,1 1-7 0,-2-2-10 15,2 0-8-15,0-1-4 0,0-1-4 0,0 1-1 16,0 0 0-16,0-1-2 0,-1 1-2 0,1 0-1 16,0 2-5-16,3-3-6 0,-1-1-1 0,0 1-7 15,1 0-2-15,3-1 3 0,-2-3-3 16,1 1 4-16,0-1 0 0,1 0 1 0,2 0-5 16,-3 2 3-16,3-1-4 0,-1-1-2 0,-3 1 6 15,5 2-6-15,-3 0 10 0,0 0-4 16,1-2-2-16,1 2-2 0,-2-3-6 0,3 2 5 0,-1-1-3 15,-2 1 6-15,3 1 1 0,-1-1-1 0,0 1 2 16,0 0-2-16,2 1-2 0,-3-2 4 16,3 1 2-16,1 1-6 0,2 2 2 0,-1-2-2 15,-1 0-8-15,0 1 9 0,0 2-6 0,-1-1-3 16,0 2-1-16,0 2 4 0,0 0 2 16,0 1-6-16,-2 1 6 0,2-1-13 0,-2 3-3 15,-3-1-2-15,2 1-13 0,-2 3-8 16,-1-2-13-16,-2 3-13 0,0 0-27 0,-2 0-15 15,0 0-23-15,2 0-23 0,-2 0-1 0,0 0-5 16,0 0 12-16,0 0 20 0,0 0 38 0,0 0 17 16,0 0-32-16</inkml:trace>
  <inkml:trace contextRef="#ctx0" brushRef="#br5" timeOffset="-111091.54">6229 1910 0 0,'0'0'19'0,"0"0"2"0,0 0 1 0,0 0 5 16,0 0-3-16,0 0-11 0,0 0-12 0,0 0 5 15,0 0 20-15,0 0 18 0,0 0 14 0,0 0-2 16,0 0-10-16,0 0-17 0,60-32 2 0,-48 28 0 16,1 1-5-16,1 2 9 0,-1 0-8 15,1 1 2-15,0 0 2 0,-1-1-4 16,3 1-5-16,-2 1-11 0,-3 3-1 0,-1 0-8 15,0 3 4-15,-1-2 7 0,-4 1-3 0,0 0 9 16,-2 1 3-16,0-1 5 0,-1 1 3 0,-2 1 3 16,0 0-1-16,0 2-10 0,-2 2-1 15,0-2-16-15,-2 2-2 0,-1-2-6 0,1 1-10 0,-2 1-7 16,0-2-22-16,0 0-23 0,1-1-44 16,0-1-37-16,1-2-23 0,1-2-22 0,0-2 32 0</inkml:trace>
  <inkml:trace contextRef="#ctx0" brushRef="#br5" timeOffset="-110361.42">6636 1539 166 0,'0'0'33'0,"0"0"9"0,0 0 41 0,0 0 24 16,0 0-19-16,0 0-12 0,0 0-28 15,0 0-20-15,0 0-7 0,0 0-5 0,0 0-1 16,0 0 3-16,0 0 8 0,-48-7-1 15,41 13 8-15,0 0 3 0,0-1-2 0,0 2 3 16,-1 0-3-16,1 1-5 0,2 0-12 0,-2 0-5 16,1 1-6-16,2-1-1 0,-1 0 5 15,1 0-5-15,3 0-5 0,-1 1-5 0,1-2-6 0,2 0-8 16,-1-3 1-16,0 1 0 0,1-1-11 0,1 1 7 16,4-2-7-16,-2-1-5 0,4 0 13 15,1-2 1-15,0 0 7 0,1 0 7 0,2-2 6 16,0-1-2-16,2-1 4 0,0 0 0 0,-4 1-14 15,3 1 3-15,-3-1-4 0,0 2 4 0,1 0 2 16,-2 1 5-16,0 0-9 0,1 0-1 16,-3 0 9-16,2 2-10 0,-2 2 14 0,0 0 4 15,-2 2 2-15,-3 1 4 0,2 0 4 0,-2 1 1 16,0 1-6-16,-1 0 14 0,-1 0-10 16,0 0 2-16,0 2 15 0,0-2-9 0,0-1 8 15,-3-1 0-15,2 0-1 0,-1 0-4 0,-2 0 6 16,0-1 2-16,1 0-9 0,-4 2 7 0,1-2-11 15,1 0-4-15,-3 0 1 0,4-1-7 0,-5-1 0 16,4 0-9-16,0 0 4 0,-1 0-15 16,1 0-7-16,-2-2-7 0,3-1-28 0,0 3-20 15,1-3-33-15,1-1-37 0,1 0-38 0,1 0-16 16,0 0-10-16,0 0 10 0</inkml:trace>
  <inkml:trace contextRef="#ctx0" brushRef="#br5" timeOffset="-109944.29">6825 1664 0 0,'0'0'0'0,"0"0"15"15,0 0 70-15,0 0 22 0,0 0-3 0,0 0-20 16,0 0 1-16,0 0-4 0,0 0 1 0,0 0-12 16,0 0-25-16,0 0-20 0,0 0-14 0,0 0 17 15,1 8 14-15,0-4 18 0,-1 1 20 0,1 3-8 16,-1 2 1-16,1-1-1 0,-1 0-7 15,2 2-5-15,-1 0-3 0,2 1-11 0,-1-1-15 16,1 0 7-16,0-1-9 0,1 0-8 0,0-1 7 16,1 1-17-16,-2-3-9 0,3 1-5 15,-1-2-7-15,1-1-3 0,-2-1 6 0,4 0-3 16,-2-3-5-16,1-1 6 0,4 0-14 0,-4 0-4 16,2-5-15-16,1-2-20 0,-1-1-33 0,-1-2-56 15,1 0-59-15,0-1-82 0,-3 3-4 16,-4 4-48-16</inkml:trace>
  <inkml:trace contextRef="#ctx0" brushRef="#br5" timeOffset="-109582.11">6851 1517 1238 0,'0'0'-9'0,"0"0"46"16,0 0 55-16,0 0 9 0,0 0-36 0,0 0-55 15,0 0-26-15,0 0-11 0,0 0-5 0,0 0 18 16,0 0 0-16,0 0 16 0,0 0 6 16,0 0-8-16,10 18 8 0,-8-13-9 0,2-1 0 0,-3-2-2 15,1 1-3-15,-2-1-5 0,0-1 3 16,0 0 6-16,0-1-1 0,0 0 11 0,1 0 0 16,-1 0 7-16,1 0 10 0,-1 0 14 0,2 0 18 15,0-1 8-15,-2-1 11 0,1-2-9 16,0 0-15-16,0-1-11 0,0-1-6 0,1-1-10 15,0 0 1-15,1 1-2 0,-1-2-19 0,0 2 5 16,0 1-12-16,1 1-3 0,-1 1 4 0,-1-1-6 16,-1 4 8-16,2 0-13 0,-2 0-3 15,0 0-18-15,0 0-21 0,0 0-6 0,0 0-28 16,0 0-7-16,-2 2-11 0,1-1-21 0,1 1-7 16,-1 0 4-16,0 2-13 0,-2 1-31 15,1 2-60-15,2 0-35 0,-3-2-35 0</inkml:trace>
  <inkml:trace contextRef="#ctx0" brushRef="#br5" timeOffset="-107327.53">7156 1371 263 0,'0'0'-148'15,"0"0"33"-15,0 0 127 0,0 0 41 0,0 0 10 16,0 0-31-16,0 0-15 0,0 0-2 0,0 0-6 15,0 0 3-15,71 134 1 0,-64-114 4 0,0-1-5 16,0-3 8-16,0 1-5 0,0-3-11 16,-2-1 13-16,0-1-4 0,1 0 13 0,-5 0 13 15,2-3 6-15,-2 0 4 0,-1-4-4 0,0 2 13 16,0-3-6-16,0 1 9 0,0-1 6 0,-3-2-9 16,2-1 10-16,0-1 11 0,-2 0 17 0,-1 0 1 15,0 0-10-15,1-1-36 0,-3-4-37 0,0-2-9 16,-2-1-19-16,0-3 2 0,-1-3-12 15,0-5-5-15,-2 1 0 0,4-4 6 0,-1-1 13 16,2 0-7-16,-2 0 7 0,3-3-16 0,2 0-6 16,1 2 11-16,2 0 9 0,0 4 13 15,2 3 6-15,3 2 3 0,0 4-10 0,2 3 5 16,0 1 19-16,1 1-8 0,1 0 7 0,2 0-15 16,0 1-24-16,3 2-11 0,0 0 1 15,1 2-6-15,4 1-3 0,1 2 13 0,-2 4-28 16,-2 3 15-16,-6-1 9 0,-4 0 2 0,-2 3 28 15,-4-2 10-15,0 1 6 0,-6 1 1 0,-1 1 7 16,-1 2-8-16,-3-1-5 0,-2 0 3 16,0-4-6-16,-1 1 2 0,2-2 5 0,0-3 18 15,3-3 12-15,2-2 9 0,2 0-16 0,1-2-44 16,3-4-33-16,-1-2-32 0,2-3-4 0,0 0 16 16,0-2 17-16,2-1 11 0,3-1 18 0,1 1 3 15,1 1-4-15,0 1 17 0,0 1 4 0,-1 0-6 16,1 0 10-16,0-2-1 0,3-1-8 0,0-1 16 15,0-3 8-15,2 0-14 16,0-2 1-16,0-2 9 0,0 1-19 0,0-1 14 16,-1 1 2-16,0 0-9 0,-1-2 6 0,0 2 7 15,-1-2 3-15,-3 3-14 0,-1-1 21 0,0 0 23 16,0 3 7-16,-4-1 20 0,0 1-5 0,-2 3-14 16,1 2 10-16,0 3 11 0,0 3-33 0,-2 1-9 15,-2 4-39-15,0 2-46 0,2 0 13 16,-2 1-19-16,-1 6 11 0,2 3 33 0,-3 3-4 15,1 3 17-15,0 5 4 0,2 2 13 0,0 3 15 16,2 2 1-16,2 3 1 0,-1 0-19 16,0 0-10-16,4-1-8 0,3-1-12 0,2-1-12 15,2 0-10-15,3 2-6 0,1-2-9 0,2-3 4 16,-4-8-16-16,-2-6-15 0,-1-3-14 0,-1-2-19 16,-2-3-24-16,2 1-21 0,-6-2-36 0,1-2-62 15,-1 0-49-15,-2 0-4 0,-1 0-20 0</inkml:trace>
  <inkml:trace contextRef="#ctx0" brushRef="#br5" timeOffset="-107149.17">7294 1082 1937 0,'0'0'-244'15,"0"0"39"-15,0 0 144 0,0 0 122 16,0 0 26-16,0 0-7 0,0 0 4 0,0 0-25 15,0 0-9-15,0 0-29 0,123-6-49 0,-94 1-25 16,1 2-100-16,1 1-114 0,0 1-127 0,-9-2-65 16,-8 3-56-16</inkml:trace>
  <inkml:trace contextRef="#ctx0" brushRef="#br5" timeOffset="-106945.41">7961 1217 1698 0,'0'0'15'0,"0"0"39"0,0 0 72 0,0 0 15 15,0 0-102-15,0 0-35 0,0 0-15 0,0 0 2 16,0 0 2-16,0 0-17 0,0 0-42 16,0 0-68-16,0 0-64 0,0 0-131 15,2 0-92-15,-2 0 10 0,0 0-56 0</inkml:trace>
  <inkml:trace contextRef="#ctx0" brushRef="#br5" timeOffset="-106677.05">8477 1082 1494 0,'0'0'-1'0,"0"0"43"16,0 0 102-16,0 0-18 0,0 0-88 0,0 0-21 16,0 0-11-16,0 0 16 0,0 0-15 0,0 0 9 15,0 0 11-15,0 0-18 0,0 0 10 0,0 0-10 16,-114 125-4-16,85-95-6 0,-1 4-11 0,-1 1-9 16,5-6-17-16,4-4-4 15,2-3-17-15,5-3-30 0,1-1-37 16,0-3-42-16,5-1-34 0,3-3-45 0,0 1-67 0,3-4-31 15,0-3 29-15</inkml:trace>
  <inkml:trace contextRef="#ctx0" brushRef="#br5" timeOffset="-106445.46">8125 1164 1626 0,'0'0'44'0,"0"0"-31"16,0 0 24-16,0 0 24 0,0 0-40 0,0 0-43 15,0 0 20-15,0 0 19 0,0 0 27 16,0 0 25-16,0 0 17 0,0 0-25 0,0 0-6 16,0 0 5-16,44 53-32 0,-31-40 13 0,-2-1-15 15,8 2-16-15,2 1 14 0,3 4-29 16,2 3-2-16,1-3-4 0,-6-2-6 0,-3-5-7 0,-3 1-16 16,1-1-27-16,-1 0-62 0,-4 0-67 15,1-3-41-15,0 0-70 0,-1 0-78 16,-4-4-6-16,0-2-92 0</inkml:trace>
  <inkml:trace contextRef="#ctx0" brushRef="#br5" timeOffset="-106200.33">8592 1353 1672 0,'0'0'-80'0,"0"0"75"15,0 0 91-15,0 0-9 0,0 0-55 16,0 0 14-16,0 0 13 0,0 0 17 0,0 0-7 16,0 0-15-16,0 0 2 0,0 0-11 0,19 121-2 15,-19-103-4-15,2 0-12 0,-2-2-11 16,0-1 0-16,0 1-3 0,0-1-11 0,1 0 4 16,0-1-23-16,2-1-28 0,-2-1-43 0,1-3-87 15,1 0-85-15,4-5-109 0,-3 0-86 0,-1-3-245 0</inkml:trace>
  <inkml:trace contextRef="#ctx0" brushRef="#br5" timeOffset="-106001.25">8644 1246 2051 0,'0'0'43'15,"0"0"40"-15,0 0 76 0,0 0 2 0,0 0-56 16,0 0-50-16,0 0-2 0,0 0-30 0,0 0-12 15,0 0 9-15,0 0-20 0,0 0-2 16,0 0-16-16,-13-19-5 0,13 19-40 0,0 0-30 16,0 0-59-16,-1 0-101 0,1 0-86 0,-2 0-139 15,2 0-69-15,0 0-249 0</inkml:trace>
  <inkml:trace contextRef="#ctx0" brushRef="#br5" timeOffset="-105618.52">8932 985 926 0,'0'0'91'0,"0"0"33"16,0 0 27-16,0 0-31 0,0 0-59 0,0 0-53 16,0 0-10-16,0 0 8 0,0 0 14 15,0 0 15-15,0 0 15 0,0 0 23 0,0 0-25 16,0 0 4-16,-7 95-15 0,5-77-29 0,2 1 4 15,-1 0-2-15,2-1 0 0,-2 1-7 16,1-2-2-16,0 0-15 0,0-1-20 0,0 2-7 16,0-1-38-16,1 0-29 0,1 0-43 0,2-1-43 15,-1-8-46-15,-1-3-61 0,-1-4-14 0,0 0-52 0</inkml:trace>
  <inkml:trace contextRef="#ctx0" brushRef="#br5" timeOffset="-105311.47">8725 1116 1013 0,'0'0'-3'0,"0"0"41"0,0 0 85 15,0 0-5-15,0 0-84 0,0 0-41 0,0 0 10 16,0 0-6-16,0 0 34 0,0 0 38 0,0 0 33 15,0 0 22-15,0 0-3 0,0 0-11 16,38 14-30-16,-26-11 2 0,0-1-11 0,2-1-28 16,0 1 0-16,2 1-16 0,2-2-8 0,-2 1-4 15,3-2 4-15,-2 1-18 0,3 0-1 0,-2-1 13 16,-2 0-18-16,2 0 13 0,-5 0-8 0,1 0-11 16,0 1-10-16,-2-1-22 0,-3 1-26 0,1-1-51 15,-4 1-53-15,0 1-76 0,2-1-86 16,-5-1-121-16,0 0-356 0</inkml:trace>
  <inkml:trace contextRef="#ctx0" brushRef="#br5" timeOffset="-104589.02">8533 1228 619 0,'0'0'-4'16,"0"0"24"-16,0 0 77 0,0 0 11 0,0 0-65 16,0 0-37-16,0 0-1 0,0 0-16 0,0 0 11 15,0 0 7-15,0 0-12 0,0 0 12 0,0 0-3 16,5-4 1-16,-4 4 2 0,0 0-4 16,-1 2-1-16,2-2-1 0,-1 1 18 0,0 1-4 15,-1-2 15-15,0 1 7 0,2 0 0 16,-2-1 7-16,0 2 1 0,0-2 0 0,0 0-18 15,0 1 13-15,0-1-7 0,0 0 6 0,0 0 22 16,0 0-2-16,0 0-10 0,0 0-15 0,1 0-12 16,-1-3-37-16,0 2 0 0,0-2-7 15,1 2-20-15,-1-3 12 0,1 2-19 0,2-2-21 16,-2 1-32-16,2-1-53 0,-2 0-95 0,1 1-70 16,1 2-160-16</inkml:trace>
  <inkml:trace contextRef="#ctx0" brushRef="#br5" timeOffset="-101315.18">9589 1402 872 0,'0'0'68'0,"0"0"-61"15,0 0 51-15,0 0 4 0,0 0 3 0,0 0-11 16,0 0-28-16,0 0 18 0,0 0 25 16,0 0 9-16,0 0-6 0,0 0-13 0,77 14-24 15,-50-9-19-15,3 0 9 0,1-1-2 0,2 0 4 16,4-4 2-16,-3 1-7 0,6 0-17 0,-4-1-12 16,0 1-2-16,-4-1-18 0,-2 1-17 0,-2 0-62 15,-8 1-88-15,-6 1-98 0,-2-1-51 16,-5 2 36-16,-3-1 65 0,-2-1 97 0</inkml:trace>
  <inkml:trace contextRef="#ctx0" brushRef="#br5" timeOffset="-101117.78">9800 1555 726 0,'0'0'5'0,"0"0"15"0,0 0 34 16,0 0 18-16,0 0-14 0,0 0-10 0,0 0 33 15,0 0 42-15,0 0 32 0,0 0-4 0,0 0-22 16,0 0-33-16,0 0-31 0,130 28-13 0,-100-28-23 16,2-2-15-16,2 2-26 0,-2-2-27 15,0-1-39-15,-2-1-97 0,-3-1-137 0,-2 2-100 16,-6-1-61-16,-8 2 96 0</inkml:trace>
  <inkml:trace contextRef="#ctx0" brushRef="#br5" timeOffset="-100884.14">10123 1277 1550 0,'0'0'-312'0,"0"0"49"16,0 0 141-16,0 0 202 0,0 0 43 0,0 0 9 16,0 0-5-16,0 0-2 0,140 10 5 15,-103 2-48-15,1 5-16 0,1 1-17 0,-9 4-28 16,-8 0-7-16,-8 4-12 0,-8 3-11 0,-5 1-11 15,-2 3 0-15,-12 2-3 0,-6 0 2 0,-4 2-3 16,-5-1-12-16,-1 1-34 0,0-3-51 0,2-3-78 16,0-2-95-16,7-5-28 0,4-5-225 15,9-9 449-15</inkml:trace>
  <inkml:trace contextRef="#ctx0" brushRef="#br5" timeOffset="-99244.37">10962 1476 1022 0,'0'0'762'15,"0"0"-871"-15,0 0 35 0,0 0 50 16,0 0 11-16,0 0-32 0,0 0 3 0,0 0 24 15,0 0 9-15,0 0 23 0,0 0 3 0,0 0 5 16,-108 138 2-16,106-117 1 0,1 2-7 0,1-2 1 16,0 0 10-16,3-1-3 0,3 1 9 0,2-2-8 15,4-5-6-15,1 0-7 0,0-2 1 16,6-4-4-16,2-1-8 0,-1-5 9 0,5-2-7 16,-2 0 10-16,0-7 11 15,3-2-4-15,-5-3 8 0,1-1-8 0,-2-4 4 0,-5 0-5 0,3-1 6 16,-6-1 7-16,3 0-13 0,-4 0 8 0,-2 0-16 15,-4 3-3-15,4 2-1 0,-6 2-2 16,2 2-5-16,-3 5-4 0,-1 0 8 0,-1 4-15 16,1 1-1-16,-1 0-21 0,0 0-37 15,0 0-22-15,0 2-5 0,0 4 31 0,0 1 28 16,4 4 40-16,-2 3 1 0,0 1-6 0,-1 1 11 0,5 2-11 16,-2-1 7-16,1-1 1 15,-1-3-13-15,4 4 3 0,-2-5 2 0,2-1-1 16,1-2-1-16,1-1 5 0,2-4-4 0,-2 0 10 15,1-3 23-15,0-1 6 0,1 0 16 0,-2-5 5 16,-3 0 8-16,1-2 2 0,0-1 13 0,-4-1 0 16,3-2-16-16,-6 1-2 0,-1-2-24 0,0 0-14 15,0-3-9-15,-8-1-9 0,3-1-10 16,-3 2-11-16,-2-2-12 0,-3 0-26 0,-3 1-9 16,-2 0-8-16,1 2 1 0,-3 1 12 0,-1 3 6 15,-3 2 10-15,5 3-8 0,2 2 11 0,1 3-7 16,5 0-12-16,2 0-4 0,6 1-42 0,1 4-9 15,2 2 3-15,0-1 12 0,0 3 22 16,4 0 8-16,5-1 2 0,1-1 2 16,1-1 16-16,-1-2 18 0,3 0 23 0,2-2 20 15,-1-2 23-15,-2 0 18 0,6 0 5 0,-1-4 11 0,-2-1-13 16,3-2-4-16,0 0-11 0,-3-3-19 0,5 1-1 16,-1 2-9-16,-2-3-6 0,-1 2-4 15,2-2 0-15,2 2-11 0,-2 1-4 16,1 0 3-16,-4 2-11 0,2 3 2 0,-3 1-5 15,2 1-10-15,-3 0-6 0,-2 3 0 0,0 3 0 16,3 2-4-16,-4 2 7 0,-4 1-15 0,2 2-4 16,-1-1 6-16,-4 3 1 0,-2 0 24 0,0 1 21 15,0 2 18-15,-1 0 21 0,0-1 3 0,0 0-6 16,0-1-12-16,0-2-7 0,3-1 7 16,-3-4 19-16,0-2 3 0,0-1 1 0,0-2-14 15,1-1-15-15,0-2 5 0,1-1-9 0,-1 0 25 16,1 0 32-16,2-1 52 0,0-6 20 0,5 0-14 15,0-3-33-15,0-3-59 0,2-1-17 16,-1-2-15-16,1 0-6 0,-1-1-3 0,1-2-12 16,0 2 4-16,1 1-4 0,-1 0-2 0,-2 4-1 15,1 0 1-15,-1 5-7 0,-1 0-22 0,1 3-9 16,-4 2-18-16,1 2-10 0,-3 0 3 16,2 0-8-16,-3 3 5 0,-1 3 22 0,1 4 34 15,-2 2 24-15,3 2 23 0,-3 2-2 16,0 0-19-16,3 0 5 0,-2 0-8 0,2 1 5 15,-1-3 2-15,4 0 3 0,-2-1-8 0,4-2 4 16,2 0 10-16,0-4-5 0,1-1 13 0,-1-2 10 16,0-2 1-16,-1-1 18 0,2-1 18 0,-2 0 10 15,-1-4 2-15,2-5 3 0,-3 1-22 0,2-3-14 16,0-3-7-16,2 0-17 0,-2-1-3 0,2-3-10 16,0 1-8-16,1-3-12 0,2 1-11 15,-1 0-19-15,4-1-20 0,-4 6-1 0,4 1-9 16,-4 3 4-16,0 4 2 0,1 1-4 0,-3 5-1 15,2 0 9-15,-3 3 9 0,0 5 8 16,1 1 21-16,-1 4 7 0,0 0 13 0,3 0 13 16,-2 1-3-16,1 1 7 0,-3 0 0 0,-1 0 6 15,0 0 6-15,-2 0 1 0,-1 1 8 16,0-1-8-16,-3-1 2 0,-1 0 1 0,-1-3-1 16,0 0 18-16,-8-1 19 0,-1-2 6 0,-2-2-2 15,-1-2-8-15,-4 1-20 0,2-4 1 0,0 0 1 16,2 0-6-16,1-2-2 0,4-5-20 15,-1-1-20-15,5 0-26 0,-2-1-29 0,5-1-17 16,0-1-39-16,0-3-6 0,2-2-8 0,6 1-5 16,0 0 23-16,3-1 11 0,0-2 19 0,4 1 14 15,-1 0 17-15,-1-1 5 0,4 1 12 16,-4-2 12-16,4-2 9 0,-4 0 13 0,3 0 6 0,-2-2 7 16,2-2 3-16,-4 0 7 0,1 0-2 15,-3 4 9-15,-1 2 27 0,-2 4 25 0,-2 4 27 16,0-2 12-16,-1 5 7 0,-3-1-22 0,2 1 0 15,0 1-24-15,-2 2-59 0,-1 2-42 0,0 2-87 16,-2 0-35-16,-5 7 20 0,-5 6 7 16,0 4 46-16,-3 5 24 0,2 1 10 0,3 2 9 15,1 0 17-15,1 2 5 0,4-1-11 0,-1 1 15 16,3-2-4-16,2 0 1 0,0 0 2 0,0-3-2 16,1-2-4-16,5-3-8 0,-3 0 6 15,6-3-10-15,-2-3 8 0,-1-3 17 0,2-2 17 16,3-3 30-16,-1-2 28 0,0-1 16 15,2 0 2-15,2-5-7 0,1-6-16 0,0 2-16 16,0-3-5-16,-3-2-5 0,3-2-5 0,-2 0 3 16,-2-1-9-16,0-1-9 0,-1-1-4 0,-1 1-11 15,2-2-19-15,-1 3-3 0,0 2-21 0,1 3-3 16,-1 3-4-16,-2 6-12 0,-3 2-19 16,-1 1-13-16,-3 2 30 0,0 5 33 0,2 5 49 0,1 1 30 15,-2 3-9-15,0 2-8 0,1 2-11 16,0-2 0-16,0 0-6 0,-1 2 6 0,5-2-6 15,-5 1-6-15,7-1 3 0,-2 0-14 0,-1-2 2 16,7 0-4-16,-2-4-7 0,1-1-5 16,1-1-7-16,-1-3-15 0,6-3-44 0,-6-2-69 15,4-2-134-15,-7 0-121 0,-5 0-466 0</inkml:trace>
  <inkml:trace contextRef="#ctx0" brushRef="#br5" timeOffset="-99068.9">12141 1394 2130 0,'0'0'-295'16,"0"0"-18"-16,0 0 74 0,0 0 287 0,0 0 28 16,0 0-21-16,126 30-8 0,-80-28-24 0,5 0-17 15,3-2-38-15,-1 2-84 0,0 1-130 0,-13-2-114 16,-15 1-424-16</inkml:trace>
  <inkml:trace contextRef="#ctx0" brushRef="#br5" timeOffset="-98628.04">13129 1462 1280 0,'0'0'37'16,"0"0"-59"-16,0 0 58 0,0 0-5 0,0 0-36 15,0 0-5-15,0 0-16 0,0 0-2 0,-136 15-8 16,115-8-13-16,-2 0-1 0,1 3 9 16,-2 0 4-16,3 2 4 0,-2 0 9 0,1 3-6 15,1 1 5-15,5 2 6 0,-1-2-5 0,5 2-4 16,3-2-6-16,1 1 24 0,8-2 16 0,0 2 29 16,4-2 16-16,4-1-15 0,6-2 3 15,1-1-2-15,5-1 7 0,1-4 13 0,4-3 6 16,1-3-6-16,2 0-1 0,-2-5 2 0,1-3-10 15,-4-2 11-15,0-4 6 0,-6-1 14 0,0 0 13 16,-6-1 9-16,2-1 0 0,-5 0-26 0,1-1-16 16,-1 0-20-16,-4 0-15 0,1 1-1 0,-3 2-7 15,0 1-8-15,-2 3-8 0,0 3 6 16,0 3-5-16,0 3 3 0,0 2-8 0,0 0-33 16,0 0-19-16,0 2-26 0,0 4 10 15,0 1 22-15,-1 2 28 0,0 5 18 0,0 0-1 16,1 2 9-16,0 0-8 0,0 2 8 0,0-1 3 15,2 1-10-15,2 0-7 0,3-1-7 0,3-1-14 16,0-2-28-16,1-3-22 0,4-1-67 16,-2-3-101-16,3-2-75 0,-2-3-32 0,-3-1 23 15,-4-1 73-15</inkml:trace>
  <inkml:trace contextRef="#ctx0" brushRef="#br5" timeOffset="-98432.93">12976 1306 1826 0,'0'0'76'0,"0"0"-79"0,0 0 10 15,0 0 25-15,0 0-19 0,0 0-41 16,0 0 4-16,0 0-23 0,0 0 2 0,0 0 3 16,0 0-2-16,0 0 5 0,0 0-8 0,0 0 3 15,131-68-53-15,-105 67-64 0,-1 1-113 16,-2 0-101-16,-4 0 6 0,-8 1 54 0</inkml:trace>
  <inkml:trace contextRef="#ctx0" brushRef="#br5" timeOffset="-96660.98">13229 1710 1196 0,'0'0'59'16,"0"0"-14"-16,0 0 75 0,0 0 16 0,0 0-48 0,0 0-28 15,0 0-92-15,0 0-77 0,0 0-66 16,0 0-30-16,0 0 16 0,0 0 10 0,0 0 17 16,0 0 32-16,43-122 53 0,-31 104 46 15,-1 3 57-15,-1 2 22 0,1 4 31 0,-4 2 32 16,0 2-6-16,-3 1 9 0,2 3-18 16,-2 1-32-16,3 0-20 0,-2 3-15 0,2 4-4 0,2 0 0 15,-1 1 13-15,-3 2-1 0,2 2 10 16,-2-1 6-16,1 2-3 0,-2 1 1 0,0-3-7 15,0 2-3-15,-1-1-11 0,2-2 5 0,-1 2-3 16,1-4-1-16,-1 1 16 0,1-2-8 0,-3-3 5 16,0-2-2-16,-2 0 5 0,0-2 4 0,0 0-2 15,0 0 8-15,0 0-10 0,1-3 6 16,1 0-6-16,1-3-20 0,0-2-14 0,1-1-24 16,4-4-16-16,-1 2-15 0,1-3-8 0,1-1-26 15,4-2-21-15,-2 2-22 0,2 0-12 0,-1 1 12 16,-1 3 32-16,-1 2 31 0,-2 4 18 15,1 0 11-15,-2 3-1 0,2 0-4 0,-4 2 6 16,1 0-12-16,-3 3 3 0,-2 3 17 0,4 1 12 16,-5 1 17-16,0 0 15 0,0 2 10 0,2 3 1 15,-1-2 21-15,0 1-2 0,3-1-14 0,0 0 10 16,2 2-22-16,1-2-3 0,3-2 11 16,4 0-1-16,2 0 0 0,4-2-3 15,0-2-7-15,0-2-9 0,0-3 8 0,0 0-1 16,-1-2-1-16,2-3 0 0,-1-1 3 0,-3 1 2 15,0-3-5-15,1 0 8 0,0 0-9 0,-5-2-1 16,4-1 4-16,-3-3-7 0,-2 0-3 0,1-1-7 16,0 0 2-16,-6 0-6 0,-1 1 0 15,-3-2-6-15,-3-1-12 0,0 4 1 0,-6-1-16 16,-2 3 0-16,-3 3-3 0,0 1-4 0,1 4-1 16,-4 3-9-16,3 1-5 0,-3 1-15 0,2 6 4 15,1 3 3-15,-2 3 6 0,3 3 22 0,1 0 9 16,1 3 9-16,1 0 13 0,4 3 11 15,-1 4 1-15,2-1 17 0,2 6 22 0,0 0 11 16,5 2 11-16,2 1-13 0,4 1-26 0,2 0-10 16,-1 1-6-16,1 0-2 0,-1 0 1 0,3-2-5 15,-3 0-8-15,-2 0 3 0,2-5-6 0,0 1-5 16,-3-4 0-16,-1-3 2 0,-2-3 6 0,-4-4-2 16,-1-1 10-16,-1-5 6 15,-1-4 13-15,-6-1 20 0,-2-1 6 0,-3-4-7 16,0-1-14-16,-6 0-11 0,0-6-16 0,1-4-13 15,-2-2-22-15,2-3-31 0,0-4-28 0,4 0-65 16,2-3-59-16,1-2-50 0,3 3-24 0,1-1 35 16,2-1 48-16,0 2 54 0,4 0 42 0,0 1 26 15,8 0 29-15,-1 3 17 0,4 0 10 0,2 1 13 16,1 0 2-16,2 1 2 0,0 1 9 16,2 0 3-16,0 0 3 0,6-1 17 0,-2 1 0 15,2-1 5-15,-2-2 12 0,3 1 0 0,0-1 12 16,-1-2 16-16,-5 1 11 0,4-2 8 15,-3 1 15-15,-3 1 3 0,2-3 5 0,-4 3 2 16,0 1-9-16,-4 0-8 0,0 2-20 0,-3 2-7 16,-2 0-23-16,0 2 3 0,-3 2-2 0,0 1-16 15,-2 2 4-15,-1-1-13 0,0 2-8 0,-4 2-12 16,-1 2-29-16,-1 1-43 0,-3 0-29 0,-2 1-3 16,1 5 2-16,0 3 35 0,-1 1 23 15,0 2 19-15,1 2 25 0,2 3 16 16,4-1 8-16,-1 4-2 0,3-2-3 0,2 2-15 15,0 2 3-15,0-2 12 0,4 0 2 0,0 0 1 16,6-2-8-16,0-2-2 0,0-3-11 0,3-1 9 16,-2-4 10-16,2-2-4 0,1-3 17 0,-1-2 9 15,3-1 8-15,-2 0 9 0,2-7-2 16,-2-3-13-16,2 0-12 0,-3-4-2 0,5-1-16 0,-4-2 1 16,2-1-9-16,-3-2-9 0,0 0-2 15,2 1-6-15,-2-3-1 0,0 1-15 0,0 1-9 16,-1-1-27-16,-2 3-18 0,-1 4 11 0,-2 0 6 15,-2 4 30-15,-3 5 14 0,1 2-3 16,-3 3-19-16,0 0-23 0,0 0-22 0,0 3 4 16,1 1 40-16,-1 2 27 0,0 3 29 0,0 1 8 15,0 1-8-15,0 1-2 0,0 1 0 16,0 2 12-16,0 2-6 0,3-3 8 0,1 1-1 16,0 0-15-16,4 2 5 0,1-4-5 0,1 1-2 15,1 0 2-15,0-4 6 0,3 0-7 0,-2-2 5 16,1-3 13-16,4-1 0 0,-3-2 16 15,3-2 3-15,-2 0-6 0,3 0-4 0,-2-4-1 16,0-4-4-16,2 0-8 0,-2-3 2 0,1-1-16 16,0-3-3-16,0-1-1 0,-2-1-9 0,-2-1-8 15,1-2-11-15,-1 1-9 0,0-2-28 0,0 0-10 16,-3-1-17-16,-2 1-32 0,-1 3 16 0,-5 0 11 16,-1 4 20-16,-1 2 40 0,0 3 21 15,-5 4 9-15,-2 2 7 0,-3 2 5 0,-1 1-12 16,-2 1 12-16,0 5 0 0,-1 3-4 0,0 2 10 15,-1 3-8-15,1 2 6 0,1-2 3 0,0 1 7 16,2 3-4-16,2-4 2 0,3 2 11 16,1 2-9-16,2-1 1 0,3-1-15 15,0 3-13-15,2-3-8 0,5 0 4 0,3-1 0 0,2 0-10 16,4-2 10-16,-2-3-4 0,4-2 10 16,1-4 16-16,1-1 3 0,1-3 2 0,2 0-2 15,2 0 3-15,-1-4-13 0,0-2 9 0,3-1 1 16,-2-1-10-16,2-3 7 0,1 1-7 15,-2-4-2-15,2 0 1 0,0-1 2 0,-3-2-4 16,-1 1 3-16,-4-1 6 0,-2-1-7 0,-2 2 4 16,-3 0-4-16,-6 2-2 0,-3 3 6 0,2 1 7 15,-4 3 9-15,-2 2-8 0,-4 1-11 0,-4 1-25 16,0 1-21-16,-5 1-11 0,-4 0 1 0,1 1 5 16,-2 0 10-16,0 3 14 0,-1 2 0 15,-2 3 13-15,1 1 2 0,6 2-7 16,0 0 7-16,3-1-5 0,1 0-2 0,4 2-3 0,1-2-1 15,1 1-4-15,3-2 0 0,1 0 2 0,0-1-10 16,3 0 10-16,0-2 4 0,7-3 9 16,-1 1 12-16,0-3 6 0,2 0 8 0,-1 0-5 15,2-1 5-15,2 0-11 0,0 0-7 0,0 0 2 16,0-1-4-16,0 1 1 0,-3 1 3 0,4 3 3 16,-4 0-7-16,2 3 6 0,0 0-7 15,2 1-7-15,3 1 5 0,-2 0-7 0,3 2 5 16,-1-2-4-16,2-2-6 0,0 1-13 0,-1-1-26 15,0 0-39-15,-1-2-81 0,-1 0-100 16,-5-1-158-16,-3-3-113 0,-4 0-155 0</inkml:trace>
  <inkml:trace contextRef="#ctx0" brushRef="#br5" timeOffset="-94894.6">16133 1549 1009 0,'0'0'368'0,"0"0"-554"0,0 0 76 16,0 0 154-16,0 0 67 0,0 0-19 0,0 0-47 15,0 0 3-15,0 0-5 0,0 0-10 0,0 0-17 16,0 0 2-16,0 0 4 0,130-91-7 0,-107 71 9 16,-2-1-1-16,-1-5-5 0,-3 6 7 0,0 0 4 15,-7 3 8-15,-3 2-8 0,0-3 7 16,1-2-26-16,-2-2-22 0,-1-3-1 0,-1-2-26 15,-3-3 6-15,-1 1-3 0,0 1 10 16,-2 1 5-16,-3 2 20 0,-3 4 12 0,-2 4-9 0,3 2 15 16,-1 5-18-16,2 3-12 0,-3 2 5 0,5 4-18 15,-2 1-10-15,3 0 7 0,-3 0 5 16,3 6 0-16,-2 1 24 0,0 2-6 0,1 4 2 16,-2 0 23-16,1 5-3 0,0 1 7 15,-1 3 3-15,1 1-1 0,3 1-8 0,-2 7 15 16,2 6 5-16,1 2-19 0,1 0 5 0,0-8-17 15,5-4-3-15,-1-4 3 0,3-4 6 0,-1 2-1 16,2-3-6-16,-2 0 15 0,2-1-7 0,0 0 15 16,1-4 2-16,0 0-8 0,2-3 6 15,-1 1-6-15,1-4 2 0,3-2 0 0,-1-2 3 16,-1 0-1-16,-2-2-3 0,-2 0 6 0,-1-1-4 16,-1 0 3-16,-3 0 2 0,0 0 4 0,0 0-1 15,-2-1 11-15,-1 0 2 0,0-1-5 0,0 2-1 16,0-1-9-16,0 0-8 0,0-1-14 15,-1 0 0-15,-2-1-14 0,-1 0-7 0,2 1 14 16,0-2-13-16,-5 2 11 0,5 0-2 0,-5-2-9 16,4 3 6-16,-2-1-3 0,1 1 6 15,-2-2-7-15,2 2 7 0,2 0-8 0,-2 0 2 0,1 1 9 16,1-1-6-16,2 0 6 0,-1-1-4 16,1 1-1-16,-1 0 2 0,1 0 8 0,-2 0 8 15,2 0-10-15,0-1 4 0,-1-1-6 16,-1 1-3-16,1-2 7 0,0 0 2 0,0-1-6 15,1 0-6-15,-1-2 5 0,-3 0-6 0,3-2 14 16,-2 0 3-16,1-1-5 0,1-1-2 0,-2-3-3 16,0 0-2-16,2-1-6 0,0-2 10 0,1-1-5 15,0 3-12-15,0 1 28 0,0 2-16 16,0-4 4-16,0-2 8 0,0 0-21 0,0-3 6 16,0-1 3-16,0 1 11 0,0 0-13 0,0 2 17 15,0 2-15-15,-1 3-2 0,-2 3 16 16,1 3-11-16,-1 1-3 0,2 3-6 0,0 2-6 0,0 2-15 15,-2 0 19-15,2 6 3 0,1 3-6 16,0 5 22-16,0 5-6 0,0 4-1 16,4 15 2-16,2 6-5 0,0 9-6 0,-1 4-5 0,0-4 17 15,-1-3-10-15,1-2 13 0,-4 2 6 16,2 1-15-16,2 1 7 0,-2-3-4 0,1-3-2 16,1-1-2-16,1-5 5 0,0-3-11 0,-1-4 2 15,0-1 7-15,1-9-6 0,-4 1 6 16,1-4-4-16,0-6 1 0,1 0-1 0,-3-5 8 15,-1-2 5-15,0-2-10 0,1-4 14 0,0-1-1 16,-1 0 16-16,0-1 14 0,1-7-3 0,-1-4-14 16,0-5-19-16,0-4-4 0,0-5-9 0,-2-2 8 15,-1-4-1-15,-6-3-11 0,2-4-6 16,1-6-6-16,0-3-9 0,4-6-13 0,-1-1-1 16,3-1-9-16,5 3 3 0,1 4 17 0,2 7 1 15,0 3 17-15,0 10 4 0,0 8 0 0,-5 7 2 16,4 3 3-16,-3 1-6 0,5 3-12 15,1 2 4-15,0-1-9 0,2 2 3 0,1 3 9 16,4 1 4-16,2 4-7 0,5 4 2 0,-3 3 9 16,-6 0-10-16,1 0 18 0,-6 0 2 15,-4 2-8-15,1 0 13 0,-6-1-2 0,-1 1 6 0,0 1 4 16,-7-4 6-16,-1 1-3 0,-3-3-1 0,-2 0 8 16,0-3-9-16,-3 2 4 0,4-2-4 15,-3-1-2-15,4-1-4 0,-2-1 6 16,2 0-2-16,2-2-11 0,2 0 10 0,2 0-8 15,0 0-8-15,2-4-6 0,2-2-16 0,1-1-15 16,0-1-5-16,8-1 2 0,-2-2 2 0,1-1 13 16,3-1 4-16,4 1 3 0,0-5 4 0,2 0-3 15,-1 2-1-15,-3-1 4 0,1 3 15 0,0-1-13 16,1-4 5-16,3-1 12 0,1-4-23 16,2-2 22-16,2-4-2 0,-1-1-15 0,1-4 12 15,-2-1-6-15,0 0 7 0,-3 0-9 0,-3-1 8 16,-3 2-14-16,-2 1 2 0,-5 2 25 0,-2 5-4 15,-2 1 24-15,0 7-1 0,-4 3-2 16,-4 6-16-16,-1 3 6 0,-1 6 1 0,-2 0-9 16,-1 8 27-16,3 6-12 0,-2 5 1 0,2 2 6 15,1 4-6-15,1 5-1 0,2 2 2 0,3 1 15 16,3 2-22-16,0 1 16 0,3-1-12 0,4 0-20 16,5 8 12-16,4 2-13 0,4 1-9 15,1-2-4-15,1-13 1 0,-1-7-13 16,1-8 6-16,0-3 7 0,-3-4-15 0,2-2-2 15,-4-5-21-15,2-2-31 0,-2 0-11 0,-4-4-11 16,-3-3-13-16,1-4-36 0,-4-3-91 16,-4 2-117-16,-2 2-45 0,-1 3-35 0</inkml:trace>
  <inkml:trace contextRef="#ctx0" brushRef="#br5" timeOffset="-94735.39">16578 988 1304 0,'0'0'364'0,"0"0"-334"15,0 0-2-15,0 0 17 0,0 0 3 16,0 0-6-16,0 0-1 0,0 0-1 0,0 0 8 16,0 0-19-16,0 0-14 0,0 0-9 0,142 14-9 15,-95-13-24-15,0-1-14 0,2 0-81 0,0 0-177 16,-9 0-178-16,-18 0-594 0</inkml:trace>
  <inkml:trace contextRef="#ctx0" brushRef="#br5" timeOffset="-94549.23">17541 1283 2424 0,'0'0'5'0,"0"0"26"0,0 0 42 0,0 0-2 0,0 0-34 16,0 0-5-16,0 0-2 0,0 0-30 15,0 0-8-15,0 0-30 0,0 0-65 0,0 0-93 16,0 0-224-16,0 0-224 15,-84 55-650-15</inkml:trace>
  <inkml:trace contextRef="#ctx0" brushRef="#br5" timeOffset="-94339.68">18296 1092 2783 0,'0'0'2'0,"0"0"3"0,0 0 43 0,0 0-15 16,0 0-56-16,0 0-12 0,0 0 13 0,0 0-11 15,0 0 3-15,0 0-14 0,0 0-38 16,0 0-34-16,0 0-27 0,-106 90-30 0,76-60-66 0,-8 4-99 16,-2 3-101-16,3-3-31 0,9-9 55 0,14-11 146 15</inkml:trace>
  <inkml:trace contextRef="#ctx0" brushRef="#br5" timeOffset="-94129.55">18014 1083 2032 0,'0'0'106'0,"0"0"-78"15,0 0 0-15,0 0 0 0,0 0-28 0,0 0-19 16,0 0 16-16,0 0-11 0,0 0 33 0,0 0-7 15,0 0-1-15,0 0 15 0,0 0-14 16,0 0 1-16,54 99-7 0,-34-80 0 0,3 6-21 16,6 1-11-16,4 2-28 0,4-2-83 0,-9-6-126 15,-6-5-175-15,-7-6-89 0,-5-3-304 0</inkml:trace>
  <inkml:trace contextRef="#ctx0" brushRef="#br5" timeOffset="-93919.11">18609 1268 2324 0,'0'0'90'0,"0"0"-74"0,0 0 13 15,0 0 29-15,0 0-36 0,0 0-22 0,0 0-3 16,0 0 6-16,0 0-6 0,0 0 12 0,0 0 4 16,0 0-11-16,0 0 5 0,-30 130-3 15,28-110 1-15,-1-2-12 0,2-1 2 0,-3 3-23 16,4-4-27-16,0 0-20 0,0-1-57 0,0-2-77 15,4-1-134-15,1-1-152 0,0-3-67 0,-2-3-103 16</inkml:trace>
  <inkml:trace contextRef="#ctx0" brushRef="#br5" timeOffset="-93750.99">18771 1142 2619 0,'0'0'73'0,"0"0"14"0,0 0 22 0,0 0-53 16,0 0-29-16,0 0-18 0,0 0-24 0,0 0-12 16,0 0-33-16,0 0-46 0,0 0-48 15,0 0-73-15,0 0-234 0,-11-34-184 0,13 33-640 0</inkml:trace>
  <inkml:trace contextRef="#ctx0" brushRef="#br5" timeOffset="-93452.67">18952 701 185 0,'0'0'185'0,"0"0"62"0,0 0 61 0,0 0-12 0,0 0-78 15,0 0-102-15,0 0-66 0,0 0-5 16,0 0-6-16,0 0 48 0,0 0 30 0,0 0 0 16,0 0-29-16,0 0-2 0,28 50-18 0,-28-31-36 15,0 2 6-15,0-1-40 0,0 3 0 16,-3-2-5-16,1 0-29 0,-1 1-17 0,3-2-42 16,-3 0-38-16,-1-3-70 0,3-1-96 0,-1-1-92 15,1-3-54-15,0-4 52 0,1-2 130 0</inkml:trace>
  <inkml:trace contextRef="#ctx0" brushRef="#br5" timeOffset="-93173.09">18670 817 76 0,'0'0'138'0,"0"0"7"0,0 0 14 15,0 0 29-15,0 0-20 0,0 0-35 16,0 0 20-16,0 0 23 0,0 0-5 0,0 0-23 16,0 0-5-16,0 0-24 0,0 0 3 0,101 32-10 15,-73-28-23-15,2 1-29 0,0-3-37 0,3 1 1 16,0-1-24-16,3-1 16 0,-3 0-5 16,3-1-17-16,-4 0 14 0,-1 0-19 15,-2 0-2-15,-3-2-17 0,-1-1-7 0,-4-1-35 16,-2 0-39-16,-4 1-61 0,0-1-156 0,-3 1-124 15,-3 0-84-15,-5 2-78 0</inkml:trace>
  <inkml:trace contextRef="#ctx0" brushRef="#br5" timeOffset="-92461.01">16726 1009 42 0,'0'0'20'0,"0"0"27"16,0 0 27-16,0 0 5 0,0 0-4 0,0 0 10 15,0 0 4-15,0 0 40 0,0 0 10 0,0 0-11 16,0 0-9-16,0 0-6 0,0 0-2 15,0 0-23-15,112-2 8 0,-91 2-31 0,3 0-19 16,1-1 5-16,0 0-19 0,5-2-9 0,-1 1-6 16,2 0 6-16,-1-1-24 0,2 0 18 0,-1 1-5 15,2-2-28-15,-4-1 19 0,1 2-20 16,0-1-4-16,-2 1-18 0,-5 0-37 0,-3 1-66 16,-1-1-82-16,-6 1-77 0,-4 1-65 15,-2 0-154-15</inkml:trace>
  <inkml:trace contextRef="#ctx0" brushRef="#br5" timeOffset="-91699.6">19530 1135 2296 0,'0'0'-19'15,"0"0"12"-15,0 0 70 0,0 0-8 0,0 0-28 16,0 0-20-16,0 0-5 0,0 0-11 0,0 0-7 16,0 0 5-16,0 0-30 0,0 0-12 15,0 0-56-15,0 0-123 0,70-22-164 0,-66 22-144 16,2 0-477-16</inkml:trace>
  <inkml:trace contextRef="#ctx0" brushRef="#br5" timeOffset="-91499.17">19559 1446 2276 0,'0'0'-77'0,"0"0"44"0,0 0 87 0,0 0 61 15,0 0-47-15,0 0-37 0,0 0-13 0,0 0-1 16,0 0-9-16,0 0 0 0,0 0-6 0,0 0-24 16,0 0-30-16,0 0-81 0,74-8-135 15,-59 7-200-15,-3 0-139 0,-7 1-330 0</inkml:trace>
  <inkml:trace contextRef="#ctx0" brushRef="#br5" timeOffset="-89910.85">20339 1355 1243 0,'0'0'-47'0,"0"0"53"0,0 0 63 15,0 0 7-15,0 0-67 0,0 0-70 0,0 0 5 16,0 0 34-16,0 0 65 0,0 0 31 16,0 0-26-16,-21 143-11 0,21-97-10 0,0 5-9 15,4 3-8-15,-2 3-6 0,-1-1-2 0,0-1-13 16,-1-1-12-16,0-2-33 0,0-4-44 0,-2-2-56 15,-2-5-63-15,-1-7-49 0,1-4 23 16,-1-10 30-16,4-7 28 0</inkml:trace>
  <inkml:trace contextRef="#ctx0" brushRef="#br5" timeOffset="-88827.13">20295 1399 1333 0,'0'0'87'0,"0"0"-104"15,0 0 36-15,0 0 48 0,0 0 8 0,0 0-30 16,10-125-3-16,0 112-28 0,1 2 16 16,8-2-1-16,1 2-10 0,1 1 11 0,5 4 1 15,-1 3 1-15,4 3-25 0,-3 0-9 0,0 7-31 16,0 9-19-16,-4 7 11 0,-8 7-2 16,-5 1 22-16,-9-1 15 0,-10-5 7 0,-7-3-3 15,-1-3 10-15,-2-1 6 0,-3-3 5 0,2-2 14 16,2 0-1-16,3-5 9 0,2-1 7 0,5-4 10 15,3-1 2-15,4-2-11 0,2 0-13 16,0-1-28-16,2-4-7 0,7-6-2 0,1-3 4 16,5-2 2-16,4-3-5 0,3-2-7 0,1-1-4 15,1-1 5-15,-2 3-7 0,-1 2 4 0,-3 4 16 16,0 3-5-16,-2-1 4 0,4 0-5 16,-1 2-4-16,0 1-6 0,2 0 5 0,-2 1 0 15,0 3-16-15,-3 3 9 0,-1 2-10 0,-5 0 3 16,0 0 1-16,-3 7 12 0,-2 4-1 0,-2 6-7 15,0 3 14-15,-1 2-13 0,-2-3 6 0,0-1 8 16,0-2-8-16,0-2-1 0,2-2 1 16,2 0-1-16,2-4-10 0,1-2 14 0,0-3-1 15,3-2 9-15,0-1 23 0,3-1-4 0,0-6-3 16,1-1-3-16,1-2-5 0,-2-2-3 16,-1-1 8-16,0 0 1 0,2-1-11 0,-1-1 4 15,-3 3-11-15,0 0 5 0,1-1-2 0,1-1 5 16,2 2-11-16,-2-2-12 0,2-1 15 0,2 1-14 15,-4 2 13-15,2 2 3 0,-2 2-18 16,-4 4 3-16,2 1 3 0,-3 3 5 0,-3 0-3 16,0 1 27-16,-3 5-16 0,0 5-3 0,-1 0 22 15,0 5-24-15,-2 6 2 0,-3 4 2 0,2 0-8 16,1-3-1-16,1-5 14 0,1-2-3 0,0 0-9 16,6-4 9-16,1-2-9 0,4 0 4 15,-1-3 9-15,2-4 5 0,3-4 6 0,-2 1 8 16,4-1 11-16,-4-5-4 0,2-3 8 0,-1-2-6 15,-1-1-9-15,-1-2 4 0,-1 0 0 16,-2 1 1-16,-4 0-2 0,-2 2 17 0,0 1-21 16,-3-2-9-16,0-3 3 0,0 1-36 0,-3-3 5 15,-1 1-3-15,-4-3-3 0,-1 4 3 0,0-2 14 16,-2 1 8-16,0 4-16 0,0 0 13 16,0 2-15-16,0 1-5 0,1 2 14 0,1-2-3 15,1 5-4-15,1 0 0 0,3 1 2 16,1 1-15-16,-2 1 6 0,5 1-4 0,-1 0-12 0,1 0 16 15,0 0 3-15,0 0 9 0,0 2 1 16,0 1 9-16,1 2-13 0,4 2 1 0,-2-1 15 16,1 1-9-16,1 1 15 0,0 0-2 0,2 0-4 15,-1 1-2-15,-1 1 8 0,2-1 1 0,2 2-9 16,-1-2 14-16,1 1-16 0,3-3 2 0,0 0 5 16,0-1-9-16,2 0-1 0,2-3-2 15,-3-2 10-15,3-1-10 0,0-1 19 0,-2 1 1 16,-1-3-16-16,-2-3 9 0,0 0-7 0,-1-1 0 15,0 0-1-15,-2-4 7 0,-1 1-18 16,-1-1-4-16,2-2 13 0,-3-1-22 0,1-1 13 0,0-2-6 16,-1 1-9-16,2-2-1 0,-2 1 6 0,1-2-1 15,-2 2-11-15,1 1 18 0,-1 0-12 16,1 2 13-16,-3 3 17 0,0 1-6 0,-2 3 4 16,0 0-11-16,0 4-2 0,0 3-9 0,0 0 15 15,0 0 8-15,-2 6-11 0,-2 2 18 16,0 1-8-16,-2 3-1 0,2 1 5 0,1 3 8 15,-1 2-16-15,1 1 8 0,2 2 12 0,0 0-21 16,1 2 24-16,0 0-8 0,0 0-12 16,2 4 2-16,3 3 0 0,2 0-15 0,4-1-10 15,-1-9 7-15,1-5-24 0,3-6 4 0,-1 0 2 16,0-5-22-16,1 0-21 0,0-3-33 0,2-1-58 16,-1-1-114-16,2-6-146 0,-2 1-89 0,-4 0-256 15,-5 2 648-15</inkml:trace>
  <inkml:trace contextRef="#ctx0" brushRef="#br5" timeOffset="-88685.01">21550 745 2227 0,'0'0'-29'0,"0"0"-1"0,0 0 14 15,0 0-35-15,0 0-39 0,0 0-42 0,0 0-130 16,0 0-189-16,0 0-88 0,0 0-88 0</inkml:trace>
  <inkml:trace contextRef="#ctx0" brushRef="#br5" timeOffset="-88299.07">21828 1194 1549 0,'0'0'465'0,"0"0"-527"0,0 0 76 0,0 0 42 16,0 0-25-16,0 0-27 0,0 0-19 0,0 0 13 16,0 0 5-16,0 0-12 0,0 0 17 15,0 0-11-15,0 0-5 0,0 0 2 0,44 63-7 16,-25-70-2-16,-2-5-3 0,1 1 11 0,0-2-11 16,-3-2 18-16,0 0 9 0,-4-1-8 15,2-1 4-15,-7 0 5 0,-1 0 1 0,-3 0-8 16,-2 1 18-16,0 0-23 0,-1 1 8 0,-6 1 17 15,0 3-9-15,-2 2 10 0,-3 2-10 0,0 2 2 16,1 3-9-16,1 2 17 0,-2 0 3 16,-1 4-13-16,2 4 12 0,0 2-7 0,1 3 5 15,2 1 4-15,-2 1 13 0,4 3-10 0,0 0 6 16,2 1 21-16,0 2-30 0,0 1 22 0,3 6-15 16,1 1-31-16,0 5 6 0,5-5-19 15,4-4-4-15,2-8-9 0,7-3-12 0,-2-1-46 16,3-3-62-16,3-3-87 0,-1-4-214 0,-4-1-116 15,-7-2-482-15</inkml:trace>
  <inkml:trace contextRef="#ctx0" brushRef="#br5" timeOffset="-87740.16">22301 995 1037 0,'0'0'761'0,"0"0"-746"0,0 0 36 16,0 0 23-16,0 0-2 0,0 0-37 0,0 0-12 15,0 0 8-15,0 0 4 0,0 0 6 0,0 0 1 16,-74 132 13-16,68-108-17 0,2-1 1 16,2 5-4-16,2 1-23 0,2 0-4 0,7-6-18 0,3-7 5 15,5-6-4-15,1-7 14 0,1-2 5 16,4-1-11-16,-3-2 4 0,-2-5-5 0,2-1 4 16,-4-1 0-16,4-3 13 0,1-3-10 0,0-2-5 15,3-2 21-15,-1-4-16 0,-4-2 13 0,2-3 0 16,-3 0-18-16,-5-4-8 0,1-1-1 15,-4-2-9-15,-1-2-19 0,-1 0 10 0,-1-2-22 16,-2 1 7-16,-3 1 18 0,-2 4 10 0,0 3 22 16,0 5 4-16,-1 5 19 0,-4 7-22 0,0 6 9 15,-5 6 4-15,2 2-25 0,0 10 17 16,-1 5-8-16,0 2-3 0,1 5 3 0,-1 5 12 16,0 2-7-16,3 0-6 0,2 3 17 0,2 0-18 15,2 1 6-15,0-2 3 0,0-1-8 16,3-1-2-16,4-1-1 0,4-4 2 0,0-3-15 15,3 0 17-15,4-6-10 0,1-1-7 0,0-5 21 16,3-1-5-16,1-4 8 0,-3-4 3 0,1-1 5 16,-1-2-17-16,-3-5 17 0,2-2-2 15,-5-2-13-15,0-3 11 0,-2 1-10 0,0-2 4 16,-3-2-13-16,1-2 11 0,-1 1-19 0,-1-1-3 16,0 2 26-16,-2 1-18 0,0 1 21 0,-2 3 4 15,1 3-20-15,-3 3-2 0,0 3 0 0,-1 3 6 16,-1 0-6-16,0 6 22 0,-3 3-19 0,-1 3-8 15,1 3 16-15,-2 0-9 0,1 3 5 16,2 2-1-16,-2-2-10 0,4 0-8 16,0 2 2-16,0-3-25 0,4-1-45 0,3 2-55 0,3-4-86 15,1-2-143-15,2-2-178 0,-1-3 4 16,-3-2-163-16</inkml:trace>
  <inkml:trace contextRef="#ctx0" brushRef="#br5" timeOffset="-87586.88">22955 710 2119 0,'0'0'133'0,"0"0"-11"0,0 0-1 0,0 0-39 15,0 0-77-15,0 0-20 0,0 0-13 16,0 0 12-16,0 0-25 0,0 0-16 0,0 0-79 0,0 0-143 16,0 0-246-16,0 0-131 0,70-45-173 0</inkml:trace>
  <inkml:trace contextRef="#ctx0" brushRef="#br5" timeOffset="-87417.78">22369 885 1552 0,'0'0'869'0,"0"0"-879"0,0 0 26 15,0 0-1-15,0 0-12 0,0 0-1 0,0 0-25 16,0 0-3-16,0 0-25 0,0 0-55 15,132 8-70-15,-81-9-146 0,-11-1-245 0,-13 0-609 0</inkml:trace>
  <inkml:trace contextRef="#ctx0" brushRef="#br5" timeOffset="-87251.06">22694 1382 1879 0,'0'0'209'15,"0"0"-192"-15,0 0 89 0,-81 119-5 0,65-89-39 16,6-4-30-16,2-2-21 0,4-1-15 16,4-3-33-16,4-5-49 0,7-2-69 0,3-5-61 15,7-4-165-15,-2-3-129 0,-8-2-518 0</inkml:trace>
  <inkml:trace contextRef="#ctx0" brushRef="#br5" timeOffset="-86910.37">23289 1029 1325 0,'0'0'174'0,"0"0"41"16,0 0 47-16,0 0-27 0,0 0-100 0,0 0-40 15,0 0-31-15,0 0-41 0,0 0-4 16,0 0-8-16,0 0 4 0,0 0-11 0,0 0 1 16,-127 1 14-16,107 9-18 0,1 2 20 0,4-1-13 15,-1 0-7-15,5-2 1 0,1 0-3 0,4 0-1 16,1-2-6-16,2 0 5 0,3-2-21 0,0-1 3 15,0 0 0-15,4-2-16 0,3 1 15 16,4-2 7-16,0-1 3 0,1 0-1 0,6 0 12 0,-1 0-9 16,-1-3 1-16,3 1 19 0,-1 1-9 15,-2-1 8-15,-3 0-1 0,2 1 4 0,-2 1-9 16,-1 0 4-16,1 0 10 0,-2 0-17 16,2 3 16-16,0-1-4 0,2 1-7 0,-4 1 5 15,3 1-3-15,-2 0-1 0,-2 1-6 0,1-1 7 16,-2 1-23-16,0 0-15 0,0 0-35 0,-1 0-64 15,1-1-53-15,-1-1-111 0,1-1-119 16,0 1-49-16,-1-3 11 0,-2 0-68 0</inkml:trace>
  <inkml:trace contextRef="#ctx0" brushRef="#br5" timeOffset="-85977.46">23791 1037 2317 0,'0'0'-95'0,"0"0"65"16,0 0 38-16,0 0 21 0,0 0 5 0,0 0-25 16,0 0-9-16,0 0-9 0,0 0 11 0,0 0-21 15,0 0 25-15,0 0-5 0,131-96-23 16,-114 79 16-16,-1-2-17 0,-1 0 8 0,-3-2 2 15,-2 1 7-15,-2-2-18 0,-1 1-8 16,0-1 14-16,-6-1-16 0,0 3 34 0,-1-2 3 16,0 3-12-16,-5 4-7 0,-1 0-18 0,-4 5-21 15,0 3-25-15,-1 4 18 0,-3 3-15 0,2 0 28 16,-2 9 41-16,2 1-2 0,-1 6 29 0,2 1 1 16,2 5 11-16,2 2-3 0,-1 4 17 15,6 0 6-15,1 4-20 0,1 1 17 16,1 1-21-16,6 0-1 0,2 0-3 0,2-3-4 0,4 0-12 15,0-5-6-15,2 0 20 0,1-6-13 0,2-2 27 16,-1-3 17-16,-3-5-8 0,2-3 15 16,0-3 2-16,-2-3-8 0,-1-1-8 0,4-1 1 15,-2-6-22-15,-2-1-9 0,5-4 3 0,-4-1-6 16,0-2 0-16,2-1-5 0,-2 0 4 0,-2-4-14 16,0 3 13-16,-2-2 2 0,-2 0-16 15,-1 3 5-15,-2-1-10 0,2 4 4 0,-7 3 3 16,3 1 5-16,-3 4-17 0,-2 2-16 0,0 1-6 15,0 2-20-15,-4 2 27 0,0 4 12 16,-4 2 9-16,1 4 13 0,0 1-1 0,-2 4 1 16,0 1-7-16,1 2 11 0,1-1-12 0,1 1 0 15,4 0 11-15,2-2-13 0,0-2 3 0,1 0-4 16,4-2 19-16,3-3 0 0,5-3 29 0,1-1 9 16,-1-3-21-16,5-2 10 0,1-2-18 15,0-1 1-15,3-5-2 0,0-3 6 0,-1-1-15 16,1-3-10-16,-2-1 22 0,1-1-27 0,-1-2 15 15,-1 1-1-15,-2-3-22 0,-4 3 9 0,0 0-7 16,-3 0 12-16,-1 3-21 0,0 2 17 0,-5 3-9 16,-1 1-18-16,-2 1 22 0,-1 4-31 15,0 2-11-15,-1 0 1 0,-5 0 10 0,1 8 2 16,-4 0 39-16,0 1 5 0,-1 4-22 16,-2 3 19-16,-1 0-16 0,0 1-5 0,3 3 4 0,4-1 6 15,0-1-12-15,1 0-4 0,4 0 26 16,-1-3-26-16,2-1 22 0,3-1 11 0,5-2-13 15,0-3 26-15,2-1 5 0,1-3 13 16,2-2-9-16,3-2 8 0,-4 0-16 0,4-3-7 0,-1-3 23 16,4-2-15-16,-5-2 7 0,2-2-7 0,2-2-11 15,-3 1-7-15,3-3 5 16,1-3-4-16,-3 2-21 0,1-3 11 0,2 1-17 0,-4-1 3 16,1 3 10-16,-4-1 4 0,3 1 0 0,-7 5-7 15,-1 0 19-15,0 4-23 0,-5 1 15 16,-1 4 0-16,-1 1-35 0,0 2 8 0,0 2-2 15,-3 5 11-15,-4 3 12 0,2 2 17 0,-5 1-13 16,1 6 0-16,-1-1 16 0,0 4-16 0,1-1 17 16,0 0-15-16,5 0-8 0,-2 0-9 15,5-1-7-15,1-3-12 0,0 1-47 0,11 1-34 16,2-7-101-16,2-3-235 0,-5-5-173 0,-4-3-515 0</inkml:trace>
  <inkml:trace contextRef="#ctx0" brushRef="#br5" timeOffset="-85834.94">24971 634 2577 0,'0'0'33'15,"0"0"19"-15,0 0-8 0,0 0-17 16,0 0-31-16,0 0-24 0,0 0-44 0,0 0-62 16,0 0-11-16,0 0-64 0,0 0-87 0,0 0-200 15,0 0-549-15</inkml:trace>
  <inkml:trace contextRef="#ctx0" brushRef="#br5" timeOffset="-84944.08">18636 2924 1847 0,'0'0'-140'15,"0"0"171"-15,0 0 117 0,0 0 37 16,0 0-45-16,0 0-100 0,0 0-52 0,0 0 8 15,0 0 43-15,0 0 35 0,0 0 18 0,0 0-21 16,0 0-26-16,52 135-21 0,-44-77-5 16,-4 0-6-16,2 0-8 0,-2-2-1 0,-2-3-4 0,2-3 4 15,-2-3-7-15,0-3 2 0,-2-5-1 16,0-2-9-16,0-7 12 0,0-4-2 0,0-7 1 0,0-7 7 16,0-3-5-16,0-3 4 0,0-5 12 15,0-1 16-15,0 0 18 0,0-2 6 0,0-9-16 16,0-6-23-16,-1-8-25 0,0-9-9 0,1-9-2 15,-1-3 1-15,1-6 3 0,0-3-12 16,0-3-3-16,0-1-2 0,0 0 0 0,3 3 7 16,4 2 5-16,2 8 1 0,1 6-1 0,2 8 2 15,-2 5-4-15,1 8-9 0,0 5-3 16,1 5-4-16,-2 3-5 0,5 4-7 0,-5 2-9 16,-3 0-6-16,1 6-3 0,1 1 7 15,-5 3 4-15,1 0 5 0,-3 2 4 0,-2 0 11 16,0 2 17-16,-1 0 18 0,-5 0 11 0,1 0 3 15,-3-2 0-15,4 2-6 0,-2-3-1 0,3 0-3 16,1-2-10-16,2-2-5 0,0-2-8 0,3 1 0 16,5-3 2-16,3-2 11 0,2-1 14 15,6-1 6-15,2-1 5 0,1-6-8 0,6-2-9 16,-3-2-3-16,3-2 0 0,-1-1 1 0,-3-1 2 16,2-3 5-16,-2 2 2 0,2-2 9 0,-2-4 1 15,-3 3 2-15,-1-3 6 0,-3 1 3 0,-3-1 1 16,-4 3 0-16,-3 1 11 0,-5 2 16 0,-2 4 16 15,-2 2 6-15,-6 4-16 0,-1 4-23 16,-2 3-25-16,-2 0-14 0,-2 3-11 0,-1 8-2 16,-3 4 1-16,-1 4 4 0,0 1 8 0,2 4-2 15,4-2-2-15,4 0-2 0,3-1-2 0,3-1 0 16,-1 2 2-16,5-1-2 0,0-1-8 16,6-1-6-16,0-1-11 0,8-4-11 15,1-2-16-15,4-2-30 0,2-3-25 0,7-3-40 16,0-4-130-16,-6 0-164 0,-8-1-729 0</inkml:trace>
  <inkml:trace contextRef="#ctx0" brushRef="#br5" timeOffset="-84210.93">19955 2857 2079 0,'0'0'-30'0,"0"0"23"0,0 0 82 0,0 0 5 15,0 0-61-15,0 0-19 0,0 0 6 0,0 0 5 16,0 0 8-16,0 0-1 0,0 0-13 16,0 0-27-16,0 0-33 0,-33-91-23 0,19 98-7 15,-6 2 14-15,0 5 22 0,0 0 15 0,-2 5 10 16,1 1-1-16,2 1 3 0,-2 1 3 0,3 0 2 16,4 0 1-16,2-2-6 0,2-1 2 15,4-2-3-15,6-2 4 0,2-2 1 0,9-1 13 16,4-5 15-16,4-1 23 0,3-5 29 15,0-1 10-15,1-4 12 0,5-7-4 0,-6-3-9 16,4-4-1-16,-2-3-10 0,-4 0 0 0,0-5-3 16,0 1-9-16,-5-4-13 0,-1 1-10 0,-3-5-11 15,1 1-11-15,-2-4-1 0,-1 0-15 16,0-1-5-16,-5-3-7 0,1-1-14 0,-3 2-14 16,-2 4-10-16,0 3 11 0,-2 8 18 0,-5 5 20 15,4 8 9-15,-5 5-6 0,6 5-49 0,-4 1-88 16,3 4-37-16,-2 10-5 0,-2 5 53 0,-1 6 90 15,-1 7 51-15,1 3 13 0,4 1-5 0,-3 2 2 16,6 1-3-16,1-2-4 0,0 2-1 0,7-2-4 16,2-3 2-16,2 0-4 0,3-6 8 15,3-1 6-15,0-4 6 0,0-5 11 0,2 0 1 16,-2-6 9-16,-3-3 9 0,3-4 19 16,-3-4 15-16,3-1 18 0,-4-1 2 0,3-6-8 15,-2-3-12-15,-1-1-21 0,2-2-16 0,-4-2-9 16,1-2-6-16,-3 0-12 0,0 1-4 0,-1-1-4 15,-2 0-12-15,2 1 5 0,-2-1-6 16,-1 3-2-16,3 3-1 0,-4 1-2 0,3 2-1 16,-2 3-6-16,0 0 0 0,-1 3-11 0,3 1-9 15,-2 1-1-15,1 0-2 0,1 0 7 0,1 0 7 16,-1 0 2-16,2 0-1 0,1 2 3 0,4 1 2 16,-1 0 5-16,1 2 6 0,1-1 6 15,0 2 3-15,-2 1 0 0,0 0 3 0,-3 0-2 16,-4 2 2-16,0-1 18 0,-4 2 14 0,-2 1 18 15,0 2 15-15,0-1 5 0,-2 2-6 0,-4-1-8 16,3 2-19-16,-2-3-20 0,2 1-9 0,-1 0-11 16,3-1-2-16,1 2-2 0,0-4-3 15,0 1-3-15,4-1-9 0,2-2-8 0,-1 3-17 16,4-3-24-16,2-2-40 0,0 0-70 0,4-1-90 16,0-3-175-16,-5-1-43 0,0-1-405 0</inkml:trace>
  <inkml:trace contextRef="#ctx0" brushRef="#br5" timeOffset="-84061.96">21209 2902 2760 0,'0'0'19'0,"0"0"12"16,0 0 58-16,0 0-19 0,0 0-85 0,0 0-43 15,0 0-15-15,0 0-42 0,0 0-54 16,0 0-100-16,0 0-217 0,0 0-150 0,0 0-512 0</inkml:trace>
  <inkml:trace contextRef="#ctx0" brushRef="#br5" timeOffset="-83027.1">22221 2755 2354 0,'0'0'-138'0,"0"0"51"0,0 0 57 0,0 0 90 15,0 0 3-15,0 0-41 0,0 0-18 0,0 0 1 16,0 0 10-16,31-131 0 0,-31 114 7 0,0 1-5 16,-5-1-1-16,-6 4-2 0,-2 0-9 15,-6 4-15-15,-4 2-12 0,-5 3-9 0,-3 4-11 16,-5 0 10-16,-1 9-3 0,-1 3 1 0,-2 3 13 16,-1 1-1-16,8 4 1 0,2 0-1 15,5 1-11-15,4 1-8 0,4 3 1 16,5-3 4-16,3 2 1 0,6-1 3 0,4-3-8 15,3-1-3-15,11-3 13 0,4-5 21 0,9-3 28 0,5-5 16 16,9-3 17-16,1-9-2 0,6-6-2 16,-2-3 3-16,0-4 2 0,-4-1 11 0,-2-1 4 15,-4 0 2-15,-2-1-8 0,-7 0-3 0,1-1-5 16,-6 1-14-16,-2-5-3 0,-1-3-17 0,-3 0-5 16,-4-5-7-16,1 1-4 0,-6 1-7 15,-1-3 0-15,-2 5 3 0,-3 2-6 0,1 4 9 16,-2 6 0-16,-7 4-2 0,2 5 3 0,-1 5 1 15,1 5-14-15,-2 3-26 0,2 0-26 16,0 4-20-16,-3 7 8 0,2 6 28 0,-1 3 23 16,-1 7 16-16,3 3 3 0,0 4-1 0,4 3-3 15,0 1 5-15,1 4-5 0,0-1-4 16,1-4 6-16,6-1-7 0,1-4 5 0,3-4 1 0,1-1 0 16,5-4 0-16,1-5 4 0,4 0 7 15,2-7-4-15,-2-2 12 0,3-5 2 0,1-3 7 16,-1-1 16-16,1-9 2 0,-2-4-5 0,3-3-7 15,-4-3-5-15,4-2-9 0,-5-1 5 0,-2-2-1 16,-1 1-7-16,-7-3 3 0,-1 0-5 16,-5-1-1-16,-4 0-5 0,-2 1 0 0,0 3 1 15,-4 3 2-15,-5 5 14 0,-1 6-1 0,-2 3-5 16,-4 5-4-16,-1 1-9 0,-1 7-2 0,-2 7 7 16,1 7 5-16,-1 5-7 0,3 4 3 15,1 0-7-15,4 3-7 0,4-2 2 0,3-1-6 16,4 1-11-16,1-2-16 0,1-2-20 0,9-1-49 15,2-2-56-15,7-3-125 0,6-4-200 0,-5-4-97 16,-4-6-192-16</inkml:trace>
  <inkml:trace contextRef="#ctx0" brushRef="#br5" timeOffset="-82427.84">23400 2446 2402 0,'0'0'-30'0,"0"0"33"16,0 0 66-16,0 0 3 0,0 0-58 0,0 0-27 16,0 0 2-16,0 0-6 0,0 0 2 0,-135 33-3 15,119-16-4-15,0 1 1 0,0 1 1 16,1 2 7-16,1-2-7 0,3-3 1 0,1 2-15 16,5-4-16-16,3-3-8 0,2-3-13 0,0 0 0 15,2-3 8-15,5-2 20 0,4-2 19 16,-3-1 25-16,6-1 18 0,-2-7 3 0,6-1 6 15,-1-2-4-15,2-3 0 0,-2-4 4 0,2 0 9 16,-3-1 7-16,-2-3 9 0,1-1 9 16,-1-4-7-16,-3 2-3 0,0-5-11 0,-1-1-15 0,-2-1-9 15,-1-4-6-15,-1-1-8 0,-1 1-6 16,-1 0 3-16,-3 1-4 0,-1 6 6 0,0 5 8 16,-2 5 5-16,-4 8 8 0,2 4 3 15,-4 5-6-15,2 2-29 0,0 1-16 0,-2 8-13 16,-2 5-2-16,-1 8 22 0,2 2 8 0,1 6 8 15,1 3 0-15,1 1 3 0,4 1-3 0,0 0 0 16,2 0 3-16,-1-1-7 0,5-3 2 0,5 0-5 16,2-4-4-16,1-2-1 0,6-5 0 15,-1-3-2-15,7-4-4 0,-2-3 8 0,2-5-1 16,0-2 8-16,-3-3 12 0,0-1 4 0,-5-4 8 16,0-3 3-16,2-3 6 0,-4-1-5 0,0-3 4 15,0-1-2-15,0-2-2 0,-2-2 0 0,2-2-6 16,-4-1-3-16,2 1-5 0,-2-1-3 15,-1 5-2-15,-3 2 4 0,-1 2 5 0,-3 4 2 16,1 3 8-16,-2 2-1 0,-1 3 4 0,0 2-4 16,0 0-6-16,0 0-7 0,-1 3-11 0,-3 4 2 15,2 4-5-15,-2 3 2 16,-2 3 6-16,2 1-2 0,0 2-1 0,2 0 4 0,2 2-3 16,-1-2-5-16,1-3 1 0,-1 0-17 15,3-3-28-15,4-3-32 0,-1-1-49 0,5-3-60 16,0-3-116-16,-1-2-171 0,2-2-55 0,-5 0-386 15</inkml:trace>
  <inkml:trace contextRef="#ctx0" brushRef="#br5" timeOffset="-82297.64">23786 2069 1202 0,'0'0'281'16,"0"0"5"-16,0 0 15 0,0 0-54 0,0 0-120 15,0 0-75-15,0 0-45 0,0 0-36 0,0 0-61 16,0 0-39-16,0 0-21 0,0 0-53 15,0 0-52-15,0 0-134 0,-25-12-62 0,27 19-356 0</inkml:trace>
  <inkml:trace contextRef="#ctx0" brushRef="#br5" timeOffset="-81799.22">23909 2515 1095 0,'0'0'281'16,"0"0"-35"-16,0 0 33 0,0 0-68 0,0 0-90 15,0 0-32-15,0 0-15 0,0 0-14 0,0 0-12 16,0 0-21-16,0 0-11 0,80-123-14 16,-66 100-4-16,-3 3 3 0,0 2-3 0,0 0 1 0,-2 7-1 15,-4 3-3-15,0 2-5 0,-4 4-1 16,0 0-9-16,-1 2-16 0,0 0-18 0,0 0-29 16,0 0-25-16,0 1-12 0,0 2 18 0,0 3 31 15,0 1 38-15,0 1 30 0,0 1 2 0,0 1-1 16,3 2 0-16,-1-1-2 0,2 1 5 0,0 1 1 15,1 0 3-15,-2 1-1 0,3 0 3 16,-2-1-5-16,4 2 3 0,0-4 5 0,-1-1-2 16,3 0 4-16,-2-2 2 0,2-1 2 15,0-2 3-15,1-1 10 0,1-2 5 16,-1-1 7-16,2-1 10 0,0 0-4 0,1-4-6 0,1-4-11 16,3-2-10-16,-5-1-8 0,6-4-5 15,-7 0 2-15,3-2-6 0,-3-2 3 0,1-1-2 16,-4-2-5-16,0-1-4 0,-3-3-2 0,1 2-5 15,-3-1-1-15,-1 0 8 0,-3 4 1 0,0 1 12 16,-2 6 18-16,-3 4 11 0,-5 3 7 0,6 5-2 16,-4 2-11-16,0 0-19 0,-1 5-6 15,-2 5-6-15,0 5-5 0,-1 3 8 0,1 3-4 16,-1 3 2-16,0-1-2 0,5 2-1 0,-1 0-7 16,2 1-9-16,2-2-18 0,3 0-50 0,1-1-48 15,0-4-76-15,3-2-107 0,6-4-123 0,-1-4-11 16,-4-4-319-16</inkml:trace>
  <inkml:trace contextRef="#ctx0" brushRef="#br5" timeOffset="-80999.07">24576 2243 1544 0,'0'0'205'0,"0"0"15"0,0 0 5 0,0 0-89 15,0 0-85-15,0 0-30 0,0 0-17 0,0 0-6 16,0 0 6-16,0 0-4 0,0 0 1 15,0 0 6-15,0 0-12 0,0 0 2 0,-105 87-2 16,97-71-5-16,5 1-3 0,-1 0-3 0,2 1-7 16,2-4-5-16,-1 1 0 0,8-2-5 0,-1-4-3 15,0-2 5-15,4-1 7 0,1-2 9 16,1 0 15-16,5-3 13 0,-2-1 2 0,2 0 7 16,1-7-2-16,2-3 0 0,2-2 1 0,1-3 3 15,4-2-4-15,2-1-6 0,-4-1 7 16,4-3-4-16,-4 2 8 0,1-6 2 0,-4 0-12 15,4-5-6-15,-4-3-8 0,-2-2-8 0,1-3-7 0,-1 1 1 16,-3-3-8-16,-3 4 4 0,-5 4 13 16,-6 4 7-16,1 9 18 0,-4 3 9 0,-2 7 9 15,-2 5-7-15,-1 3-6 0,0 2-19 0,2 0-22 16,-5 3-8-16,-2 7-7 0,0 4 12 16,-6 3 7-16,3 5 9 0,1 0-1 0,2 0-3 15,2 3 5-15,5-3-6 0,-1 4 7 0,4-3-1 16,0 3-5-16,2-2 3 0,2 0-2 15,3-4 2-15,-2 0-5 0,3-2 0 0,4-3-4 16,-2-2-1-16,5-1 6 0,-2-3 1 0,2-2 7 16,0-2 4-16,-1-1 5 0,1-3 2 0,-3-1 11 15,1 0 6-15,1 0-2 0,-2-5 3 0,-2-2-5 16,0 0-2-16,0 0-1 0,-6-1 2 16,3 0-7-16,-3-1-5 0,1 1 5 0,-2 0-11 0,-2 2 3 15,0 0-2-15,2 4-7 0,-3 0-2 16,0 1-3-16,0 1-8 0,0 0-12 0,0 0-7 15,0 1-20-15,-4 2-1 0,3 2 14 0,-1 2 11 16,0 1 21-16,-3 4 7 0,3-2-1 0,0 2-3 16,-3-1 2-16,4 3 3 0,0 0-6 15,1 0 1-15,0-1-4 0,0 1-5 16,0-2 0-16,4-2 1 0,1-2-2 0,-2-2 0 16,5-1 4-16,-1 0 0 0,-1-2 12 0,5-1 9 15,1-2 5-15,3 0 4 0,2-3 0 16,-2-3 0-16,6-1-6 0,-2-2 3 0,0-3-9 15,0 0 2-15,-6 1 6 0,3-1-4 0,-5-2 0 16,1-2-11-16,-1 0-7 0,-2-1-8 0,-1 0 0 16,-4 1 3-16,3-1-1 0,-6 3 5 0,-1 1-5 15,-1 4 2-15,-7 1 1 0,-2 2 4 0,0 5 3 16,-1 2-2-16,-1 0 4 0,-4 7-5 16,3 3 3-16,0 1 2 0,-3 3 0 0,4 0 2 15,1 1 2-15,2 3 2 0,1-2-2 0,5-1 0 16,-2 1-7-16,5-1-3 0,0-2 1 0,-2 1-4 15,8 0 1-15,-2-1-2 0,4-2-3 0,1 0-9 16,3-1-4-16,-1-4-26 0,5-3-56 0,-2-1-42 16,3-3-70-16,-3 0-87 0,3 0-100 15,-7-4-54-15,-6 1-76 0</inkml:trace>
  <inkml:trace contextRef="#ctx0" brushRef="#br5" timeOffset="-80828.14">25220 1945 2636 0,'0'0'-38'15,"0"0"15"-15,0 0 33 0,0 0-11 0,0 0-30 16,0 0-24-16,0 0-5 0,0 0-9 0,0 0-25 16,0 0-85-16,0 0-233 0,0 0-157 15,0 0-546-15</inkml:trace>
  <inkml:trace contextRef="#ctx0" brushRef="#br5" timeOffset="-80662.98">24771 1961 2679 0,'0'0'-120'0,"0"0"29"0,0 0 109 0,0 0 22 16,0 0-9-16,0 0-17 0,127 13 3 0,-85-11-12 15,7-1-16-15,-7 2-8 0,3 0-67 0,-6 2-142 16,-11-2-293-16,-9 0-668 0</inkml:trace>
  <inkml:trace contextRef="#ctx0" brushRef="#br5" timeOffset="-80499.97">25117 2668 1358 0,'0'0'975'0,"0"0"-949"16,0 0 40-16,0 0 19 0,-134 121-29 0,111-94-42 16,0 1-17-16,-3 1-29 0,6-2-53 15,0 0-99-15,2-3-219 0,8-8-198 0,4-5-671 0</inkml:trace>
  <inkml:trace contextRef="#ctx0" brushRef="#br5" timeOffset="-79675.82">19036 4031 768 0,'0'0'130'16,"0"0"81"-16,0 0 51 0,0 0 11 0,0 0-89 16,0 0-59-16,0 0-6 0,0 0 1 15,0 0-3-15,0 0-22 0,0 0-28 0,0 0-26 16,0 0-33-16,0 0-20 0,-42-75-13 0,42 83-3 16,0 2 10-16,0 5 11 0,0 5 8 0,0-1 2 15,5 3 1-15,-2 1-3 0,5-2-2 0,-3 0 1 16,4-1-2-16,-1 0 3 15,3-2-1-15,0-3 0 0,1 0 1 0,5-2 3 0,-3-4 4 16,5-3 5-16,-1-3 13 0,1-3 11 0,-3 0 12 16,0-3 11-16,-2-5 6 0,3-2 1 15,-4-4-4-15,2-1-5 0,-1-2-14 0,-3-3-7 16,-1 0-7-16,0 0-8 0,-2-2-5 0,-5-2-7 16,1-3-5-16,-1-1-8 0,-1 0 2 15,-1 1-9-15,3 3-13 0,-1 1-13 0,-1 4-22 16,-1 2-25-16,0 2-32 0,-1 5-63 0,0 3-116 15,0 2-179-15,0 1-114 0,0 3-606 0</inkml:trace>
  <inkml:trace contextRef="#ctx0" brushRef="#br5" timeOffset="-79310.94">19112 3889 1953 0,'0'0'-56'0,"0"0"-75"0,0 0 59 0,0 0 80 16,0 0 45-16,0 0-7 0,0 0 18 0,0 0 9 15,0 0-8-15,0 0-15 0,71 136-20 16,-54-111-3-16,1 0-6 0,3 1-1 0,-1-3-1 16,-1-2-11-16,2 1-1 0,-2-5-3 0,-1 0-2 15,1-2 1-15,-3-1 0 0,3-1 0 16,0-2 2-16,0-2 6 0,1-1 7 0,-1-3 10 15,2-3 8-15,1-2 2 0,-2 0 6 0,2-3-2 16,0-5 2-16,-2-3 6 0,-1 1 7 0,0-3 12 16,-6 1 5-16,3-4-2 0,-5-1-10 15,-3-2-10-15,0-4-14 0,-1-2-12 0,-1-3-9 16,-4-4-7-16,-1-3-8 0,-1 1-4 0,0 0-1 0,-2 7-1 16,-4 2 1-16,3 8-6 0,-2 6-10 15,1 3-19-15,0 3-42 0,-1 3-69 0,4 1-141 16,-1 1-276-16,1 0-73 0,1 0-554 0</inkml:trace>
  <inkml:trace contextRef="#ctx0" brushRef="#br5" timeOffset="-78531.36">20374 4164 708 0,'0'0'75'0,"0"0"68"15,0 0 28-15,0 0 33 0,0 0-35 0,0 0-62 16,-38-130-3-16,38 106-18 0,5 0-42 16,3 2-17-16,7 5-8 0,4 2-18 0,2 4-14 15,3 3 1-15,5 5-6 0,-3 3-5 0,-1 0-5 16,2 7-8-16,-3 4-3 0,0 4 0 16,-3 4 7-16,-2 3 9 0,-3-1 16 0,-2 1 7 15,-6 3-1-15,-1-5 3 0,-6 0 0 0,-1 1 12 16,-5-4 14-16,-5-1 13 0,-3 0 10 0,-2-3 10 15,-1-2 10-15,-1-3-1 0,1-1-6 16,4-1-10-16,2-4-7 0,1-1-8 0,4-1-7 16,3 0-26-16,2 0-38 0,0-5-11 0,9-5-11 15,1 0 10-15,2-5 9 0,8-1-14 16,5-3-22-16,1 2-20 0,2 0-7 0,1 0-10 16,2 0 9-16,-3 2 19 0,0-3 22 0,0 3 28 15,-2-1 21-15,-1 0 15 0,-1 0 2 0,-2 2 16 16,-2-1 16-16,-7 5 35 0,0 1 39 0,-5 2 31 15,-6 3 37-15,0 3 5 0,-2 0-10 0,0 1-46 16,-5 0-58-16,-3 0-53 0,-4 0-35 16,1 3-8-16,-6 2 6 0,0 1 4 0,-1 2 3 15,0 2 6-15,-2 1 0 0,1 2 0 0,5 0 10 16,-2 2-9-16,5-3 3 0,1 1 0 0,3-1-12 16,0-2 1-16,6-1-14 0,1-2-19 15,0-1-17-15,0-2-5 0,5 1-2 0,2-2 11 16,0-1 15-16,2-2 18 0,4 0 20 15,-2-5 14-15,2-2 11 0,2-2-8 0,1-2-5 16,1-1-4-16,-3-2-6 0,2 0 11 0,-4-2 0 16,1 1 2-16,-4 1 4 0,0 0-4 0,-1 3-6 15,-3 3 0-15,1 2-3 0,-3 3-4 0,-3 2 2 16,1 1-9-16,1 0-10 0,-2 3 6 0,3 3 8 16,-1 3 14-16,0 4 13 0,2 4 0 15,2 2-9-15,-3-1-4 0,3 4 3 0,-2-3-7 16,4 1 2-16,0-1-10 0,2-2-17 0,0-3-23 15,3-4-32-15,3-2-54 0,-1-2-102 0,4-5-140 16,-2-1-61-16,-6 0-385 0</inkml:trace>
  <inkml:trace contextRef="#ctx0" brushRef="#br5" timeOffset="-78349.05">21016 3448 2236 0,'0'0'-97'16,"0"0"39"-16,0 0 72 0,0 0 31 0,0 0-18 15,0 0-19-15,-41 130-16 0,52-102-15 0,6-3-20 16,6-1-22-16,8-2-27 0,6-3-56 0,7-2-165 16,-8-7-133-16,-11-3-591 0</inkml:trace>
  <inkml:trace contextRef="#ctx0" brushRef="#br5" timeOffset="-77915.15">21596 3952 1509 0,'0'0'34'0,"0"0"34"16,0 0 107-16,0 0 29 0,0 0-92 0,0 0-57 16,0 0-16-16,0 0-11 0,0 0 1 15,0 0-10-15,0 0-9 0,0 0-4 0,0 0-3 16,0 0 0-16,76-125-1 0,-54 102-5 0,-1 2-1 16,3 3-2-16,0-1-8 0,-2 5-1 0,-2 5 1 15,2 4-6-15,-3 1 1 0,-2 3-6 16,0 1-4-16,0 0 1 0,-1 8 0 0,-1 0 3 15,0 4 1-15,0 2 6 0,-3 1-3 0,-3 0-1 16,-3 3-6-16,-2-2-6 0,-3 0 4 16,-1 0 4-16,0-1 8 0,-3-1 9 0,-5-1 13 15,-2 1 14-15,-6-1 10 0,1-1 9 0,-3-2 2 16,-1-1 7-16,0-1 1 0,2-2 1 0,4-3-10 16,4 0-12-16,2-2-15 0,5-1-31 15,2 0-38-15,0-2-57 0,2-4-49 0,7-2-37 16,3-2-27-16,4-2-27 0,4-2-29 15,3 1 6-15,1-3 43 0,-5 6-37 0,-7 3 204 0</inkml:trace>
  <inkml:trace contextRef="#ctx0" brushRef="#br5" timeOffset="-76992.95">22203 3703 0 0,'0'0'279'0,"0"0"43"16,0 0 31-16,0 0 9 0,0 0-47 0,0 0-71 16,0 0-83-16,0 0-89 0,0 0-65 0,0 0-43 15,0 0-16-15,0 0 12 0,0 0 9 16,0 0 4-16,-63 9 13 0,46 4 3 0,1 3 2 15,4 0 1-15,-1-2-5 0,3-2-2 0,2-2-10 16,4 1-21-16,3-3-31 0,1-1-24 16,0-2-5-16,5-2 7 0,2 0 24 0,2-2 24 0,2-1 19 15,-1 0 17-15,1-4 19 0,2-2 14 16,-2-1 6-16,0 0 5 0,0 0-2 0,-2 0-1 16,-1 1 4-16,1 0-2 0,-2 0-3 15,-1 2-5-15,4-1-6 0,-3 2-10 0,0 0-3 16,-1 1-8-16,1 2-7 0,-3 0 1 0,3 0 1 15,-4 1 7-15,2 5 5 0,-1 0 11 0,0 1 9 16,-1 3 5-16,0 0 0 0,3 1-6 16,-1-1-4-16,-3 3-8 0,5-3 1 0,-2 0-5 15,0 0-1-15,2-2 4 0,-1-1 1 0,2-3 8 16,-1 0 10-16,3-3 17 0,1-1 16 0,2 0 9 16,5-7-4-16,2-1-11 0,0-1-6 0,0-3-3 15,-2-2 10-15,-1 1 0 0,-3-3-2 16,1-2-6-16,-4 0-9 0,4-2-3 0,-6-3-13 15,1-1-3-15,-4-4-15 0,0 0-7 0,-1-5-3 16,0-1-18-16,0-5-18 0,-1-2-23 0,-3 2-8 16,0 0 6-16,-1 3 19 0,0 6 23 15,-5 6 23-15,0 6 15 0,0 6 17 0,2 4 14 16,-1 6-22-16,0 2-43 0,1 0-44 0,-4 9-9 16,2 6 16-16,-2 6 40 0,-1 5 33 15,0 6-2-15,4 3 2 0,-1 2 4 0,2 3 3 16,1-1 0-16,2 1-3 0,0-2-2 0,1-3-10 15,7 0-1-15,3-6-5 0,-1-1-6 0,1-5 4 16,3-3-1-16,-1-4-1 0,2-4 4 0,0-3 2 16,-1-5 7-16,-2-2 9 0,1-2 12 15,2 0 4-15,1-4 7 0,-1-3-2 0,1-3-3 16,1-2-1-16,-3-1-3 0,0-2 3 0,-4-3-8 16,1-2-5-16,-1-1-10 0,0-4-14 0,0 0-6 15,-3-1-5-15,1-1-4 0,-3 2-3 0,2 3 6 16,-3 4 6-16,-3 5 7 0,0 5 7 15,-1 4-6-15,0 2-15 0,0 2-19 0,0 0-7 16,0 4 2-16,-2 4 18 0,-2 6 20 0,-2 4 4 16,1 2 4-16,0 3-6 0,1 2 1 15,1-1 0-15,0 1 0 0,2 0-1 0,1-3-4 16,0-1 2-16,5-2-10 0,1-3 3 0,2-4-1 16,0-1 1-16,2-3 10 0,2-2 5 0,-1-4 9 15,1-2 4-15,2 0 11 0,1-3-1 16,2-6 1-16,1-1 3 0,-2-3-4 0,0 0 2 15,-2-1-1-15,1-2-4 0,0-3-10 0,-3 1-3 16,2-3-8-16,1-3-10 0,-3 0-4 16,3-2-15-16,-1 1-3 0,-2 1-6 0,2 3 0 15,1 2 5-15,-4 6-2 0,-1 2 1 0,0 6-12 16,1 2-6-16,-2 3-5 0,0 0-3 0,3 8 7 16,-3 3 9-16,0 2 12 0,0 5 14 0,-1 0 17 15,-1 2 9-15,0 3 1 0,4-2 3 0,-5 0-5 16,2-1 3-16,-2 0 13 0,4-3 5 0,-4-2 2 15,-1 1 4-15,0-4 3 0,-1-2 11 16,-4-2 24-16,0-2 17 0,0-2 10 0,0 0-7 16,-4 0-21-16,-1 0-33 0,-5-2-34 0,-1 0-39 15,-3 1-63-15,-3-3-130 0,2 0-231 16,0 0-153-16,7 0-537 0</inkml:trace>
  <inkml:trace contextRef="#ctx0" brushRef="#br5" timeOffset="-76834.53">22978 3289 2638 0,'0'0'-93'0,"0"0"34"16,0 0 47-16,0 0-37 0,0 0-87 16,0 0-111-16,0 0-99 0,0 0-74 0,0 0-18 15,0 0-131-15,0 0 300 0</inkml:trace>
  <inkml:trace contextRef="#ctx0" brushRef="#br5" timeOffset="-76648.49">22248 3425 2512 0,'0'0'-56'0,"0"0"17"16,0 0-4-16,0 0-17 0,0 0-16 0,0 0-6 15,0 0 53-15,0 0 32 0,142 3-19 0,-71-4-53 16,9-4-98-16,4 0-148 0,-16 1-148 0,-25 1-637 0</inkml:trace>
  <inkml:trace contextRef="#ctx0" brushRef="#br5" timeOffset="-76243.92">23379 3543 2205 0,'0'0'-20'0,"0"0"-8"0,0 0 71 15,0 0 43-15,0 0-52 0,0 0-30 0,0 0-6 16,0 0-6-16,0 0-8 0,128-95-6 16,-103 78-8-16,0-2-5 0,-4-1-8 0,-2-1-24 15,-3-2-18-15,-1 0-27 0,-4-2-21 16,-1-1-30-16,-4-2-48 0,-2-1-52 0,-4-3-31 0,-2-1 16 15,-7 0 65-15,-4 5 86 0,-2 2 82 16,0 5 83-16,-2 5 69 0,3 5 49 0,-3 4 29 16,6 6-23-16,1 1-49 0,0 7-44 0,1 8-19 15,4 4 5-15,-1 10 24 0,1 6 12 16,3 10-2-16,2 6-12 0,0 3-27 0,0 2-15 0,3 2-7 16,3-1-4-16,1 2 25 0,-3 0 34 0,2 0-7 15,-3-3 5-15,2-2-15 0,-1-2-31 16,-2-2-1-16,-1-4-18 0,2-5-14 0,-3-3 2 15,0-3-4-15,0-6 1 0,-1-3-1 0,1-2-9 16,-3-5-5-16,1-1-4 0,-5-5-4 16,4-3-13-16,-1-3-23 0,-2-3-28 0,2-1-84 15,-2-3-132-15,0 0-113 0,2 0-488 0</inkml:trace>
  <inkml:trace contextRef="#ctx0" brushRef="#br5" timeOffset="-75762.03">23387 3790 426 0,'0'0'134'0,"0"0"-77"0,0 0 57 15,0 0 50-15,0 0 3 0,0 0-49 0,0 0-23 16,0 0-25-16,120-74-21 0,-95 63-14 16,1-2-18-16,3 3-13 0,-2-1-3 0,3 0-7 15,-2 0-5-15,2-1 0 0,0 2-7 0,0 0-4 16,-2 0-3-16,-2 2-7 0,-5 1 3 0,-3 0 6 15,1 2 10-15,-5 0 12 0,-3-1 11 0,1 0 9 16,-5 2 9-16,-1-1 11 0,-1 0 17 0,-2 1 20 16,-2 1 5-16,-1-2 5 0,0 2-1 15,0-2-7-15,-3-1-4 0,-2 1-10 16,-2 0-12-16,2 0-2 0,-5 2-3 0,4-1-8 16,-2 3-4-16,0 0-21 0,-2 0-10 0,0-1 4 15,-1 2-5-15,-3 0 2 0,1 0 2 16,0 5-7-16,-4 1 5 0,4 1-3 0,0 1 2 15,2 1-1-15,0 1-2 0,4-2 0 0,0 3-4 0,3-3-7 16,2-1-12-16,2 0-5 0,0-1-11 16,2-2 5-16,4 1 11 0,3-2 14 0,5 0 15 15,0-2 8-15,2-1 5 0,1 0-6 0,3 0-1 16,0-2 0-16,-2-2 4 0,-1 1 15 16,-2-1 8-16,-2 1 12 0,2-1 6 0,-3 2-3 0,-1 0-3 15,-2 0-10-15,-1 0-11 0,1 2-15 16,-3 0-6-16,2 0-13 0,2 1-2 0,1 2-4 15,-1-1-20-15,0 1-29 0,3 3-45 0,2-2-64 16,-2-1-165-16,-4-1-204 0,-3 1-735 0</inkml:trace>
  <inkml:trace contextRef="#ctx0" brushRef="#br5" timeOffset="-75188.1">24308 3401 1974 0,'0'0'26'0,"0"0"5"0,0 0 28 15,0 0-1-15,0 0-49 0,0 0-10 0,0 0-1 16,0 0 3-16,-130 39-2 0,118-23 1 0,1 2-1 16,1 1 1-16,2 1 0 0,2-1-12 15,2 2-1-15,4-1-12 0,0-2-6 0,7 1-1 16,3-1-9-16,3-2-5 0,3 0-10 0,6-1-11 15,0-3-19-15,1-2-1 0,4-3-3 0,-1-1 19 16,1-4 30-16,2-2 20 0,2 0 29 0,-1-1-1 16,1-4 13-16,-1-2 9 0,0-1 10 0,-3-1 37 15,0-2 13-15,1-1 9 0,-3-4-1 16,2 0-25-16,2-4-14 0,-5 1-14 0,4-3-10 16,-7-1-9-16,-2 0-5 0,-4-1 1 15,-5 5 9-15,-4 3 9 0,-4 2 12 0,-2 4 2 16,0 2-6-16,-5 2-8 0,-4 2-23 0,-4 1-14 15,-2 3-9-15,-4 0-6 0,-1 0 2 0,-2 7 3 16,-1 2 1-16,-3 4 0 0,4 1 3 0,1 0-1 16,1 2 1-16,5 0-4 0,1-1-2 15,6 0-2-15,2 0-2 0,-1 1 0 0,6-2-8 16,1-3-2-16,1 2-7 0,6-4-9 0,3-1 3 16,3-2 2-16,-1-2 0 0,6-3 8 15,1-1 1-15,-2 0 6 0,0 0 14 0,3-2 14 16,0-1 12-16,-1-2 15 0,0 0 12 0,-4 1 9 15,0 1 10-15,-4 1 3 0,-3 1-4 0,2 1-7 16,-6-1-12-16,2 1-20 0,-3 0-11 0,-1 0-8 16,3 3-3-16,-1 3 2 0,0 1 1 15,1 3-2-15,-3 0-2 0,4-1-2 0,-3 0-6 16,4 0-2-16,-5-1-3 0,6 0-14 0,-1 2-21 16,1-3-37-16,2 0-40 0,1-3-71 15,3 0-138-15,0-3-135 0,-4 1-28 0,-1-1-292 16</inkml:trace>
  <inkml:trace contextRef="#ctx0" brushRef="#br5" timeOffset="-74986.27">24789 3135 2265 0,'0'0'-19'0,"0"0"20"0,0 0 19 15,0 0 17-15,0 0-19 0,0 0-14 0,0 0-5 16,0 0-2-16,0 0-7 0,0 0-7 0,0 0-11 16,-32 130-16-16,46-109-12 0,2 1-23 0,6 0-34 15,2-3-57-15,1 3-125 0,4-4-146 16,-8-4-58-16,-5-4-71 0</inkml:trace>
  <inkml:trace contextRef="#ctx0" brushRef="#br5" timeOffset="-74812.01">25205 3405 2344 0,'0'0'314'0,"0"0"-207"0,0 0 23 0,0 0 8 16,0 0-52-16,0 0-40 0,0 0-20 0,0 0-15 16,0 0-16-16,0 0-12 0,0 0-9 0,0 0-16 15,0 0-15-15,0 0-37 0,77-52-57 0,-62 48-84 16,-1 1-186-16,-6 2-240 0,-1 0-802 0</inkml:trace>
  <inkml:trace contextRef="#ctx0" brushRef="#br5" timeOffset="-74595.02">25130 3648 1717 0,'0'0'474'0,"0"0"-425"0,0 0 61 0,0 0 33 16,0 0-70-16,0 0-48 0,0 0-15 0,0 0-2 16,0 0-1-16,0 0 1 0,0 0-4 15,0 0-10-15,0 0-7 0,0 0-24 0,112-6-42 0,-100 6-77 16,-2-1-141-16,-3 1-210 0,-4 0-69 16,-2 0-381-16</inkml:trace>
  <inkml:trace contextRef="#ctx0" brushRef="#br5" timeOffset="-71310.92">16577 5796 1938 0,'0'0'-112'0,"0"0"29"0,0 0 70 0,0 0 98 16,0 0 7-16,0 0-54 0,0 0-40 0,0 0-15 16,0 0-3-16,0 0 5 0,0 0 10 0,0 0 8 15,-4-39 7-15,22 30 6 0,3-1 5 16,4-1 8-16,-1 2 5 0,4 0-1 16,0 2 5-16,-1 3 0 0,0 1-1 0,0 3 1 0,-3 0-3 15,1 5-7-15,-3 2-8 0,-2 2-3 16,-6 2 0-16,4 2 3 0,-8 2 10 0,-2 0 6 15,-5 2 2-15,1 0 0 0,-4 3-3 0,-3-1-7 16,-4 1-2-16,-3 0-6 0,-2-1-3 16,-2 1-7-16,-3-1-2 0,2 0-4 0,-3-2-2 15,3 1 0-15,-1-4-3 0,-1 0 1 0,2-2-3 16,1-2-4-16,1-3-3 0,2-1-12 0,2-3-13 16,0 0-17-16,3-3-11 0,-1 0-14 15,-2 0-25-15,3-3-39 0,0-1-62 0,-1-2-78 16,4 0-62-16,2-1-41 0,-2 1 45 0,3 2-212 0</inkml:trace>
  <inkml:trace contextRef="#ctx0" brushRef="#br5" timeOffset="-71011.56">17104 5606 968 0,'0'0'13'0,"0"0"39"0,0 0 85 0,0 0 62 16,0 0-24-16,0 0-80 0,0 0-34 16,0 0-14-16,0 0-10 0,0 0-11 0,0 0-12 15,0 0-1-15,0 0 6 0,-120 32 11 0,113-13 11 0,0 3 4 16,-1 2 6-16,2 2 3 0,1 2-2 16,-3 1-1-16,4 2-1 0,-3-1-2 0,2-1-2 15,0 2 2-15,-1-3-5 0,1-1-7 16,4-1-8-16,1-4-14 0,0 0-7 0,0-4-8 15,9-4-9-15,1-2-6 0,2-3-7 0,8-3-9 16,1-4-14-16,1-2-17 0,7-4-38 0,2-8-39 16,0-1-88-16,6-6-127 0,-14 6-89 0,-5 4-463 0</inkml:trace>
  <inkml:trace contextRef="#ctx0" brushRef="#br5" timeOffset="-69171.55">17272 6174 0 0,'0'0'131'0,"0"0"-51"15,0 0 57-15,0 0 39 0,0 0 23 16,0 0-30-16,0 0-37 0,0 0-11 0,0 0-10 15,0 0-2-15,0 0 7 0,0 0 4 0,0 0 5 16,0 0-6-16,17 21-11 0,-11-10-17 0,-2 5-16 16,1 0-17-16,-2 0-18 0,1 1-3 15,1 0-4-15,-3-2-3 0,0 0-1 0,0 0-8 16,1 0-6-16,0 1-5 0,-2-2-4 0,3-1-2 16,0-2-2-16,-2-1-3 0,5-1-1 15,-3-1-9-15,4-1-7 0,-1-3-11 0,0-2-23 16,2-1-19-16,3-1-34 0,3-2-50 0,-3-6-96 15,2-1-131-15,-1 2-58 0,-8 1-447 0</inkml:trace>
  <inkml:trace contextRef="#ctx0" brushRef="#br5" timeOffset="-68926.37">17439 5897 2175 0,'0'0'21'15,"0"0"-23"-15,0 0 54 0,0 0 46 0,0 0 2 16,0 0-61-16,0 0-40 0,0 0-3 0,0 0 0 16,0 0 8-16,0 0 2 0,0 0-2 0,0 0 0 15,-51 30-2-15,51-18 0 0,0 2-1 16,0-1-3-16,0-2-4 0,0 1-5 0,-1-3-11 16,-2-1-9-16,2 0-11 0,-2-2-15 15,2-3-8-15,1-1-16 0,0-2-19 0,0 0-26 16,0 0-42-16,0 0-43 0,0-1-44 0,1-3-40 15,5-2-18-15,-3 0-90 0,-2 3 94 0</inkml:trace>
  <inkml:trace contextRef="#ctx0" brushRef="#br5" timeOffset="-68215.48">17459 5200 1812 0,'0'0'-40'15,"0"0"44"-15,0 0 47 0,0 0 17 0,0 0-21 16,0 0-33-16,0 0 1 0,0 0 6 0,0 0 5 15,0 0-1-15,0 0-3 0,-11 121 5 16,14-99 1-16,3 0-6 0,-3-3-2 0,0 3-7 16,4-3-6-16,-5-1 1 0,3-1-6 0,-3 1-3 15,-1-3-2-15,-1 1-6 0,0-2-9 16,0-3-18-16,0 1-29 0,-2-5-40 0,-3 0-59 16,3-2-70-16,0 0-83 0,-6-3-66 0,7 0 0 15,-1-2-91-15</inkml:trace>
  <inkml:trace contextRef="#ctx0" brushRef="#br5" timeOffset="-67984.02">17208 5368 1873 0,'0'0'17'0,"0"0"8"15,0 0 11-15,0 0 25 0,0 0-4 0,0 0-23 16,0 0 11-16,0 0 12 0,0 0 1 0,0 0-4 15,0 0-13-15,129 21-13 0,-93-21-6 0,3 0-9 16,1 1-5-16,3-1-5 16,-5 0-9-16,1 1-8 0,-4-1-18 0,-1 0-26 15,-7 0-37-15,-1 0-46 0,-4 0-61 0,-4 1-83 0,-3-1-86 16,-5 0-43-16,-4 1-400 0</inkml:trace>
  <inkml:trace contextRef="#ctx0" brushRef="#br5" timeOffset="-64209.36">18273 5655 1124 0,'0'0'114'0,"0"0"-131"0,0 0 82 0,0 0 78 16,0 0 22-16,0 0-30 0,0 0-56 16,0 0-37-16,0 0-22 0,0 0-15 0,0 0-3 15,0 0 4-15,-19-6 8 0,26 11 11 0,1 2 6 16,-2-2 11-16,4 3 7 0,6-1 5 0,-3 1 5 16,6 2-5-16,0-2-2 0,3 0-8 15,3-1-4-15,2 0-11 0,3-1-7 0,0-1-3 16,1 0-9-16,0-2 4 0,-1 2-3 15,1-2-3-15,-1 1 1 0,-3 0-4 0,1 1-3 0,-4 2 0 16,-3-2 0-16,-2 2-1 0,-6 0 3 16,-3 0-2-16,-1-1 2 0,-2 0 1 0,-4 0 1 15,-1-2 7-15,-1 2 0 0,-1-1 11 0,0 1 4 16,0 0 2-16,-2 1 3 0,-6 0-8 0,2 0-9 16,-4 1-3-16,-1 0-5 0,-4 1-3 0,1 1 0 15,-3-2-2-15,-1 2-1 16,1-1 2-16,-4 0-2 0,1 1 1 0,-4 3-3 0,2 0 1 15,-3 0-2-15,-2-1-1 0,-2 3 0 0,-1-1-3 16,5 0 2-16,-2 1-2 0,3-2-4 16,1 0-2-16,5-2-7 0,-1-2-5 0,3 0-11 0,4 0-9 15,2-2-14-15,1-1-15 0,5-3-19 16,-2 1-35-16,5-3-42 0,1 0-29 0,0 0-28 16,7 0-31-16,-2-1-17 0,5 0-31 0,0 0 32 15,3 0 10-15,-7 0-9 0</inkml:trace>
  <inkml:trace contextRef="#ctx0" brushRef="#br5" timeOffset="-63898.98">18955 5960 224 0,'0'0'73'0,"0"0"-31"0,0 0 54 15,0 0 40-15,0 0 35 0,0 0 4 0,0 0 4 16,0 0 0-16,0 0-22 0,0 0-37 0,0 0-31 16,0 0-10-16,0 0 1 0,-33 28 3 0,19-19 1 15,-2 1-8-15,-3 1-12 0,1 1-15 16,-3 3-10-16,-1-1-4 0,-3 1 0 0,1 1 3 16,-1 1-3-16,-4-1-7 0,1 0-9 15,2 1-6-15,-1 0-5 0,3-1-6 0,3 0-4 16,-3 0-4-16,7-2-6 0,1-3-10 0,3 0-23 15,3-3-41-15,1-1-59 0,2-2-70 0,6-2-101 16,0-1-121-16,1-2-53 0,0 0-142 0</inkml:trace>
  <inkml:trace contextRef="#ctx0" brushRef="#br5" timeOffset="-33591.11">19583 5752 1208 0,'0'0'878'0,"0"0"-876"0,0 0 28 15,0 0 48-15,0 0 14 0,0 0-37 16,0 0-50-16,0 0-13 0,0 0-10 0,0 0 4 15,0 0 5-15,0 0 10 0,16 1 6 0,-4 0 7 16,7 1 5-16,-1-2-3 0,7 0 2 0,1 0-3 16,1 0-5-16,1-1-3 0,0-2-5 0,-4-3-7 15,-1 2-12-15,3-2-18 0,-3 2-30 0,-3-2-31 16,2 0-38-16,-1 0-46 0,-3-1-50 0,1 0-72 16,0 0-69-16,-8 2 2 0,-3 3-235 0</inkml:trace>
  <inkml:trace contextRef="#ctx0" brushRef="#br5" timeOffset="-32935">20474 4926 1798 0,'0'0'-113'0,"0"0"30"0,0 0 50 16,0 0 69-16,0 0-12 0,0 0-53 16,0 0-2-16,0 0 30 0,0 0 28 0,0 0 4 15,0 0-11-15,0 0-5 0,1 141 9 0,-1-113 10 16,-2 1 14-16,-3-3-2 0,3 1-10 16,1-2-3-16,1-4-8 0,0-2 5 0,0-1 2 15,3-3 2-15,3-2-5 0,-3-3 1 0,1-2 3 16,3-1-1-16,-3-2 4 0,2-3 1 15,2-1 3-15,1-1 7 0,1 0 6 0,1-4 2 16,2-3-9-16,0-1-6 0,2-2-13 0,-2 1-9 16,1 0-1-16,2-1-8 0,-6 3-3 0,2 0-2 15,-1 3-2-15,-3 1-2 0,3 2 0 16,-2 1 0-16,0 0-6 0,-1 1 2 0,-1 4-3 16,0 0 0-16,0 3-3 0,-1 0 2 0,0 4-1 15,0-2-1-15,-2 1 8 0,-2-1-8 0,2 0 4 16,-3 0 1-16,-1 0-3 0,0 0 9 0,-1-1 3 15,-4 0 7-15,0-2 4 0,-3-1 5 0,-1 1 4 16,0-1 2-16,-3-2 5 0,1 2-2 16,-1-3-1-16,-4-1-3 0,4-1-4 0,-5-1-3 15,4 0-1-15,-5 0-4 0,5 0-10 0,-4-5 3 16,4 2-6-16,-2-3-2 0,5 1-2 16,2 0-12-16,-1-1-16 0,2-2-23 0,2 2-20 15,0 1-31-15,3-1-34 0,0 1-55 0,-1 2-118 16,1 0-131-16,2 2-77 0,0 0-340 0</inkml:trace>
  <inkml:trace contextRef="#ctx0" brushRef="#br5" timeOffset="-32210.91">20450 5641 547 0,'0'0'221'15,"0"0"-120"-15,0 0 57 0,0 0 36 16,0 0-2-16,0 0-80 0,0 0-51 0,0 0-5 16,0 0 9-16,0 0 18 0,0 0 4 0,0 0-8 15,0 0-10-15,56 0-16 0,-36 0-11 0,0-1-7 16,3 1-8-16,4 0-4 0,0 0-3 0,1-1 0 16,3 0 3-16,2-1-2 0,0 1 1 15,0 0-2-15,-1 0-8 0,1 0 1 0,1-2 1 16,0 1-3-16,3-1 1 0,-2-1-5 0,3 0-2 15,0-1-1-15,-3 0-1 0,6-2-1 16,-3 1-1-16,-2-2 1 0,-1 1-4 0,-4 1 0 16,-6 0-1-16,-1 1-2 0,-8 2-1 0,-1 2-7 15,-5 0-10-15,-4 1-20 0,1 0-27 0,-4 0-46 16,-2 0-49-16,-1 0-41 0,0 3-61 16,-1 1-86-16,-2-1-45 0,-4-1-347 0</inkml:trace>
  <inkml:trace contextRef="#ctx0" brushRef="#br5" timeOffset="-31708.43">20398 6110 2315 0,'0'0'-140'0,"0"0"91"0,0 0 91 15,0 0 81-15,0 0-29 0,0 0-88 16,0 0-25-16,0 0 3 0,0 0 6 0,0 0 14 15,0 0 5-15,0 0 5 0,0 0-2 0,0 0 3 16,-1 123-4-16,2-92-2 0,1 0 2 16,0-1-8-16,-2-1 0 0,0 1-3 15,0-3-7-15,0 1-4 0,-2-3-13 0,-2-2-21 0,0 1-33 16,-1-3-36-16,3-3-46 0,2 0-32 16,0-6-37-16,0-2-55 0,6-4-31 0,1-3-11 15,1-3-23-15,-2 0 46 0</inkml:trace>
  <inkml:trace contextRef="#ctx0" brushRef="#br5" timeOffset="-31477.68">20608 6119 477 0,'0'0'236'16,"0"0"-109"-16,0 0 66 0,0 0 34 0,0 0 4 16,0 0-70-16,0 0-54 0,0 0-26 0,0 0-15 15,0 0-14-15,0 0-7 0,0 0 2 0,0 0 1 16,0 0-2-16,-9 28-5 0,5-5-8 15,-3 3-5-15,-1 0-9 0,0 3-5 0,0-1-7 16,1-2-4-16,-1 2-3 0,1-4-10 16,0 0-8-16,0-2-17 0,1-1-27 0,1-2-42 15,1-1-42-15,0-4-54 0,4 0-88 16,0-2-103-16,0-3-107 0,4-4-39 0</inkml:trace>
  <inkml:trace contextRef="#ctx0" brushRef="#br5" timeOffset="-31107.28">20782 6119 1349 0,'0'0'267'0,"0"0"-272"16,0 0 42-16,0 0 48 0,0 0-5 0,0 0-64 15,0 0-13-15,0 0 10 0,0 0 7 0,0 0 6 16,0 0-1-16,0 0 2 0,0 0-1 15,40 66 2-15,-36-44-3 0,1 2-8 0,-2-2-1 16,0 3-6-16,2-5-3 0,-3 0 1 0,4-2-5 16,-2 0-2-16,4-1 0 0,-5-3-1 0,5-2 1 15,-1-2 2-15,1 0 0 0,1-5 4 16,-1 0 17-16,1-1 21 0,2-3 18 0,-1-1 23 16,-2 0 7-16,2-4 3 0,-1-2-4 0,0-3-9 15,1 2-13-15,-3-5-9 0,3 0-10 16,-2-3-7-16,1-2-12 0,0 0-7 0,0-4-7 15,1-2-7-15,-1-1-4 0,2-3-2 0,1-1-2 16,-2 0 0-16,0 0-3 0,1 5-4 16,-2 3-7-16,-1 0-9 0,0 4-17 0,-1 1-17 15,0 4-23-15,-4-1-30 0,1 5-45 0,-1 2-62 16,-2 2-92-16,-1 2-134 0,0 1-89 0,0 0-531 0</inkml:trace>
  <inkml:trace contextRef="#ctx0" brushRef="#br5" timeOffset="-30705.02">21023 6043 1015 0,'0'0'226'0,"0"0"-227"15,0 0 50-15,0 0 49 0,0 0-16 16,0 0-41-16,0 0 6 0,0 0 14 0,0 0 12 15,0 0 3-15,0 0-7 0,11 118-3 0,-8-96-2 16,3 0-11-16,-2 1-3 0,1 0-10 0,-1-2-10 16,3-1-7-16,-4 0-8 0,6-3-3 15,-3 0-1-15,1-3 2 0,2 0 3 0,4-1-1 16,-2-3 17-16,3-1 9 0,-1-3-1 0,4-1 10 16,-3-2-3-16,4-3 3 0,-2 0 13 15,1 0 4-15,-1-6-4 0,-1-1-7 0,-2-3-2 16,2-2-4-16,-4-1-2 0,-1-2 2 0,0-1-5 15,-2-3-6-15,-2-1-6 0,1-4-8 0,2-3-10 16,-5-2-3-16,2-1-4 0,-2 3-6 0,0-1 1 16,0 2-1-16,-2 1-1 0,2 0 0 0,0 3-3 15,-2 3-5-15,0 2-4 0,1 0-12 0,-1 5-8 16,-1 2-14-16,-1 3-21 16,0 3-24-16,0 1-40 0,0 2-61 0,0 1-100 0,0 0-120 15,-1 0-159-15,0 0-703 0</inkml:trace>
  <inkml:trace contextRef="#ctx0" brushRef="#br5" timeOffset="-30390.12">21601 5879 1777 0,'0'0'-48'16,"0"0"45"-16,0 0 100 0,0 0 16 0,0 0-70 15,0 0-13-15,0 0 12 0,0 0 15 0,0 0 1 16,0 0-2-16,0 0-12 0,0 0-6 16,27 129-2-16,-29-101-11 0,-2 0 2 0,-1-1-3 15,-4 3-5-15,4 0-4 0,-3 0-5 16,0-1-4-16,3-1-5 0,-2-2 1 0,4-2-9 15,-1-2-7-15,1-1-2 0,3 0-33 0,0-3-25 16,0-2-22-16,4-3-62 0,2-5-61 0,0-3-78 16,1-3-102-16,1-2-28 0,-3 0-286 0</inkml:trace>
  <inkml:trace contextRef="#ctx0" brushRef="#br5" timeOffset="-30125.16">21776 5848 1613 0,'0'0'76'16,"0"0"26"-16,0 0 20 0,0 0-3 0,0 0-55 15,0 0-19-15,0 0 19 0,0 0 16 0,0 0 1 16,0 0-6-16,-16 142-8 0,14-112-11 16,1 2-9-16,-1-2-12 0,-1 1-8 15,-2-1-6-15,4-1-8 0,-2 1 0 0,0-4-6 16,2 0-1-16,-1-1-3 0,1-2-5 0,0 1 2 15,0-3-1-15,1-2-5 0,0 0-9 0,0-4-9 16,3-3-21-16,3 0-23 0,-2-3-27 0,4-1-35 16,-5-2-47-16,3-3-75 0,-3 0-139 0,-2-2-148 15,1 0-452-15</inkml:trace>
  <inkml:trace contextRef="#ctx0" brushRef="#br5" timeOffset="-15735.14">6571 2062 0 0,'0'0'0'16,"0"0"0"-16,0 0 0 0,0 0 0 16,0 0 6-16,0 0 66 0,0 0 7 0,0 0 21 15,0 0 15-15,0 0 10 0,0 0 6 0,0 0 9 16,-4 0 3-16,4-1-1 0,0 1-6 0,0-1-19 16,0 0-7-16,0 1-26 0,0 0-9 15,0 0-13-15,0 0-29 0,1 0-7 0,0 0-26 16,-1 0-15-16,3 0 2 0,-1 0 1 0,2 0 7 15,3-1 16-15,3-1 5 0,4-2-5 16,1 0 9-16,1-2-5 0,0 0 4 0,4-1 1 16,0 0 2-16,0 0 1 0,1-1-7 0,0 2 10 15,0-3-9-15,-2 1 7 0,2 1 5 0,-4-1-11 16,2 1 1-16,-4 0-1 0,1 0-7 16,-3 2 1-16,1-1 6 0,-1 1-11 0,0 2-2 15,-2 0 1-15,0-1-6 0,3 2 3 0,-1-1 5 16,2 1 6-16,-4-3-5 0,5 2-3 15,-4-1 6-15,5 0-7 0,-2-1 5 0,2 0 1 16,-2 1-7-16,4 0-5 0,-4-1 2 0,2 2-5 16,-1-2 1-16,0 1 5 0,2 1-7 0,-1 0 7 15,-3-1 2-15,2 1-4 0,-2-1 3 0,0 1-2 16,-2 0-1-16,2 0-4 0,-3 0 8 0,2 1 0 16,-2 0-5-16,0-1 10 0,-2 1-8 15,0-1 0-15,-1 1 4 0,1 0-1 0,1-1 1 16,-3 1 3-16,1-2 0 0,-1 2-13 0,2-1 6 15,-1-1-6-15,1 2-10 0,-2-2 6 0,1 0-8 16,0 0-9-16,-3 2 1 0,0 1-3 16,-3 0-17-16,2 1 0 0,-3 0-27 0,-1 0-30 15,0 0-22-15,0 0-48 0,0 0-33 0,-1 0-61 16,-4 1-60-16,4 1-6 0,-2-1-10 0</inkml:trace>
  <inkml:trace contextRef="#ctx0" brushRef="#br5" timeOffset="-15272.76">6714 2143 643 0,'0'0'-93'0,"0"0"86"0,0 0 89 15,0 0 22-15,0 0-39 0,0 0-39 16,0 0-14-16,0 0-26 0,0 0 16 0,0 0 17 16,0 0 14-16,0 0 24 0,0 0 6 0,0 0 6 15,25 27 17-15,-19-17 14 0,-4 0-6 0,5 5-8 16,-4-1-12-16,0 2-16 0,-1 0-10 0,1 3-6 16,-3-1-10-16,2 0-15 0,-2 0-4 0,0 0-11 15,0-1-6-15,1-2-4 0,-1-1-12 0,0 1-19 16,3-4-20-16,0 0-19 0,-1-1-30 15,1 0-22-15,2-2-57 0,-1-1-57 0,0-1-47 16,0-1-14-16,-2-3 65 0</inkml:trace>
  <inkml:trace contextRef="#ctx0" brushRef="#br5" timeOffset="-14984.3">6884 2114 1163 0,'0'0'-110'15,"0"0"74"-15,0 0 127 0,0 0 39 0,0 0-37 16,0 0-54-16,0 0-12 0,0 0 7 0,0 0-12 16,0 0 2-16,0 0 0 0,0 0-24 0,0 0 6 15,0 0 21-15,3 14 25 0,-3-1 11 0,0 2-1 16,0 1-29-16,0 1-21 0,0 0 0 15,0 1-9-15,0-1 4 0,2 0-5 0,1-2-2 16,1 2-4-16,-1-2-3 0,1-1-3 0,2 0-11 16,-2-2-10-16,1 0-17 0,0-2-27 0,1 0-32 15,-2-2-40-15,3 0-51 16,-3-2-60-16,0-3-41 0,0-1-27 0,-3-1 77 0</inkml:trace>
  <inkml:trace contextRef="#ctx0" brushRef="#br5" timeOffset="-14589.93">7038 2105 1347 0,'0'0'-54'0,"0"0"26"0,0 0 105 0,0 0 38 16,0 0-34-16,0 0-62 0,0 0-31 15,0 0-34-15,0 0 2 0,0 0 32 0,0 0 23 16,0 0 27-16,0 0 1 0,0 0-9 0,14 73-4 16,-10-56 1-16,1-2-8 0,-1 0-10 0,1-3 3 15,0 2-3-15,0-3 4 0,1-1 2 0,3-1-2 16,-3 0 3-16,0-1-1 16,2-2 1-16,0-3-7 0,0 1 7 0,-2-3 5 0,2-1 5 15,1 0 16-15,-1 0 14 0,0-3 18 0,0-4 12 16,3-3 2-16,0-1-12 0,-1-1-14 15,1-4-8-15,-3 1-12 0,0 0-2 0,2-4-7 16,-4 0-9-16,0 0-7 0,0-2 0 0,0 0-6 16,1 2-8-16,-3-1 2 0,-1 2-18 15,1 2 1-15,-1 1-13 0,-1 3-24 0,-1 1-22 16,1 3-27-16,-2 2-23 0,0 4-55 0,0 1-91 16,-2 1-129-16,1 0-97 0,-1 0-339 0</inkml:trace>
  <inkml:trace contextRef="#ctx0" brushRef="#br5" timeOffset="-14209.14">7193 2024 843 0,'0'0'12'0,"0"0"-51"16,0 0 91-16,0 0 39 0,0 0-16 0,0 0-46 15,0 0 1-15,0 0 7 0,0 0 8 0,0 0 1 16,0 0 4-16,0 0 8 0,0 0-16 0,11 128 1 16,-6-115 0-16,1-1-12 0,0 1 1 0,1-1-3 15,1 0-4-15,0-1-3 0,1-2 3 16,-1-1-5-16,2-1-3 0,1-1 0 0,0-2-4 16,1 0 1-16,-1-2 2 0,1-2 10 0,-1 0 1 15,-1 0 10-15,0-2 12 0,0-3-2 0,0 0 9 16,-2 0-1-16,1-2 3 0,1-3 6 15,-2 0 8-15,-2 0-2 0,0 0-6 0,0-1-3 16,-2-1-17-16,0 0-6 0,-2-1-8 0,-2-2-7 16,3 1-9-16,-3-1 0 0,0 0-4 15,0 2-19-15,0 0 3 0,0 2-24 0,0-1-29 16,-3 2-18-16,2 1-48 0,0 0-84 0,-2 1-123 16,2 1-143-16,-2 4-92 0,2 0-121 0</inkml:trace>
  <inkml:trace contextRef="#ctx0" brushRef="#br5" timeOffset="-13932.46">7554 1927 1130 0,'0'0'-58'0,"0"0"79"0,0 0 63 0,0 0-40 16,0 0-52-16,0 0-4 0,0 0 25 0,0 0 19 16,0 0 9-16,0 0-3 0,0 0 5 0,0 0 16 15,0 0-3-15,0 0 7 0,33 133-11 16,-30-112-9-16,-1-1-12 0,0-2-12 0,2 1-10 16,-2-1-18-16,0-1-7 0,0-1-23 0,3 0-20 15,-1-2-23-15,-2-2-36 0,2-4-51 16,0-1-69-16,1-1-50 0,0-2 4 0,-1-3 29 15,-1 0 112-15</inkml:trace>
  <inkml:trace contextRef="#ctx0" brushRef="#br5" timeOffset="-13678.28">7677 1839 1368 0,'0'0'462'0,"0"0"-468"0,0 0 29 15,0 0 36-15,0 0-5 0,0 0-32 16,0 0 10-16,0 0 8 0,0 0 7 0,0 0 9 16,0 0-2-16,2 132-2 0,0-107-10 0,1-2 7 15,-1 2-16-15,2-2 1 0,0 1-5 16,-2-3-24-16,2-1-3 0,-1-1-7 0,0 1-6 16,1-4-10-16,0-1-13 0,-1-3-31 0,1 1-32 15,-1-4-46-15,0-1-65 0,1-1-60 16,-1-1-79-16,0-1-90 0,-2-3-154 0,1-1 361 0</inkml:trace>
  <inkml:trace contextRef="#ctx0" brushRef="#br5" timeOffset="11041.27">22151 5205 211 0,'0'0'136'16,"0"0"59"-16,0 0 68 0,0 0 38 15,0 0-28-15,0 0-56 0,0 0-46 0,0 0-27 16,0 0-15-16,0 0-12 0,0 0-13 0,0 0-17 16,-19-12-20-16,17 16-17 0,-1 1-15 0,-1 2-7 15,0 5-4-15,-3 3-5 0,2 3-1 16,0 2-3-16,0-1-2 0,3 2-1 0,-2-1-5 15,3-2-3-15,0 0-1 0,1-2-3 0,0 1 0 16,0-2-2-16,0 0-5 0,0 0-5 0,1-2-6 16,0 1-6-16,1-1-6 0,0-2-12 0,-1 1-13 15,2-3-18-15,-1-2-24 0,0-2-26 16,0-3-36-16,0-2-60 0,1 0-58 16,-2 0-54-16,0-5-34 0,-1-1 51 0,1 0 28 15,-1 2 77-15</inkml:trace>
  <inkml:trace contextRef="#ctx0" brushRef="#br5" timeOffset="11287.85">21856 5353 1128 0,'0'0'118'0,"0"0"19"16,0 0 11-16,0 0-7 0,0 0-43 0,0 0-29 15,0 0 9-15,0 0 10 0,0 0 1 0,0 0-6 16,0 0-17-16,0 0-18 0,0 0-13 0,128-2-11 15,-104 2-6-15,-1 0-6 0,1 0-5 16,1 0-3-16,0 0-6 0,1-1-2 0,-3-1-9 16,0-1-11-16,0 1-6 0,-2-2-16 0,-2 0-12 15,0-1-16-15,0 0-23 0,-4 2-23 16,2 0-22-16,-3 0-34 0,1-1-51 0,-4 1-56 16,1-1-61-16,-4 2 4 0,-1 1-71 0</inkml:trace>
  <inkml:trace contextRef="#ctx0" brushRef="#br5" timeOffset="11755.16">22556 4970 1494 0,'0'0'93'0,"0"0"-34"15,0 0 51-15,0 0 27 0,0 0-18 0,0 0-53 16,0 0-36-16,0 0-13 0,0 0-2 0,0 0 0 15,0 0 1-15,0 0 10 0,0 0 9 16,41-124 7-16,-36 111 9 0,-1 1 0 0,3-2 2 16,-5 1-4-16,1-1-6 0,-1-1-4 0,0-1-6 15,-2 2-1-15,0 2-2 0,1 1-3 16,-1 2-2-16,0 1-2 0,0 2-6 0,0 3-5 16,0 1-5-16,0 2-7 0,0 0-1 0,0 0-5 15,0 0-9-15,0 0-6 0,0 3-3 0,0 3 1 16,1 6 13-16,0 3 10 0,2 4 2 0,-1 1 0 15,1 1-9-15,-2-1-16 0,3-1-15 16,2 1-25-16,-1-2-21 0,0 0-28 0,2 2-37 16,1-2-38-16,-1 0-47 0,0 1-54 0,-1-1-56 15,-1-2-32-15,1-4-5 0,-2-4-3 0</inkml:trace>
  <inkml:trace contextRef="#ctx0" brushRef="#br5" timeOffset="12135.68">22481 5276 1658 0,'0'0'28'0,"0"0"4"0,0 0 26 15,0 0 13-15,0 0-14 0,0 0-16 16,0 0 6-16,0 0 10 0,0 0 18 0,0 0 4 16,0 0-4-16,0 0-9 0,0 0-18 0,128 15-10 15,-97-16-7-15,3-4-1 0,1 1-6 0,0-2-3 16,1 0-6-16,0 0-2 0,2 0-5 16,0 0-3-16,-2 1 1 0,4 0-8 0,-5 0 3 15,2-1-1-15,-1 1 1 0,-1 2 9 0,-1 1-3 16,-2-1 1-16,-5 1-1 0,-2 1-5 15,-6 1 1-15,-2 0 0 0,-2 0-2 0,-1 0-2 16,-4 0 2-16,0 0-2 0,0 0-3 0,-3 0-7 16,0 0-11-16,-1 1-22 0,-5-1-37 15,-1 1-59-15,0-1-71 0,0 1-95 0,0 0-99 0,0-1-72 16,-1 2-445-16</inkml:trace>
  <inkml:trace contextRef="#ctx0" brushRef="#br5" timeOffset="12520.02">22505 5660 1840 0,'0'0'35'0,"0"0"15"0,0 0 33 0,0 0 6 0,0 0-21 15,0 0-31-15,0 0-16 0,0 0-5 16,0 0-5-16,0 0 4 0,-60 141-5 0,60-117-3 15,0 0-3-15,0 1-14 0,0-4 0 0,1 0-3 16,-1 1-11-16,0-1 2 0,0-2-6 16,0 2-6-16,-2-3 0 0,-2 0-9 0,2-3-21 15,-1-1-36-15,2-3-57 0,-2-3-69 0,3-2-73 16,0-3-54-16,0 0 23 0,4-3-24 16,-2 0 169-16</inkml:trace>
  <inkml:trace contextRef="#ctx0" brushRef="#br5" timeOffset="12758.09">22653 5675 217 0,'0'0'226'0,"0"0"51"0,0 0 19 16,0 0-22-16,0 0-61 0,0 0-46 0,0 0-26 16,0 0-16-16,0 0-8 0,0 0-4 0,0 0-14 15,0 0-16-15,0 0-23 0,0 0-19 0,30 39-10 16,-30-20-12-16,-3 3-5 15,-2 2-4-15,-1 0-10 0,0 2 3 0,-2-3-1 16,1-1-3-16,-2-1-1 0,0-1-12 0,-1 0-13 16,-2-1-20-16,3-2-29 0,2-2-28 0,-2-1-51 15,3-3-73-15,2-1-93 0,3-4-97 16,0-3-22-16,1-2-255 0</inkml:trace>
  <inkml:trace contextRef="#ctx0" brushRef="#br5" timeOffset="13115.91">22812 5650 1025 0,'0'0'416'0,"0"0"-315"0,0 0 8 0,0 0 12 16,0 0-17-16,0 0-52 0,0 0-11 0,0 0-6 15,0 0-5-15,0 0 0 0,0 0-11 0,0 0-5 16,0 0-4-16,0 0-1 0,34 103 0 15,-32-87 4-15,0 1 2 0,-1 0-3 0,0 0 3 16,-1-2 1-16,2-1-1 0,-1-1 0 16,0-1-1-16,2-2-6 0,2-3 0 0,-1-2 1 15,2 0-4-15,2-3 4 0,0 1 2 0,0-3-1 16,1 0 8-16,1 0 2 0,1-6 4 0,-1-1 3 16,2-1 3-16,1-1 2 0,-1-3 1 15,1-2 4-15,-2 0-7 0,0 0-2 0,0-1-2 16,-2-3-2-16,0 3 0 0,-2-2 0 0,-1 1-6 15,-1-3-8-15,0 3-4 0,1-1-7 0,-4 0-10 16,-1 2-11-16,0 4-24 0,-1 3-25 16,0 1-42-16,-1 3-61 0,-2 1-111 0,-1 0-158 15,0 1-93-15,4 1-473 0</inkml:trace>
  <inkml:trace contextRef="#ctx0" brushRef="#br5" timeOffset="13491.56">23018 5626 474 0,'0'0'103'0,"0"0"30"0,0 0 49 16,0 0-4-16,0 0-51 0,0 0-36 0,0 0-8 16,0 0-3-16,0 0-5 0,0 0-9 15,0 0-8-15,0 0-5 0,0 0-6 0,54 131 1 16,-51-116-5-16,-1-1-2 0,0 0-6 0,-1 0-14 15,0-3-1-15,2-1-6 0,-2 0-7 0,1-2 2 16,1 0-5-16,1 0-7 0,2-3 2 0,-1-1 2 16,1-1-3-16,0-3 7 0,2 0 0 15,-1 0 8-15,6-5 6 0,-3-2 4 0,2-1 8 16,1 0 2-16,-2-3 9 0,2 0 8 0,-1 0 8 16,0-5 8-16,-1 3-1 0,-1-2-2 0,0 0-8 15,0-3-6-15,-2 2-8 0,0 0-5 16,0-3-7-16,-2 0-7 0,-1 1-7 0,-1-2-9 0,-2 3-3 15,1 1-11-15,-3 3 0 0,0 3-11 16,0 1-21-16,-3 3-13 0,-2 1-35 0,0 2-52 16,-1 0-98-16,-1 2-185 0,3 1-146 0,-1 0-561 15</inkml:trace>
  <inkml:trace contextRef="#ctx0" brushRef="#br5" timeOffset="13821.92">23516 5479 545 0,'0'0'122'0,"0"0"43"0,0 0 42 0,0 0 18 16,0 0-61-16,0 0-64 0,0 0-11 0,0 0 1 16,0 0 3-16,0 0-11 0,0 0-15 0,0 0-17 15,0 0-11-15,-3 94-4 0,1-73-9 16,-3 1-7-16,-2 0-8 0,4 0-2 0,-4 0-8 16,1 2-3-16,0-1-8 0,-4 0-17 15,4-1-12-15,-3-2-21 0,3-1-24 0,0-4-25 0,2-3-32 16,3 1-44-16,0-5-126 0,1-2-25 0,0-2 3 15,0-1-8-15,0-2 180 0</inkml:trace>
  <inkml:trace contextRef="#ctx0" brushRef="#br5" timeOffset="14128.05">23649 5450 1017 0,'0'0'242'0,"0"0"-98"0,0 0 28 16,0 0 17-16,0 0-38 0,0 0-60 0,0 0-14 15,0 0-2-15,0 0-3 0,0 0-3 0,0 0-6 16,0 0-9-16,0 0-10 0,0 0-7 16,25 93-11-16,-29-71-4 0,0-1-2 0,-1-1-6 15,-3 1-1-15,4 0-3 0,-4-1-3 0,0 3-1 16,1-3-1-16,-1 2-1 0,0 0-2 0,1-1-10 15,1-3-1-15,-3 1-3 0,3-4-10 16,2-3-8-16,0 1-18 0,0-3-22 0,2-2-24 16,1-2-30-16,1-2-53 0,0-2-73 15,0-2-90-15,0 0-87 0,1 0 7 0,0 0-175 16</inkml:trace>
  <inkml:trace contextRef="#ctx0" brushRef="#br5" timeOffset="14519.9">23780 5095 1444 0,'0'0'390'0,"0"0"-322"0,0 0 15 0,0 0 12 16,0 0-11-16,0 0-30 0,0 0-13 0,0 0 3 15,0 0 1-15,0 0-9 0,0 0-7 16,0 0-8-16,0 0-10 0,121 5-4 0,-106-5-4 16,2 0-8-16,-2-2-7 0,1-2-22 0,-4 2-30 15,2 0-47-15,1-2-65 0,-3 2-90 16,5-1-111-16,-5-1-86 0,-2 2 9 0,-1 0-39 0</inkml:trace>
  <inkml:trace contextRef="#ctx0" brushRef="#br5" timeOffset="15374.89">24531 4517 1037 0,'0'0'106'16,"0"0"63"-16,0 0 73 0,0 0 8 0,0 0-73 15,0 0-67-15,0 0-34 0,0 0-33 16,0 0-19-16,0 0-13 0,0 0-11 0,0 0 4 16,0 0 2-16,0 0 11 0,-111-20 2 0,94 25 1 15,2 0 0-15,0 2-1 0,2 0-3 16,-1 1-2-16,0 0-4 0,2 3-5 0,2-2 0 0,0-1-5 16,3 1-6-16,2-1-5 0,2-1-9 0,0 2-3 15,3-1-1-15,-1 0-1 0,1 1-3 0,4-1-6 16,1-2 0-16,4 1-2 0,2-2 4 15,0 1 8-15,6-3 5 0,0 0 10 0,1-1 7 16,1-1 4-16,2-1-1 0,-2 1 2 0,-1-1-1 16,-1 0 0-16,-1 0 1 0,-1 0-2 15,-2 0 2-15,-2 1-2 0,-1 1 2 0,-1 1-2 16,-4-1 1-16,3 2 1 0,-6-1-6 0,3 1 5 16,-4 1-1-16,0-1 4 0,-1 2 8 15,0 0 2-15,-1 2 3 0,-5 0-1 0,0 2-2 16,-3 0-8-16,-1 0 0 0,-4-1-6 0,0 1-1 15,-2-2-1-15,-2-1-4 0,0-1-6 0,-1 1-13 16,-1-2-9-16,3 1-14 0,2-2-16 16,-2 1-28-16,4-2-61 0,3 0-75 0,2-1-92 15,3-1-77-15,0-1 12 0,3 1-61 0</inkml:trace>
  <inkml:trace contextRef="#ctx0" brushRef="#br5" timeOffset="15616.83">24798 4658 1836 0,'0'0'156'0,"0"0"-106"0,0 0 22 16,0 0 4-16,0 0-36 0,0 0-43 0,0 0-1 0,0 0 2 15,0 0 8-15,0 0 7 0,0 0-6 16,0 0 1-16,0 0-4 0,0 0 0 0,-16 117-2 15,13-100 1-15,2-3-3 0,0-1-3 0,1 1-7 16,0-4-26-16,0-1-35 0,0-1-52 16,5-3-69-16,0 0-93 0,2-3-127 0,-2-1-57 15,2-1-198-15</inkml:trace>
  <inkml:trace contextRef="#ctx0" brushRef="#br5" timeOffset="15784.93">24860 4521 1804 0,'0'0'168'0,"0"0"22"0,0 0-1 0,0 0-40 16,0 0-71-16,0 0-46 0,0 0-21 0,0 0-20 15,0 0-18-15,0 0-10 0,0 0-7 16,0 0-10-16,0 0-30 0,0 0-75 0,18-37-150 16,-8 44-209-16,0 0-109 0,-7-2-126 0</inkml:trace>
  <inkml:trace contextRef="#ctx0" brushRef="#br5" timeOffset="16358.08">24440 5084 657 0,'0'0'101'16,"0"0"44"-16,0 0 42 0,0 0 3 0,0 0-53 15,0 0-34-15,0 0-12 0,0 0-9 0,0 0-13 16,0 0-18-16,0 0-14 0,0 0-14 15,0 0-4-15,0 0 13 0,-29 8 17 0,38-6 23 16,3-1 22-16,3 0 5 0,5 1-2 16,3-2-11-16,0-2-19 0,2 2-11 0,1 0-11 0,4 0-6 15,1 0-8-15,3 0-3 0,1 0-5 16,-1 0-4-16,5 0 4 0,0 2 0 0,1 0 1 16,1 1-7-16,1 1-4 0,-1-1-8 0,-3 1-4 15,2-1 4-15,-5 1-3 0,2-1 2 0,-4 1-1 16,-1-1-2-16,-2 0-1 0,-3-1 0 15,-6-1 0-15,-3 0-3 0,-4 0-4 0,-6 1-14 16,-4-2-23-16,-2 1-26 0,-2-1-88 0,0 1-165 16,-4-1-309-16,1 1-848 0</inkml:trace>
  <inkml:trace contextRef="#ctx0" brushRef="#br5" timeOffset="16720.81">24462 5300 1499 0,'0'0'190'0,"0"0"-120"16,0 0 34-16,0 0 7 0,0 0-20 0,0 0-50 15,0 0-16-15,0 0 3 0,0 0 0 0,0 0 0 16,0 0-6-16,0 0-4 0,0 0-7 16,-20 139-5-16,10-111-1 0,0-2-10 0,0 2-6 15,-1-2-8-15,-2-2-3 0,-2 0-8 0,2-1 1 16,-1 1 0-16,0-1-9 0,2-1-23 15,3 0-60-15,1-5-94 0,4-1-111 0,0-2-84 16,3-4 13-16,1-4-167 0,0-2 564 0</inkml:trace>
  <inkml:trace contextRef="#ctx0" brushRef="#br5" timeOffset="16967.8">24647 5329 1057 0,'0'0'445'0,"0"0"-286"0,0 0 30 0,0 0 16 16,0 0-45-16,0 0-63 0,0 0-33 0,0 0-12 15,0 0-8-15,0 0-2 0,0 0-5 0,0 0-7 16,0 0-3-16,0 0-8 0,-36 115-6 0,28-92-5 16,-2 2-3-16,0 0-3 0,-4-2-2 15,3-3-2-15,-3 0-8 0,3 0 1 0,-4-3-10 16,0 0-10-16,2-1-18 0,-3-1-21 0,2 0-20 15,0-2-40-15,4-2-55 0,0 0-102 16,5-4-123-16,3-1-71 0,2-1-130 0,0-3 318 0</inkml:trace>
  <inkml:trace contextRef="#ctx0" brushRef="#br5" timeOffset="17375.02">24734 5406 886 0,'0'0'216'0,"0"0"-75"16,0 0 29-16,0 0 15 0,0 0-51 0,0 0-44 16,0 0-9-16,0 0-7 0,0 0-18 15,0 0-14-15,0 0-13 0,0 0-10 0,0 0-6 16,23 91-3-16,-27-74 0 0,-1 1-2 0,2-2 2 15,-1 0-2-15,1-2-2 0,2-1 1 0,-2-2-1 16,2 0 0-16,-1-1-2 0,2-2 1 16,0-3-2-16,0 1-1 0,0-1 2 0,0-2-3 15,0 0-2-15,0-1-1 0,3-2 0 0,0 0 6 16,-1 0 7-16,5-1 6 0,-2-4 4 16,2-2 1-16,3-1 0 0,3-2 3 0,-2-2 1 15,4 0 3-15,-3-1 1 0,5 0-2 0,-5-2-3 16,5 2-5-16,-3-2-4 0,4-2-3 15,-4 0-7-15,2 1 1 0,-4 0-4 0,-2 1 0 16,1 1-3-16,-4 4-6 0,-3 2-15 0,-1 1-20 16,-1 2-37-16,-2 3-66 0,0 1-108 0,-2 0-176 15,0 1-121-15,0 0-481 0</inkml:trace>
  <inkml:trace contextRef="#ctx0" brushRef="#br5" timeOffset="17758.74">24934 5400 1007 0,'0'0'127'0,"0"0"31"0,0 0 22 16,0 0-38-16,0 0-80 0,0 0-33 0,0 0-11 16,0 0-1-16,0 0 4 0,0 0 2 0,0 0-1 15,0 0 0-15,0 0 1 0,-43 124-5 0,39-109 1 16,2-3-6-16,0 0-6 0,2-1-1 0,0 0-6 15,0-2-2-15,0 0-5 0,0-2-10 16,0 0 2-16,0-3-2 0,2 1 2 0,0 1 9 16,0-3-6-16,3 1 0 0,0-2 4 0,2-1 3 15,-2-1 13-15,3 0 5 0,0 0 5 0,-3-1 8 16,3-4-2-16,1 1 4 0,1-2 0 0,-1 1 1 16,0 0-1-16,2-1-2 0,-2-1 5 0,1 0 2 15,-1 0 5-15,1-2 8 0,-3 1 0 16,1 0 5-16,2 0 1 0,-3-1-6 0,-1 1-4 15,1-3-6-15,2 1-9 0,-3-2-10 16,0 2-8-16,0-1-10 0,-2-1-13 0,3-1-12 16,-3 2-17-16,0 0-19 0,0 2-26 0,-1 1-38 15,2 1-57-15,-4 0-97 0,0 4-138 16,-1 1-58-16,2 0-307 0</inkml:trace>
  <inkml:trace contextRef="#ctx0" brushRef="#br5" timeOffset="18150.02">25243 5398 82 0,'0'0'328'0,"0"0"-169"15,0 0 34-15,0 0 22 0,0 0-47 0,0 0-66 16,0 0-32-16,0 0-15 0,0 0-6 0,0 0-10 16,0 0-1-16,0 0-3 0,0 0 5 15,0 0 13-15,10 5 15 0,-10-2 12 0,0 1 7 16,0 2 6-16,0-2-7 0,-2 4-4 0,-3-1-7 16,1 2-12-16,-2 0-8 0,1 2-13 0,-3 2-10 15,-1 1-11-15,0-1-6 0,-3 1-6 16,2 0-5-16,0 2-1 0,-1-3-7 0,1 1-1 15,-1 2-5-15,0-1-6 0,1-1-11 0,1 0 2 16,0 0 1-16,-2 1-6 0,2 0 10 16,-1 0-2-16,4 1 3 0,0 0 7 0,-1 0-6 15,4-2-16-15,-4-2-28 0,5-1-35 16,0-3-52-16,1-2-83 0,0-3-112 0,1-2-99 0,0-1-207 16,0 0 452-16</inkml:trace>
  <inkml:trace contextRef="#ctx0" brushRef="#br5" timeOffset="18548.1">25337 5442 1299 0,'0'0'35'16,"0"0"21"-16,0 0 63 0,0 0-4 0,0 0-40 16,0 0-21-16,0 0 3 0,0 0 5 15,0 0 4-15,0 0 5 0,0 0-2 0,0 0-3 16,0 0-5-16,0 0 7 0,38-19-1 0,-38 20 2 16,0 2-2-16,-3 1-16 0,-3 3-7 0,-2 1-13 15,3 3-11-15,-5 0-2 0,1 2-8 0,0 2-4 16,-3-1-2-16,3 0 0 0,-1 0-4 15,0 1 0-15,1 0 0 0,-2 2-2 0,0-2 1 16,1 2-1-16,0-1 0 0,-1 0-6 0,1 2 2 16,1-1-3-16,-1 0-2 0,0-1 7 15,2 2-9-15,1-1-15 0,-1 0 4 0,1 0 2 16,-1 0 2-16,4 1 15 0,-3-3-4 0,4 1-15 16,-1-4-13-16,1-1-31 0,1-3-49 15,1-1-81-15,-1-3-150 0,0-1-185 0,2-1-637 0</inkml:trace>
  <inkml:trace contextRef="#ctx0" brushRef="#br5" timeOffset="20834.9">16774 6868 1458 0,'0'0'34'0,"0"0"48"0,0 0 18 15,0 0 0-15,0 0-23 0,0 0-32 0,0 0-1 0,0 0 7 16,0 0 11-16,0 0-6 0,0 0-8 16,-36 143-12-16,28-109-15 0,1 0-9 0,0 0-11 15,-1 1-2-15,-3 1-7 0,1-1-3 16,0 2-11-16,-5-3-23 0,4 2-34 0,-3-4-52 15,2 0-56-15,-2-2-84 0,0-3-83 0,5-6-24 16,5-8-362-16</inkml:trace>
  <inkml:trace contextRef="#ctx0" brushRef="#br5" timeOffset="21076.11">17041 6799 1598 0,'0'0'670'0,"0"0"-732"16,0 0 44-16,0 0 43 0,0 0 17 0,0 0-19 15,0 0-14-15,0 0-3 0,0 0-2 0,-64 137 2 16,54-96-5-16,0 1-1 0,-1 4-2 16,-4 1 0-16,1 1-2 0,-2 4-1 0,1 0-7 15,-2 0-15-15,0 0-28 0,0-2-82 0,0-3-34 16,0-2-59-16,4-1-123 0,3-14-56 15,2-10-488-15</inkml:trace>
  <inkml:trace contextRef="#ctx0" brushRef="#br5" timeOffset="22924.42">16009 8422 2142 0,'0'0'3'16,"0"0"20"-16,0 0 11 0,0 0 6 15,0 0-19-15,0 0-9 0,0 0-7 0,0 0-2 16,0 0 3-16,0 0-1 0,0 0 0 0,0 0-2 16,-13 109 3-16,13-87-4 0,3 0-1 15,1 1 0-15,0-3 0 0,2-2 0 0,-1-1 0 16,3-2 1-16,-4 0-4 0,3-3 5 0,-2-2-1 16,-1-2 0-16,3-1 3 0,-2-1 1 15,0-3 12-15,0 0 8 0,-1-3 13 0,1 0 15 0,3 0 8 16,0-3 9-16,-1-2-1 0,3-5-5 15,1-1-9-15,1-4-8 0,1-2-11 0,-1-1-5 16,-1 0-7-16,2-2-8 0,-1-2 1 0,1 3-9 16,0-3-4-16,-2 0 2 0,5-2-5 0,-3 0 2 15,-2 2-2-15,0 0-5 0,-2 4-8 0,-2 2-8 16,-3 2-17-16,-3 3-23 0,0 1-26 16,-1 4-43-16,0 1-37 0,0 3-77 0,-2 1-140 15,1 1-167-15,0 0-772 0</inkml:trace>
  <inkml:trace contextRef="#ctx0" brushRef="#br5" timeOffset="23303.02">16106 8413 1368 0,'0'0'-39'15,"0"0"15"-15,0 0 31 0,0 0 24 0,0 0 5 16,0 0 5-16,0 0 12 0,0 0-4 0,0 0 6 16,0 0-1-16,0 0 2 0,72 131 0 0,-59-114-2 15,3 1-4-15,-2 0-10 0,0 3-4 0,1-1-7 16,-4-2-2-16,1 0-1 0,-2 0-2 0,1 0-6 16,-2-4-3-16,0 0 0 0,0-3-2 15,2-2 4-15,-1-1 1 0,-1-2 2 0,2-2 3 16,0 0 9-16,-1-4 9 0,3 0 4 0,0-2 11 15,2-5-3-15,-1-3 0 16,1-1-1-16,-3-1-4 0,2-4 7 0,-3-2-4 0,1 1-3 16,-4-3-8-16,3-2-9 0,-3-3-10 0,-2 0-6 15,2-4-3-15,-3-2-8 0,1-1 0 16,-4-1-4-16,0 5-5 0,1 0-9 0,0 5-9 16,-3 4-16-16,0 5-22 0,0 6-32 0,0 2-47 15,0 2-79-15,0 4-148 0,0 0-178 0,-1 0-778 0</inkml:trace>
  <inkml:trace contextRef="#ctx0" brushRef="#br5" timeOffset="23634.03">16901 8066 2173 0,'0'0'24'0,"0"0"31"0,0 0 25 0,0 0 7 15,0 0-23-15,0 0-45 0,0 0-6 16,0 0 4-16,0 0 3 0,0 0 1 15,0 0-6-15,0 0-4 0,0 0-4 0,10 130-3 16,-10-109-7-16,3 1-9 0,-3-3-12 0,0 1-21 16,0-3-20-16,0-1-29 0,0 1-41 0,-3-5-44 15,2 1-53-15,-7-3-95 0,1-1-106 0,3-3-401 16,-1-2 607-16</inkml:trace>
  <inkml:trace contextRef="#ctx0" brushRef="#br5" timeOffset="23839.02">16679 8089 1574 0,'0'0'303'15,"0"0"-242"-15,0 0 18 0,0 0 21 16,0 0 5-16,0 0-15 0,0 0-12 0,0 0-9 0,0 0-11 16,0 0-8-16,130-25-12 0,-97 24-9 15,5 0-9-15,2 1-8 0,-1-1-5 0,-4 1-4 16,2 0-5-16,-6 0-16 0,-2 0-28 0,-5 0-48 15,-4 1-61-15,-3 1-68 0,-4 1-85 16,-4 2-134-16,-5-2-98 0,2 0-308 0</inkml:trace>
  <inkml:trace contextRef="#ctx0" brushRef="#br5" timeOffset="24585.81">17653 8422 1543 0,'0'0'78'0,"0"0"17"0,0 0 26 15,0 0 3-15,0 0-30 0,0 0-65 0,0 0-16 16,0 0-4-16,0 0-2 0,0 0-2 16,-122 73-1-16,100-50-4 0,-2-2-2 0,-1 1-2 15,-1 0-3-15,2-1-3 0,1 0-10 0,1-2-12 16,3 1-26-16,-1-3-46 0,1 1-49 0,0 1-68 15,3-3-67-15,1-1-50 0,1-3 9 16,5-3-227-16,3-4 556 0</inkml:trace>
  <inkml:trace contextRef="#ctx0" brushRef="#br5" timeOffset="24825.87">17277 8420 1319 0,'0'0'93'0,"0"0"7"0,0 0 5 16,0 0-7-16,0 0-16 0,0 0-38 16,0 0 12-16,0 0 16 0,0 0-2 0,0 0-10 15,0 0-4-15,0 0-3 0,51 119-6 0,-31-99-4 16,-1-3-9-16,2 0-5 0,2 1-8 16,0 0-7-16,0 2-7 0,0-2-19 0,-3 1 1 15,-2-1-10-15,-3 0-23 0,1 1-18 0,-3-2-34 16,-2 0-38-16,-1 0-42 0,-1-1-64 0,-2-2-96 15,-4-1-82-15,-2-5-435 0</inkml:trace>
  <inkml:trace contextRef="#ctx0" brushRef="#br5" timeOffset="25068.23">17883 8741 1661 0,'0'0'162'0,"0"0"-157"16,0 0 44-16,0 0 20 0,0 0-3 0,0 0-21 15,0 0-8-15,0 0-5 0,0 0-14 16,0 0-7-16,0 0-6 0,-20 137-2 0,14-116-4 16,4 1 1-16,-3 0-3 0,1 0-8 0,2-2-6 15,0-4-22-15,2 0-32 0,0-4-39 16,0-4-65-16,3-2-106 0,-1-2-141 0,1-2-488 0</inkml:trace>
  <inkml:trace contextRef="#ctx0" brushRef="#br5" timeOffset="25239.1">18029 8506 2234 0,'0'0'108'0,"0"0"23"0,0 0 12 16,0 0-18-16,0 0-46 0,0 0-38 0,0 0-15 15,0 0-13-15,0 0-16 0,0 0-7 0,0 0-3 16,0 0-10-16,0 0-19 0,0 0-37 0,-32-29-65 16,34 37-85-16,-2 2-109 0,1-2-193 15,-1-4-725-15</inkml:trace>
  <inkml:trace contextRef="#ctx0" brushRef="#br5" timeOffset="25537.01">18232 7975 1906 0,'0'0'71'0,"0"0"12"0,0 0 23 0,0 0 1 16,0 0-22-16,0 0-15 0,0 0-14 0,0 0-11 16,0 0-9-16,-3 125-12 0,3-100-9 15,0 0-6-15,-1 2-10 0,1-3-12 0,-4-2-19 16,3 1-35-16,-1-4-39 0,0 0-55 0,-3-3-56 16,3-1-60-16,1-2-82 0,-1-4-64 0,1-3-16 15,-3-3-79-15</inkml:trace>
  <inkml:trace contextRef="#ctx0" brushRef="#br5" timeOffset="25780.79">17978 8108 1782 0,'0'0'23'0,"0"0"15"15,0 0 33-15,0 0 21 0,0 0 9 0,0 0-7 16,0 0-14-16,0 0-15 0,0 0-14 0,124 23-17 15,-90-18-6-15,-2 2-9 0,1 0-6 16,-2 0-3-16,2-1-5 0,-5-1-4 0,1 1-5 16,-1-3-4-16,-4-1-16 0,-3 0-15 15,-2-1-25-15,-1 0-32 0,-5 1-32 0,-2-1-39 16,-1-2-67-16,-3 3-112 0,-3-3-93 0,0 1-519 16</inkml:trace>
  <inkml:trace contextRef="#ctx0" brushRef="#br5" timeOffset="26557.04">16140 9265 1429 0,'0'0'-71'0,"0"0"46"0,0 0 66 0,0 0 33 15,0 0-10-15,0 0-32 0,0 0-21 0,0 0-6 16,0 0 12-16,0 0 17 0,0 0 14 0,0 0 17 15,0 0 7-15,0 0 12 0,60 2 9 16,-29 0 2-16,7 0-6 0,1 1-19 0,5-1-10 16,6-1-12-16,3 0-4 0,4-1-2 0,4 0-3 15,3 0-2-15,-1 0-6 0,5 0-2 0,-4 0-8 16,3-1-3-16,-4 0-10 0,-2-1-2 16,0 2-2-16,-2 0-1 0,-2-2 11 0,0 2 1 15,-3 0 7-15,2 0-7 0,-4 0-3 0,-1 4-4 16,-3-1-6-16,-4 1 10 0,4-3 4 0,-3 0 11 15,5-1 5-15,2 0-6 0,5 0-8 0,2-3-10 16,0 0-3-16,4-1-3 0,0 0 2 0,0 2 0 16,-2 1-4-16,0 0-6 15,-3 1-7-15,-6 0-9 0,-1 0-13 0,-8 0-19 0,-2 1-33 16,-6 1-30-16,-10 0-33 0,-6 1-14 16,-8 0-1-16,-3 0 10 0,-7-1 21 0,-1 0-21 15,-7 2-78-15,1-1-152 0,-1-1-599 0</inkml:trace>
  <inkml:trace contextRef="#ctx0" brushRef="#br5" timeOffset="26936.87">16749 9639 2380 0,'0'0'3'0,"0"0"19"0,0 0 12 15,0 0-2-15,0 0-16 0,0 0-14 0,0 0 0 16,0 0-6-16,0 0 3 0,-54 137-7 0,52-103-12 16,1 0-13-16,1 1-25 0,0-2-21 15,0 0-23-15,0 0-29 0,0-1-39 0,0-3-60 16,1 0-72-16,1-3-85 0,-1-7-26 0,0-7-140 0</inkml:trace>
  <inkml:trace contextRef="#ctx0" brushRef="#br5" timeOffset="27170.94">16910 9674 2233 0,'0'0'13'0,"0"0"15"15,0 0 18-15,0 0 11 0,0 0-15 0,0 0-7 16,0 0-11-16,0 0 4 0,0 0-2 0,0 0-10 16,0 0-4-16,-2 119-7 0,2-86-1 15,-6-1-6-15,2 3 0 0,-3 0-7 0,-4 0-13 16,2 1-14-16,-1-3-19 0,-1 1-21 16,1-4-30-16,0-2-27 0,0-5-44 0,4 1-48 15,1-5-55-15,4-4-84 0,0-5-31 0,1-4-292 0</inkml:trace>
  <inkml:trace contextRef="#ctx0" brushRef="#br5" timeOffset="27533.93">17079 9671 1762 0,'0'0'8'0,"0"0"-2"16,0 0 19-16,0 0 20 0,0 0-5 0,0 0 5 15,0 0-5-15,0 0-2 0,0 0-9 0,0 0-10 16,0 0-3-16,0 0-6 0,40 129-1 0,-37-104-4 16,-3-2 4-16,0 0-2 0,0 0-1 15,0 1 1-15,0-3-3 0,0-2 0 0,0-1-2 16,0-2-2-16,0-4 1 0,1-4-2 0,0-2 1 16,8-1 0-16,-5-4 6 0,4-1 8 0,2-3 9 15,2-6 10-15,4-3 12 0,-2-5 15 16,3-2 10-16,0 0 14 0,-2-2-4 15,0-2-4-15,0 0-5 0,-1-1-8 0,1-2-7 0,-2-3-10 16,-1 1-9-16,3 0-14 0,-4 1-5 16,0 3-9-16,-1 0-5 0,-1 4-2 0,1 3-10 15,-5 3-11-15,3 4-23 0,-3 0-27 0,0 3-52 16,-3 2-62-16,1 1-59 0,1 3-105 16,-3 1-108-16,0 0-75 0,-1 0-410 0</inkml:trace>
  <inkml:trace contextRef="#ctx0" brushRef="#br5" timeOffset="27905.15">17318 9665 1148 0,'0'0'417'0,"0"0"-382"0,0 0 26 16,0 0 39-16,0 0 4 0,0 0-16 0,0 0-9 15,0 0-5-15,0 0-14 0,15 127-9 0,-6-109-11 16,2 2-8-16,-3-1-5 0,4 1-5 0,-2-2-1 16,-2-1-6-16,0 1 0 0,2-2-8 0,-2-3-1 15,-3-2 0-15,3-2-5 0,2-1 3 16,-1-2-4-16,1-1 3 0,0-3 6 0,-1-2 9 16,0 0 9-16,-1-5 5 0,4-3 9 15,-2-2-2-15,1-3 0 0,2-1-2 0,1-4-5 16,1 0-2-16,-3-3-4 0,5-1-3 0,-4-4-4 15,0-1 0-15,3-1-3 0,-3-3-2 16,0 2-5-16,0-1 0 0,-3 0-1 0,-2 3-3 0,-1 3-1 16,0 2-3-16,-3 6 1 0,1 4-5 15,-4 4-1-15,-1 1-11 0,0 3-13 0,0 2-17 16,0 1-37-16,0 1-34 0,0 0-57 0,0 0-68 16,-3 2-96-16,0 3-136 0,0-1-85 0,2-1-242 0</inkml:trace>
  <inkml:trace contextRef="#ctx0" brushRef="#br5" timeOffset="28233.23">18043 9590 2196 0,'0'0'15'0,"0"0"3"15,0 0 41-15,0 0-14 0,0 0-32 0,0 0-6 16,0 0-6-16,0 0 4 0,0 0-5 16,0 0-2-16,-26 121 1 0,23-98 1 15,-3 1 3-15,-1 1-1 0,1 2 1 0,-4 0-4 0,2-2-3 16,-1 2-1-16,-2-4-8 0,3 0-32 0,1-3-17 15,2 0-31-15,-2-3-57 0,4-2-54 16,1-3-73-16,1-1-73 0,1-3-55 0,0-2-125 16,0-3 305-16</inkml:trace>
  <inkml:trace contextRef="#ctx0" brushRef="#br5" timeOffset="28475.75">18231 9580 1345 0,'0'0'459'16,"0"0"-332"-16,0 0 21 0,0 0 20 0,0 0-32 16,0 0-62-16,0 0-41 0,0 0-18 0,0 0-5 15,0 0 1-15,0 0 6 0,0 0 2 0,0 0 6 16,0 0 2-16,-41 128 7 0,33-102 3 0,-1 2-1 16,-1-2 3-16,2 3-7 0,-4-3-7 15,2 2-6-15,0 0-7 0,-1-3-6 16,1 1-3-16,2-1-5 0,0 0-7 0,-1-2-4 0,1-2-9 15,0-1-15-15,5-3-20 0,-4-5-41 16,6-1-52-16,1-4-72 0,0-3-129 0,1-1-190 16,4-2-654-16</inkml:trace>
  <inkml:trace contextRef="#ctx0" brushRef="#br5" timeOffset="35117.76">14999 11250 2003 0,'0'0'-2'0,"0"0"-156"16,0 0 45-16,0 0 92 0,0 0 63 0,0 0 3 15,0 0-4-15,0 0-1 0,0 0-1 0,0 0 1 16,0 0-3-16,105-120-16 0,-76 109-12 15,1 2-11-15,-2 2-4 0,-1 1-7 0,-3 3-7 16,-1 2-12-16,-1 1-23 0,-2 0-25 0,1 0-48 16,-2 1-69-16,-3 3-80 0,-1 1-74 0,-5-2-26 15,-4-1-108-15</inkml:trace>
  <inkml:trace contextRef="#ctx0" brushRef="#br5" timeOffset="35353.03">15163 11282 1045 0,'0'0'16'0,"0"0"-4"0,0 0 56 0,0 0 45 16,0 0 1-16,0 0-36 0,0 0-30 16,0 0-23-16,0 0-14 0,0 0-4 0,0 0 8 15,0 0 7-15,0 0 0 0,0 0-3 0,11 15-8 16,7-15-5-16,1-1-11 0,1-5-7 0,0 1-13 15,1-2-27-15,-1-2-29 0,1 1-51 16,-1-4-57-16,0 0-62 0,-2 0-23 0,-2 0-113 16,-7 6 163-16</inkml:trace>
  <inkml:trace contextRef="#ctx0" brushRef="#br5" timeOffset="35670.88">15348 10931 914 0,'0'0'-102'16,"0"0"-4"-16,0 0 81 0,0 0 80 0,0 0 37 16,0 0-11-16,0 0-11 0,0 0-7 15,0 0-5-15,0 0-3 0,0 0-4 16,133 35-4-16,-113-25-7 0,-1 1-8 0,0 1-1 16,-3 2-2-16,0 1 0 0,-1-1-1 0,-1 1-3 15,-1 0 9-15,0 1 9 0,-4-1 13 0,-2 1 10 16,2 1 0-16,-6 0 1 0,1-2-4 0,-1 2-7 15,-3-2-5-15,0-1 0 0,0 0-7 16,-1 1-3-16,-6-2-4 0,-1 0-9 0,-1-2-6 16,-2 2-5-16,-2-3-6 0,1 2-7 0,-1-2 1 15,0 1-2-15,-1 0-4 0,-1 0 1 0,0 2-9 16,-2 1-7-16,2-1-14 0,-3 3-23 0,3-2-39 16,0 0-55-16,4-1-79 0,-1 0-95 15,5-4-76-15,4-3-543 0</inkml:trace>
  <inkml:trace contextRef="#ctx0" brushRef="#br5" timeOffset="36677.1">14861 11012 1140 0,'0'0'-68'0,"0"0"37"0,0 0 48 16,0 0 25-16,0 0 16 0,0 0 6 0,0 0 0 15,0 0-17-15,0 0-12 0,0 0-11 0,0 0-3 16,0 0 4-16,0 0 9 0,-99 49 5 0,84-32 2 16,1 0 3-16,-2 0-9 0,1 1-5 15,-1 1-6-15,0 0-5 0,-2 3-3 16,-1 0-5-16,2 1 3 0,-1-1-4 0,0 1-2 16,-1-1 2-16,2-1-3 0,-3-1 3 0,0 0 0 15,4 1 5-15,-2-2 4 0,2-1 4 0,1-1 6 16,3-2-1-16,-1-1-1 0,6-2-1 0,2-1-7 15,3-3-7-15,2-2-7 0,6 1-2 0,4-1 3 16,3 0 2-16,1 0 4 0,4 0 0 0,4 1-4 16,-1-2-1-16,4 1-2 0,1-1-1 0,4 1-3 15,0 0-4-15,2 0-3 0,4-2-7 16,1 1-6-16,-1 1-17 0,6 0-27 0,-4 0-27 16,1 2-26-16,1-2-35 0,-4 2-44 0,3 0-69 15,-13-1-57-15,-10-2-471 0</inkml:trace>
  <inkml:trace contextRef="#ctx0" brushRef="#br5" timeOffset="38180.21">16335 11273 0 0,'0'0'34'0,"0"0"69"0,0 0 36 0,0 0 29 15,0 0 9-15,0 0 4 0,0 0 1 0,0 0-14 16,0 0-7-16,0 0-14 0,0 0-13 16,0 0-9-16,0 0-14 0,0 0-13 0,-5-100-16 15,6 99-21-15,0 1-14 0,-1 0-8 0,1 0 3 16,1 3 3-16,1 4 0 0,1 3-3 0,-2 1-8 15,2 4-7-15,0 1-3 0,0 1-5 0,2 3-3 16,-3 1-5-16,4-2-4 0,-4 0 0 0,3 1-6 16,-2-1 4-16,4 0-2 15,0 0-2-15,-2-2 3 0,0-2-3 0,4 0 1 16,-3-2-4-16,2-3 4 0,1-2-4 0,3 0 1 16,-2-3 3-16,1-2-3 0,-2-3 7 0,1 0 3 15,0-3 8-15,-1-4 5 0,0-2 2 0,3-3 1 16,-3-1-3-16,1-3-4 0,-1 0-3 0,0-2-2 15,-1-2-3-15,0 1-1 0,-1 0-2 16,1-1-1-16,-1 2 0 0,-2-1-1 16,1 1-2-16,1 1-1 0,-4 2 0 0,3 0-2 0,-1 1-1 15,0 2-2-15,-1-2-6 0,-1 2-6 0,-1 2-13 16,3 0-19-16,-3 3-24 0,1 1-34 0,-1 3-28 16,-1 0-34-16,-1 1-24 0,0 2-25 15,1 0-27-15,-1 0-32 0,0 0-48 0,1 0 14 16,-1 1-267-16</inkml:trace>
  <inkml:trace contextRef="#ctx0" brushRef="#br5" timeOffset="38592">16474 11214 1343 0,'0'0'-67'0,"0"0"14"16,0 0 49-16,0 0 36 0,0 0 22 0,0 0 4 15,0 0 6-15,0 0 1 0,0 0-10 0,38 123-12 16,-21-105-8-16,0-2-8 0,2 1-4 16,2 2-2-16,0-3-2 0,-1 0-2 0,2-1-3 15,-2-1 0-15,-1-2 6 0,0 0 1 0,-4-3 6 16,2-1-1-16,-5-5 2 0,2 0 0 0,-2-2 7 15,-2-1 7-15,-3 0 7 0,-1-5 9 0,-2-3 7 16,0-1 2-16,-2-2-6 0,3-3-8 0,-1-2-8 16,-1-2-9-16,0-2-5 0,1-3-5 15,-3 1-4-15,3-1-7 0,-1-1 0 16,-2-2-3-16,1 2-6 0,-2 0 0 0,1 2-4 16,2-2-3-16,-2 4 1 0,1 2 0 0,1 2-6 15,0 3-1-15,3 2-6 0,-4 0-10 0,5 0-9 16,-4 2-22-16,5 1-23 0,2 0-31 0,-1-1-37 15,1 1-26-15,3 1-41 0,-2 0-61 0,6 1-83 16,-6 1-38-16,-5 3-290 0</inkml:trace>
  <inkml:trace contextRef="#ctx0" brushRef="#br5" timeOffset="38952.1">17178 10808 1473 0,'0'0'-22'0,"0"0"7"16,0 0 56-16,0 0 44 0,0 0-5 0,0 0-22 16,0 0-26-16,0 0-12 0,0 0 12 15,0 0 0-15,0 0 1 0,0 0-6 0,0 0-6 16,0 0-5-16,18 95-6 0,-16-76-4 0,1 2-5 16,0-3-1-16,-2 2-5 0,0-3-8 0,-1 2-16 15,0-2-13-15,0-2-19 0,0-3-34 16,-2 0-33-16,1-3-48 0,-1-2-42 0,1-2-44 15,-1-3-5-15,2-1 17 0,0 0-134 0</inkml:trace>
  <inkml:trace contextRef="#ctx0" brushRef="#br5" timeOffset="39192.07">16956 10821 1333 0,'0'0'17'0,"0"0"5"0,0 0 29 16,0 0 18-16,0 0 0 0,0 0 3 0,0 0 7 16,0 0 4-16,0 0-4 0,0 0 3 0,0 0-13 15,0 0-8-15,0 0-12 0,139-45-21 16,-110 40-7-16,2 1-15 0,-2 0-4 0,0 2-6 16,-5-1-3-16,1 3-7 0,-1-1-18 0,-3 1-23 15,1 0-42-15,-1 0-41 0,-1 0-51 16,3 0-43-16,-5 0-40 0,0 0-43 0,-6 1 6 15,-3-1-219-15</inkml:trace>
  <inkml:trace contextRef="#ctx0" brushRef="#br5" timeOffset="39631.11">18090 10996 1689 0,'0'0'14'0,"0"0"31"0,0 0 57 0,0 0 33 16,0 0-11-16,0 0-39 0,0 0-18 0,0 0-12 16,0 0-26-16,0 0-16 0,0 0-8 0,0 0-1 15,0 0 5-15,0 0-7 0,-100 77 3 16,88-54-3-16,0 0-2 0,-5 0 0 0,3 1-8 15,-4 3-10-15,-3-2-25 0,2 1-25 0,-2 2-26 16,0-2-23-16,0 0-25 0,-1-1-23 0,1 1-41 16,2-5-29-16,0 0-24 0,2-2-35 0,6-8 34 15,6-3-216-15</inkml:trace>
  <inkml:trace contextRef="#ctx0" brushRef="#br5" timeOffset="39855.04">17684 11092 1672 0,'0'0'-23'0,"0"0"20"0,0 0 48 0,0 0 3 15,0 0 0-15,0 0 3 0,0 0 11 16,0 0 16-16,0 0-4 0,0 0-10 0,0 0-11 16,0 0-8-16,0 0-7 0,0 0-11 0,105 120-8 15,-87-104-7-15,2 0-6 0,0 1-5 16,0-2-1-16,0 2-9 0,0-2-14 0,0 0-23 15,-2-2-38-15,1 1-46 0,-4-1-48 0,4 1-53 16,-6-2-60-16,4 0-71 0,-6-4-15 16,-4-3-209-16</inkml:trace>
  <inkml:trace contextRef="#ctx0" brushRef="#br5" timeOffset="40073.61">18265 11298 1221 0,'0'0'19'0,"0"0"10"0,0 0 81 16,0 0 16-16,0 0-59 0,0 0-6 0,0 0 10 15,0 0 5-15,0 0-15 0,0 0-14 16,-34 139-7-16,34-116-4 0,0 1-7 0,0 2-6 16,0-1-8-16,0-3-8 0,0 1-3 0,0 0-9 15,0-5-9-15,0-1-15 0,0-3-36 0,1-2-43 16,5-4-52-16,-1-1-65 0,4-2-64 15,-1-4-53-15,-3-1-61 0,2 0 1 0</inkml:trace>
  <inkml:trace contextRef="#ctx0" brushRef="#br5" timeOffset="40240.12">18455 11182 1698 0,'0'0'114'0,"0"0"-71"16,0 0 56-16,0 0 41 0,0 0-40 0,0 0-59 15,0 0-17-15,0 0-7 0,0 0-20 0,0 0-26 16,0 0-12-16,0 0-16 0,0 0-28 16,0 0-61-16,-58 12-112 0,63-6-157 15,-3-1-245-15,-1-2 78 0</inkml:trace>
  <inkml:trace contextRef="#ctx0" brushRef="#br5" timeOffset="40560.23">18526 10588 1712 0,'0'0'-40'0,"0"0"28"16,0 0 48-16,0 0 38 0,0 0 5 16,0 0-20-16,0 0-11 0,0 0-2 0,0 0 3 15,0 0-8-15,0 0-7 0,0 0-15 0,-3 128-7 16,3-106-7-16,0-3-2 0,0 2-6 16,0-2-8-16,0 0-13 0,-1 1-32 0,-2-2-25 15,1-1-43-15,-1 2-46 0,-1-3-47 0,0-1-56 16,3 0-57-16,-1-6 1 0,1-3-218 0</inkml:trace>
  <inkml:trace contextRef="#ctx0" brushRef="#br5" timeOffset="40805.99">18346 10732 1544 0,'0'0'15'0,"0"0"28"15,0 0 38-15,0 0 7 0,0 0-35 0,0 0-34 16,0 0 5-16,0 0 27 0,0 0 27 16,0 0 7-16,0 0-8 0,0 0-21 0,0 0-13 15,116 8-12-15,-89-8-8 0,2 0-11 0,0 0-8 16,1-3-1-16,-3 1-11 0,-2 0-8 16,2 2-26-16,-4 0-39 0,-2 0-51 0,-2-1-57 15,1 1-66-15,-3 0-116 0,-5-1-77 0,-4 1-340 0</inkml:trace>
  <inkml:trace contextRef="#ctx0" brushRef="#br5" timeOffset="42542.67">19269 10736 1295 0,'0'0'6'0,"0"0"30"15,0 0 49-15,0 0 23 0,0 0-5 0,0 0-40 16,0 0-44-16,0 0-17 0,0 0-1 16,0 0 14-16,0 0 14 0,0 0 1 0,7 25-3 15,6-17-2-15,2 1-4 0,1-1 2 0,2 2 4 16,3-1-6-16,1 1 1 0,0 0-3 0,4 2-8 15,-1 0-1-15,1-2-5 0,-2 1 0 0,2-1-2 16,-3 0 2-16,-1 1-1 0,2-2-1 0,-2 0 1 16,0-2-5-16,-1 0 1 0,-2 0-4 0,1-1 3 15,-5-1-3-15,1-1 0 0,-3 0 4 16,-3-2-3-16,0 1 3 0,1-1-2 0,-3-1 0 16,-2 0-1-16,-3 0 5 0,-1 1 4 0,-2-1 6 15,0 0 20-15,0 0 16 0,0 0 1 16,0 2-7-16,-5 0-14 0,-4 2-21 0,-4 1-4 15,0 2 1-15,-2 3-5 0,-2-2 5 0,-4 1-4 16,-3 2 1-16,-1-1 0 0,0 2-2 0,-2 0 0 16,-1 1-6-16,5-1-1 0,0 1-5 15,-1-1-10-15,3 0-4 0,4-1-16 0,1 1-17 16,4-1-21-16,1-1-37 0,2-1-52 0,3-1-75 16,5-1-93-16,1-2-39 0,0-3-352 0</inkml:trace>
  <inkml:trace contextRef="#ctx0" brushRef="#br5" timeOffset="42784.37">19976 11136 1865 0,'0'0'-68'15,"0"0"47"-15,0 0 60 0,0 0 35 0,0 0-25 16,0 0-38-16,0 0 6 0,0 0-1 15,0 0-1-15,0 0-2 0,-128 81-5 0,107-63-4 16,1 2-4-16,0-1-1 0,-3 3-3 0,1-2 0 16,-2-1-1-16,1 1-5 0,1 1-4 15,0-3-10-15,-2 2-9 0,2-2-14 0,1 0-5 16,2 1-7-16,4-3-12 0,-1-1-17 0,4-4-47 16,4-1-61-16,3-2-85 0,1-4-47 15,3 0-342-15</inkml:trace>
  <inkml:trace contextRef="#ctx0" brushRef="#br5" timeOffset="43706.07">20458 11020 2129 0,'0'0'-74'0,"0"0"41"0,0 0 71 0,0 0 15 15,0 0-37-15,0 0-32 0,0 0 8 0,0 0 13 16,0 0 10-16,0 0-5 0,0 0-7 0,0 0 1 16,117-24-7-16,-84 20 3 0,5 1-8 15,-3-2-23-15,3 1-55 0,-5-1-79 0,0 1-71 16,-5 0-90-16,-1 2-63 0,-7-1 27 0,-9 2-174 15</inkml:trace>
  <inkml:trace contextRef="#ctx0" brushRef="#br5" timeOffset="44242.57">21243 10490 2442 0,'0'0'-132'0,"0"0"40"16,0 0 65-16,0 0 54 0,0 0 5 0,0 0-8 15,0 0 3-15,0 0-9 0,0 0-2 16,-11 133-7-16,16-102-5 0,-2-1 0 0,2 1-4 15,-2 0 2-15,-1-2-3 0,-1-1 2 0,1-2-3 16,1-3-2-16,-3-3 0 0,0-1 1 16,0-2 3-16,0-1-4 0,0-5 5 0,1-2-5 15,1-2-2-15,-1-4-2 0,0 0-8 0,1-3 6 16,2 0 7-16,-1 0 7 0,1-6 7 0,2-3-1 16,4-2-3-16,0-1-6 0,1-3 1 0,2 1-2 15,0 1-2-15,1 1 1 0,-3 2 0 16,1 2-2-16,3 1 1 0,-4 4 0 0,1 1-3 15,-1 2 4-15,-1 0-4 0,2 0 1 0,-1 4-2 16,-1 3-3-16,1 0 2 0,-1 2-5 16,0-1 5-16,3 2-5 0,-4 0 1 0,-2 0 0 0,1 1-3 15,-2-2 2-15,-3 2-3 0,-1-2 11 16,-2 0 6-16,0 0 9 0,0-2 14 0,-2-1 2 16,-6 1 6-16,0-2 2 0,-3 1-3 0,-2-1-2 15,-1 1-3-15,-2-1-6 0,-1-3-1 16,0-1-3-16,0 1-6 0,0-1-2 0,3-1-6 15,1-3-4-15,2-2-8 0,2-1-25 0,3-1-43 16,0-1-80-16,3-2-96 0,3-3-111 0,3-1-109 16,-2 2-40-16,2 4-89 0</inkml:trace>
  <inkml:trace contextRef="#ctx0" brushRef="#br5" timeOffset="44574.41">22120 10547 1834 0,'0'0'-75'16,"0"0"66"-16,0 0 72 0,0 0 64 0,0 0-28 16,0 0-67-16,0 0-19 0,0 0 0 15,0 0 4-15,0 0 2 0,0 0 4 0,0 0-4 16,-31 138-1-16,33-109-2 0,2-3-8 0,2 1-2 16,-1-2-3-16,2-2-7 0,0-2-20 0,-1-2-8 15,0-2-18-15,1 0-37 0,-3-5-40 16,0 0-46-16,1-1-35 0,-3-4-47 0,0-1-59 15,-2-3-31-15,1 0-262 0</inkml:trace>
  <inkml:trace contextRef="#ctx0" brushRef="#br5" timeOffset="44788.98">21978 10753 1592 0,'0'0'-14'0,"0"0"17"16,0 0 55-16,0 0 12 0,0 0-38 0,0 0-24 16,0 0 6-16,0 0 8 0,0 0-3 0,0 0-9 15,0 0-7-15,0 0-1 0,133-8-11 16,-107 8-13-16,2 0-34 0,-2 0-44 16,2-1-44-16,-2 0-57 0,0-3-51 0,0 1-56 0,-4-1-2 15,-3 1-107-15,-9 0 417 0</inkml:trace>
  <inkml:trace contextRef="#ctx0" brushRef="#br5" timeOffset="45270.9">22684 10858 1529 0,'0'0'56'0,"0"0"35"16,0 0 50-16,0 0 11 0,0 0-62 15,0 0-52-15,0 0-10 0,0 0-3 0,0 0-4 16,0 0-4-16,5-129-3 0,1 110-1 0,4 0 3 16,-3-1-8-16,1-3 3 0,1 3 0 0,1-1-5 15,-2 0 5-15,0 0 0 0,-3 4 7 16,2 2 9-16,-3 4 13 0,-2 4 10 0,0 2 7 16,-2 4 1-16,0 1-11 0,0 0-13 0,0 1-14 15,0 7-6-15,-2 6-6 0,0 4 7 0,-3 7 3 16,1 1 0-16,1 4 3 0,0 2-8 0,2-1-3 15,1 0-6-15,0 0-2 0,0-2-3 0,0-2-2 16,0-2 2-16,2-3-13 16,1-1-12-16,-3-1-15 0,4 2-20 0,-2-2-23 15,-1-2-25-15,2-2-50 0,0-1-68 0,1-2-54 16,4-5-108-16,-4-3-90 0,1-2-409 0</inkml:trace>
  <inkml:trace contextRef="#ctx0" brushRef="#br5" timeOffset="45501.22">22994 10737 1858 0,'0'0'212'0,"0"0"-240"0,0 0 42 16,0 0 47-16,0 0 24 0,0 0-30 0,0 0-10 15,0 0-3-15,0 0-14 0,146-23-11 0,-115 23-12 16,1 0-7-16,-1 0-5 0,2 0-16 16,-2 0-35-16,0 0-62 0,0 0-77 15,-1 0-83-15,1 0-114 0,-9 0-81 0,-8 0-363 0</inkml:trace>
  <inkml:trace contextRef="#ctx0" brushRef="#br5" timeOffset="46040.9">24099 10567 2033 0,'0'0'-52'0,"0"0"53"0,0 0 68 16,0 0 37-16,0 0-49 0,0 0-47 0,0 0-12 16,0 0-4-16,0 0-6 0,0 0-7 0,0 0 1 15,0 0-3-15,0 0 4 0,-73-5 5 0,56 12 3 16,-3-1 7-16,0 1 3 0,1-1 4 0,1 1 1 15,-1 1 1-15,1 0-3 0,6 0-3 16,-1 2 1-16,3-2-3 0,1 1 1 0,1 0-4 16,5-1-3-16,1 0-10 0,2-1-9 0,0 1-2 15,6-1-2-15,3 1 12 0,5 0 5 0,2-1 3 16,2 2 2-16,0-1-4 0,2 1 3 0,0-1-2 16,-2-1 4-16,0 3 2 0,0-2 1 15,-1 1 5-15,-3 0-1 0,-3 1 0 0,2-2 1 16,-1 2 2-16,-1-1-3 0,-3-1 3 0,1 1 0 15,-2-1 0-15,-5 1 9 0,-1-2 9 16,-1 1 17-16,0-1 14 0,-4 0 3 0,-6-1-3 0,0 1-9 16,-4-2-10-16,0-1-3 0,-5 0-9 15,2-2-7-15,-2 1-3 0,2-2-7 16,2 0-4-16,1-1-7 0,3 0-15 0,1 0-12 16,2 0-44-16,2 0-63 0,0 0-122 0,1-2-147 15,1 0-90-15,3 1-367 0</inkml:trace>
  <inkml:trace contextRef="#ctx0" brushRef="#br5" timeOffset="46323.06">24294 10833 2014 0,'0'0'-40'0,"0"0"20"16,0 0 69-16,0 0 21 0,0 0-26 0,0 0-21 16,0 0 1-16,0 0-3 0,0 0-3 0,0 0-6 15,0 0-5-15,0 0-3 0,6 133 0 16,-3-116-1-16,-1 3-3 0,0-2 4 16,-2 3-6-16,1-1 3 0,0-1-8 0,0-1-17 15,3-3-12-15,1-2-25 0,0-3-25 0,1 0-22 16,0-4-37-16,0-2-66 0,2-2-111 0,-3-1-113 15,0-1-366-15</inkml:trace>
  <inkml:trace contextRef="#ctx0" brushRef="#br5" timeOffset="46486.67">24524 10739 1860 0,'0'0'189'0,"0"0"10"16,0 0 11-16,0 0-46 0,0 0-78 0,0 0-32 15,0 0-12-15,0 0-19 0,0 0-18 0,0 0-12 16,0 0-7-16,0 0-12 0,0 0-23 0,1-81-56 16,6 81-87-16,-2 0-128 0,0 3-205 15,-4-1-742-15</inkml:trace>
  <inkml:trace contextRef="#ctx0" brushRef="#br5" timeOffset="50570.89">15565 12958 1240 0,'0'0'-26'0,"0"0"23"0,0 0 30 0,0 0 57 16,0 0 32-16,0 0 2 0,0 0-12 0,0 0-16 15,0 0-14-15,0 0-1 0,0 0-11 0,0 0-10 16,50-71-14-16,-34 70-11 0,-1 1-8 16,3 0-9-16,1 0-6 0,-1 0-8 0,2 1-6 15,-4 2-8-15,0 0-17 0,0 1-46 0,0-1-73 16,-1 0-98-16,0-1-101 0,-1 2-20 0,-4-2-107 15,-5-1 89-15</inkml:trace>
  <inkml:trace contextRef="#ctx0" brushRef="#br5" timeOffset="50752.95">15623 13119 1937 0,'0'0'-159'0,"0"0"13"15,0 0 32-15,0 0 137 0,0 0 40 0,0 0-4 16,0 0-31-16,0 0-19 0,0 0-13 0,129-41-16 16,-103 34-19-16,2 1-44 0,-2 0-62 15,-2 1-78-15,1 0-62 0,0 0 12 0,-8 1-263 16,-4 2 444-16</inkml:trace>
  <inkml:trace contextRef="#ctx0" brushRef="#br5" timeOffset="50966.9">15916 12788 1493 0,'0'0'-151'0,"0"0"37"15,0 0 101-15,0 0 178 0,0 0 22 16,0 0-45-16,0 0-42 0,0 0-20 0,130 69-16 16,-110-52-18-16,-7 3-19 0,-1 4-15 0,-5 0 1 15,-2 3-3-15,-5 0-4 0,0 2-3 16,-8 0-13-16,-3-1-8 0,-5 0-19 0,1-1-36 15,-4 1-39-15,2-1-59 0,-3-3-74 0,2-1-69 16,6-7-5-16,2-4-452 0</inkml:trace>
  <inkml:trace contextRef="#ctx0" brushRef="#br5" timeOffset="51660.27">16607 12933 1853 0,'0'0'-49'0,"0"0"36"16,0 0 21-16,0 0 3 0,0 0-12 0,0 0-6 16,0 0 3-16,0 0 21 0,0 0 20 0,0 0-3 15,0 0-10-15,0 0-11 0,20 131-6 16,-4-109-2-16,-1-1-2 0,3 0 0 0,-4-1-3 16,4 0 1-16,-3-4-1 0,1-1 1 0,-1-5-1 15,0-2 3-15,-1-3 0 0,1-3 3 16,-3-2 5-16,1-1 6 0,2-7 8 0,-4-2 5 15,1-5 0-15,-2-3-2 0,0-4-7 0,1-2-3 16,-2-2-7-16,-4-1-1 0,0-3-4 0,-4-1 0 16,1 2 1-16,-2-4-4 0,0 2 0 0,-3 3-4 15,-2 5-1-15,1 2-2 0,3 4-4 0,-1 6-9 16,1 1-22-16,1 3-41 0,0 3-70 16,0 1-97-16,0 1-82 0,0 0-40 0,2 1 48 15,-1 0-293-15</inkml:trace>
  <inkml:trace contextRef="#ctx0" brushRef="#br5" timeOffset="52007.82">16794 12909 1412 0,'0'0'138'0,"0"0"-257"16,0 0 44-16,0 0 96 0,0 0 41 15,0 0 10-15,-5 119-2 0,15-99-14 0,1 0-3 16,4-2-2-16,2-2-8 0,4-1-3 0,4-2-2 16,-1-2 3-16,5-1 3 0,0-4-1 0,1-1-6 15,-3-2-7-15,1-3-3 0,-1 0-1 0,-4 0 2 16,-4-3-2-16,3-2 1 0,-3-1-3 0,-6-4 6 16,3 1 6-16,-4-4 7 0,-2-1 8 15,-1 0-5-15,-3-4-6 0,-1-2-7 0,-5-2-9 16,0 0-4-16,0-2-6 0,-3 0-4 0,-5-2-5 15,-3 2-5-15,1 3-2 0,-1 2 0 0,-2 3-9 16,0 4-2-16,1 3-13 0,2 2-24 16,0 3-18-16,1 0-36 0,4 1-36 15,0 3-60-15,3-1-161 0,2 1-61 0,0 0 20 16,0 0 32-16,1 0-26 0</inkml:trace>
  <inkml:trace contextRef="#ctx0" brushRef="#br5" timeOffset="52280.07">17478 12530 910 0,'0'0'294'0,"0"0"-305"0,0 0 28 0,0 0 68 0,0 0 42 16,0 0 6-16,0 0-29 0,0 0-22 0,0 0-12 15,0 0 10-15,0 0 4 0,0 0-18 0,0 0-16 16,2 85-18-16,-2-63-11 0,0 1-8 16,0-1-3-16,0-1-6 0,0-1-3 0,0-1-4 15,0-3-16-15,0-2-18 0,0-3-46 0,0-1-77 16,0-5-99-16,0 0-103 0,0-4-19 16,0 0 47-16,0-1-200 0</inkml:trace>
  <inkml:trace contextRef="#ctx0" brushRef="#br5" timeOffset="52499.93">17165 12508 1542 0,'0'0'-85'0,"0"0"10"0,0 0 57 0,0 0 103 15,0 0 55-15,0 0 5 0,0 0-24 16,0 0-18-16,142-3-14 0,-98-2-25 0,4 2-22 15,3-3-20-15,-1 2-13 0,-1 1-14 0,-3 1-18 16,2-1-45-16,-3 1-69 0,0 0-92 16,-4-2-127-16,1 2-51 0,-12 0 3 15,-11 1-151-15</inkml:trace>
  <inkml:trace contextRef="#ctx0" brushRef="#br5" timeOffset="52802.59">18355 12748 2448 0,'0'0'-63'0,"0"0"35"0,0 0 55 16,0 0 32-16,0 0 2 0,0 0-31 0,0 0-13 16,0 0-6-16,0 0-2 0,0 0-2 0,0 0-5 15,0 0 0-15,-90 135-2 16,78-115 0-16,2 1-4 0,-2 1-5 0,-1 0-10 16,-4 1-28-16,3 0-51 0,-4-1-68 0,-2-1-89 15,0 0-90-15,0 1-40 0,1-3-6 0,5-5 64 16,5-6-209-16</inkml:trace>
  <inkml:trace contextRef="#ctx0" brushRef="#br5" timeOffset="53034.76">17964 12832 1658 0,'0'0'-82'0,"0"0"7"16,0 0 53-16,0 0 106 0,0 0 51 0,0 0-1 15,0 0-7-15,0 0-29 0,0 0-17 0,0 0-6 16,0 0-18-16,0 0-14 0,134 112-13 0,-111-92-15 16,-2 2-6-16,5-3-9 0,-6 1-10 15,-4-2-14-15,2-2-28 0,-7 0-33 16,6-2-41-16,-5-3-55 0,1-1-48 0,-1-3-67 16,1 0-40-16,-1-3 24 0,-3-2 46 0,-5-1-184 0</inkml:trace>
  <inkml:trace contextRef="#ctx0" brushRef="#br5" timeOffset="53256.86">18471 13097 1759 0,'0'0'-11'0,"0"0"30"0,0 0 68 16,0 0 2-16,0 0-31 0,0 0-10 0,0 0-9 15,0 0-11-15,-10 118-13 0,15-102-11 0,1 1-1 16,-1-1-3-16,4-2-5 0,-3 1-8 0,-1-3-24 16,3-1-54-16,1-1-97 0,0-5-120 15,0 0-90-15,-2-4 12 0,0 0-326 0</inkml:trace>
  <inkml:trace contextRef="#ctx0" brushRef="#br5" timeOffset="53418.01">18567 12870 1872 0,'0'0'-8'0,"0"0"15"0,0 0 54 16,0 0 19-16,0 0-40 0,0 0-65 0,0 0-66 16,0 0-21-16,0 0-38 0,0 0-71 0,0 0-85 15,0 0-53-15,0 0-429 0</inkml:trace>
  <inkml:trace contextRef="#ctx0" brushRef="#br5" timeOffset="53704.85">18659 12340 2253 0,'0'0'12'16,"0"0"6"-16,0 0 21 0,0 0 18 0,0 0 5 15,0 0-12-15,0 0-11 0,0 0-13 16,-32 122-8-16,33-100-7 0,4 0-5 0,-1-1-5 16,0 0 0-16,2-1-5 0,-3-2-18 0,3 0-16 15,-3-2-50-15,2-1-61 0,-2-2-66 0,0 1-107 16,2-2-93-16,-3-4-14 15,0-3-482-15</inkml:trace>
  <inkml:trace contextRef="#ctx0" brushRef="#br5" timeOffset="53908.82">18436 12477 1686 0,'0'0'-8'0,"0"0"-13"0,0 0 13 0,0 0 32 16,0 0 36-16,0 0 15 0,0 0 4 0,0 0-4 16,0 0-12-16,0 0-15 0,0 0-10 0,131 3-14 15,-99 0-12-15,4-1-8 0,-1 2-17 0,0 0-18 16,-3 1-47-16,0 0-69 0,-3-1-89 16,-3 0-119-16,-7-1-38 0,-2-1-505 0</inkml:trace>
  <inkml:trace contextRef="#ctx0" brushRef="#br5" timeOffset="68878.51">19337 12575 836 0,'0'0'75'15,"0"0"54"-15,0 0 65 0,0 0 44 0,0 0-6 16,0 0-32-16,0 0-18 0,0 0-20 0,0 0-27 16,0 0-38-16,0 0-34 0,0 0-15 15,1-38-11-15,-1 48 3 0,0 4-5 0,0 6-4 16,0 3-6-16,0 5-5 0,-1 2 0 0,-4 5-5 15,2-3 0-15,0 0-6 0,-2 0-5 0,3-4-8 16,0 0-12-16,-1-3-17 0,1 3-18 0,-1-4-21 16,3 0-19-16,0-2-21 0,0-4-31 0,0 0-46 15,0-5-108-15,0-3-171 0,0-3-73 0,0-4-284 16</inkml:trace>
  <inkml:trace contextRef="#ctx0" brushRef="#br5" timeOffset="69126.77">19027 12833 2021 0,'0'0'36'0,"0"0"4"0,0 0 9 16,0 0 2-16,0 0 7 0,0 0 8 0,0 0 20 15,0 0 3-15,0 0-15 0,0 0-17 16,128 3-13-16,-89-3-9 0,3 0-10 0,0 0-7 15,2-1-9-15,2-4-5 0,-2 2-3 0,-3-3-5 16,-1 1-8-16,0 0-17 0,-7 1-31 0,-3-2-36 16,-2 0-37-16,-8 1-56 0,0-1-110 0,-7 3-175 15,-2 2-58-15,-4 0-403 0</inkml:trace>
  <inkml:trace contextRef="#ctx0" brushRef="#br5" timeOffset="69626">19840 12318 2445 0,'0'0'-41'0,"0"0"43"16,0 0 31-16,0 0 21 0,0 0-6 15,0 0-24-15,-22 126-9 0,21-95-6 0,1 2 0 16,0-1-1-16,0 0-6 0,4-3-2 0,0 0-4 16,-1-2-1-16,3-2-1 0,-3 0 5 15,4-4-1-15,-3-3-2 0,1-4 3 0,-1-2-4 0,-1-3 2 16,2-3-2-16,-2-4 1 0,1-2 1 0,-1 0 9 16,0-1 11-16,4-5 1 0,1-4 5 15,3-4-7-15,0-2-7 0,2-1-3 0,-1-2 2 16,4 2-6-16,-2 4 1 0,-3 3-1 0,5 2-10 15,-4 4 9-15,0 3-4 0,1 1-2 16,0 4 7-16,-3 3-9 0,-2 3 1 0,0 0-1 16,1 3 0-16,0-2 0 0,-2 2 0 0,-3 0 2 15,1 0-1-15,-3-1 3 0,-1 1 2 16,-1 1 1-16,0 0 1 0,-1 0 4 0,-6-1 2 16,2-1 1-16,-3-1 6 0,-2 0-3 0,0-2 3 15,0 0 1-15,-2-2-1 0,-4 0 0 0,3-2-2 16,-3 0 3-16,2-3-4 0,2 2-1 15,-3-4-3-15,3 0-5 0,2 0-6 0,0 0-5 16,0 0-8-16,2-5-12 0,3 2-16 16,-3-3-50-16,5 0-78 0,1-2-137 0,-2-1-195 0,4 2-74 15,0 3-421-15</inkml:trace>
  <inkml:trace contextRef="#ctx0" brushRef="#br5" timeOffset="70056.07">20464 12321 1828 0,'0'0'34'0,"0"0"62"0,0 0 53 15,0 0-3-15,0 0-54 0,0 0-60 16,0 0-18-16,0 0-3 0,0 0 7 0,0 0 9 16,0 0-1-16,0 0-1 0,0 0-5 0,31 75-3 15,-8-63-2-15,3-1-4 0,0 0 1 0,3-2-6 16,-1 0-1-16,-1 0 1 0,0-1-3 16,0-2 0-16,-5 1-3 0,0-1 2 0,-1-1-4 15,-3 0 3-15,-1 0 1 0,-3 0-2 0,0-2 4 16,-3 2-1-16,-4-1 1 0,2 1 7 15,-5-1 11-15,0-1 8 0,-3 1 14 0,-1 0 4 16,0 1-5-16,0 2-2 0,-5 0-12 0,-1 3-7 16,-3-1-7-16,-2 2-5 0,-3-2-3 15,0 2-7-15,1 2 1 0,-4-3-5 0,2 3-3 16,-4-2-4-16,0 2-15 0,0 0-11 0,-1 0-21 16,5 0-18-16,-4 1-21 0,3-3-32 0,3 0-60 15,2-1-117-15,1-2-152 0,3-2-68 0,5-3-483 0</inkml:trace>
  <inkml:trace contextRef="#ctx0" brushRef="#br5" timeOffset="70284.47">21166 12697 1108 0,'0'0'254'16,"0"0"57"-16,0 0 28 0,0 0-76 0,0 0-101 15,0 0-75-15,0 0-37 0,0 0-21 0,0 0-9 16,0 0-7-16,0 0-3 0,0 0-3 0,0 0-4 16,-141 82-2-16,112-68-2 0,1 1 0 15,-3-1-5-15,-2 3 0 0,3-2-8 16,-2 0-14-16,3-1-22 0,-1 3-38 0,4-2-69 16,2 2-110-16,5-2-167 0,5-5-97 0,5-3-543 0</inkml:trace>
  <inkml:trace contextRef="#ctx0" brushRef="#br5" timeOffset="70797.78">21446 12608 1528 0,'0'0'89'16,"0"0"22"-16,0 0 26 0,0 0 10 15,0 0-50-15,0 0-51 0,0 0-12 0,0 0 0 16,57-122-3-16,-43 107-6 0,-1-3-3 0,1 0-6 16,-1-1 0-16,2 1 3 0,-3-2 0 15,2 0 6-15,-3 1 5 0,-3 3 4 0,-2 4 12 16,-3 3 9-16,0 4 11 0,-2 2 0 0,-1 2-8 15,0 1-11-15,0 0-20 0,0 7-11 0,-2 4-6 16,-3 6-1-16,0 6 1 0,1 2-1 0,1 2-1 16,0 1 1-16,2 1-3 0,1 0-2 15,0 0-2-15,0-1-2 0,0 0-3 0,4-4-11 16,0-1-16-16,3 0-27 0,-3-2-40 16,4-2-60-16,0 0-117 0,-2-7-257 0,-1-4-540 0</inkml:trace>
  <inkml:trace contextRef="#ctx0" brushRef="#br5" timeOffset="71128.09">22015 12529 937 0,'0'0'692'0,"0"0"-671"16,0 0 42-16,0 0 45 0,0 0 27 0,0 0-12 0,0 0-17 15,0 0-15-15,0 0-16 0,0 0-33 16,0 0-18-16,125 6-13 0,-95-10-11 0,2 1-3 16,0-2-10-16,1 2-19 0,2-2-42 0,1 1-97 15,1-1-200-15,-10 2-176 0,-8 0-670 0</inkml:trace>
  <inkml:trace contextRef="#ctx0" brushRef="#br5" timeOffset="71679.11">23125 12340 666 0,'0'0'625'0,"0"0"-557"0,0 0 52 0,0 0 51 16,0 0 3-16,0 0-52 0,0 0-31 0,0 0-16 15,0 0-16-15,0 0-24 0,0 0-13 16,0 0-13-16,0 0-4 0,0 0 3 16,-91-28-6-16,72 35 7 0,-1 0 0 0,-1 2-1 0,5 0-1 15,-2 0-2-15,6 1-4 0,-3 2-1 0,1-2 2 16,4 3-3-16,0-4 0 0,4 0-1 15,2-1-6-15,3 0-1 0,1-1-4 0,0 0 0 16,9 0-4-16,0-1 2 0,2 0 0 16,3-2 0-16,3-1 4 0,2 1-1 0,1-1 2 15,1 2 1-15,0-2 2 0,-1 3-1 0,0-1 4 16,-3 0 3-16,2 0-2 0,-4 1 4 0,1 1 1 16,-1 0-2-16,-4 0 1 0,0 1 2 0,-1 1 0 15,0-1 0-15,-2 1 1 0,-2 0-6 16,-2-2-2-16,2 4 3 0,-2-3-2 0,-3 0 9 15,-1-1 2-15,0 0 3 0,-1 0 5 0,-7 0 0 16,2-1 2-16,-5 0-1 0,-3 1-6 0,-1-1-1 16,-1 0-1-16,-4-2-1 0,0 0 3 0,0-1 1 15,1 1-2-15,0-1-1 0,-2-1-5 16,3 1-2-16,2-2-2 0,3 0-5 0,5-1-2 16,-1 0-24-16,7 0-43 0,-1 0-74 15,2-3-131-15,1-1-145 0,0 1-56 0,0-1-376 0</inkml:trace>
  <inkml:trace contextRef="#ctx0" brushRef="#br5" timeOffset="71988.08">23513 12590 1661 0,'0'0'314'0,"0"0"-253"15,0 0 46-15,0 0 19 0,0 0-15 0,0 0-43 16,0 0-17-16,0 0-3 0,0 0-12 16,0 0-7-16,0 0-9 0,0 0-7 0,0 0-2 15,0 0-4-15,0 117-2 0,-1-99-4 0,-2-2-1 16,1 0-1-16,1-1-7 0,-2-1-7 0,3 2 0 15,0 0-1-15,3-1-5 0,3 0-11 16,5-2-30-16,3-3-42 0,-1-1-75 0,6-3-115 16,0-2-161-16,0-1-79 0,-8-2-399 0</inkml:trace>
  <inkml:trace contextRef="#ctx0" brushRef="#br5" timeOffset="72170.99">23639 12473 1489 0,'0'0'355'0,"0"0"-126"0,0 0 18 16,0 0-20-16,0 0-82 0,0 0-51 0,0 0-24 15,0 0-23-15,0 0-23 0,0 0-12 0,0 0-9 16,0 0-3-16,0 0-1 0,0 0-7 0,11-52-6 16,5 61-38-16,-2 1-62 0,2 4-71 15,-1 3-156-15,-4-6-296 0,-3-2-814 0</inkml:trace>
  <inkml:trace contextRef="#ctx0" brushRef="#br5" timeOffset="73071.87">24146 12737 1927 0,'0'0'-28'16,"0"0"45"-16,0 0 34 0,0 0 35 15,0 0 19-15,0 0-5 0,0 0-1 16,0 0-2-16,0 0-6 0,0 0-24 0,0 0-18 0,0 0-16 16,0 0-14-16,27 132-5 0,-28-105-7 15,-8 2-6-15,-5 0-6 0,0-1-20 0,-7-1-29 16,-7 2-45-16,2-3-58 0,-3 0-98 0,-3 0-176 15,8-6-122-15,9-9-603 0</inkml:trace>
  <inkml:trace contextRef="#ctx0" brushRef="#br5" timeOffset="73992.96">17590 13741 1671 0,'0'0'93'0,"0"0"-36"0,0 0 60 15,0 0 10-15,0 0-21 0,0 0-42 0,0 0-46 16,0 0-21-16,0 0 8 0,0 0 15 16,0 0 16-16,0 0 14 0,7 36 3 0,13-5-4 15,3 1-5-15,0 1-10 0,0 2-11 0,3 2-5 16,-3-3-7-16,1 2-3 0,-3 0-3 0,2-3-8 15,-8-1 1-15,2-1 2 0,1-2 0 16,-5-4 3-16,5-1 1 0,-6-5-2 0,0-4 0 0,-2-4 0 16,-3-1 3-16,0-6-1 0,-3-1 7 0,-2-3 17 15,-2 0 15-15,0-1 12 0,0-6 0 16,1-5-20-16,-1-5-10 0,0-5-11 0,0-4-7 16,-1-2 6-16,1-6-7 0,-3 1-3 0,0-1 0 15,-2-3-3-15,2 1 1 0,-2 1-2 16,2 2 1-16,0 1-1 0,-1 4-1 0,3 4-2 15,1 3-6-15,0 5-10 0,0 2-13 0,0 4-19 16,3 5-29-16,0 1-33 0,-1 2-43 0,0 1-52 16,4-1-64-16,0 2-103 0,3 0-85 15,-1 0 10-15,-5 0-226 0</inkml:trace>
  <inkml:trace contextRef="#ctx0" brushRef="#br5" timeOffset="74260.15">17507 14211 1652 0,'0'0'323'0,"0"0"-408"0,0 0 61 0,0 0 114 16,0 0 32-16,0 0-16 0,136-56-22 15,-93 40-16-15,4-1-13 0,5-3-19 0,-1 0-15 16,7-2-14-16,-3-1-12 0,3 2-21 0,-5 2-55 16,-2 2-89-16,-7 3-162 0,-7 6-150 15,-9 1-17-15,-15 3-361 0</inkml:trace>
  <inkml:trace contextRef="#ctx0" brushRef="#br5" timeOffset="84527.08">18532 13951 201 0,'0'0'86'0,"0"0"-51"0,0 0 23 16,0 0 27-16,0 0 28 0,0 0 15 0,0 0-1 16,0 0-7-16,0 0-8 0,0 0-17 15,0 0-17-15,0 0-15 0,16-15-4 0,-11 13-5 0,-3 1-3 16,-1 0-6-16,0 0-9 0,-1 1-3 0,0 0 1 15,0 0 9-15,0 0 7 0,0 0 6 16,0 0 1-16,0 0-7 0,0 0-4 0,0 0-1 16,0 0 0-16,0 0-3 0,0 0-1 15,0 0-9-15,0 0-12 0,0-1-7 0,0 0-7 16,-1-1-3-16,0 1 1 0,0 0 0 0,-3 0 0 16,3-1 2-16,0 1 0 0,1-3 0 0,-1 3 0 15,0 0 0-15,-1 1 0 0,1-1 0 0,1 1 3 16,-1 0 0-16,1 0 2 0,0 0 1 0,-3 0-1 15,3 0 0-15,0 0-1 0,0 0-8 16,-1 0-8-16,1 0-11 0,0 5-5 0,-1 1 1 16,1 2 7-16,0 4 7 0,0 2 5 0,0 4 8 15,0 2 1-15,0 0 2 0,5 1 0 16,0-1-2-16,1-2-4 0,-1-3-2 0,4-1 3 16,-1-1-4-16,2-2 2 0,-1-1 0 0,2-1-5 15,-1 0 0-15,0-2 3 0,0-2-1 0,0-1 2 16,-1-3 3-16,1-1-4 0,-3 0 5 0,2 0 3 15,0-4 4-15,2-2 3 0,-1-3 4 0,-1-1 0 16,0-2-3-16,1-2 2 0,-1-4-4 16,-1 0-4-16,-1-1-1 0,1-4-1 0,-1 1-4 15,-3 1 1-15,1-1-2 0,-2 1-3 0,-1 2 3 16,1-2 2-16,-3 5 0 0,3 2 6 16,-3 2-1-16,0 4 0 0,0 2 4 15,0 3 2-15,0 2-1 0,0 1-4 0,0 0-11 0,0 0-22 16,0 4-2-16,0 6 1 0,-3 5 7 15,3 5 16-15,0 7 4 0,0 1 2 0,0 5 2 16,4 1 6-16,1 4-2 0,3-3-3 0,1 2-1 16,2 0-8-16,0-3 0 0,1 1 1 0,3-2-3 15,-2-1-1-15,4-2 0 0,-4-1-1 16,0-1-2-16,0-1 5 0,-2-1-3 0,-4-1 0 16,2-2 3-16,-2-2-2 0,4-3 2 0,-7 0 1 15,2-2-2-15,-4-2 2 0,2-3 0 16,-3-2 3-16,-1-2 0 0,0-2 4 0,0-1 0 15,-1 0 1-15,-4-1 0 0,-3-1-2 0,-1 1-3 16,-2-2-1-16,-1 0-1 0,-1-1-4 0,-5 0 2 16,-1 0-1-16,0 0-2 0,-3 0 3 0,1 0-2 15,0 0 0-15,1 0 1 0,0 0-1 16,-1 0-1-16,1 0 0 0,2 0 4 0,5 0-1 16,0 0 4-16,3-2 3 0,3-2-3 0,0 0-1 15,5-2-4-15,2-2-5 0,0-2-1 0,0-1 1 16,8-4 1-16,1-1 3 0,4-4 1 0,2 1 0 15,1-2 0-15,3-1 0 0,2-2 0 16,1-1 1-16,2-3 0 0,0 1 0 0,-1 0-1 16,5-1-4-16,-6-1-5 0,4-2-9 0,-4 2-21 15,-3 0-23-15,-1 1-43 0,-4 2-42 16,-2 4-38-16,-2 1-53 0,0 4-53 0,0 2-54 16,-4 6 20-16,-3 3-322 0</inkml:trace>
  <inkml:trace contextRef="#ctx0" brushRef="#br5" timeOffset="85305.05">19278 14242 250 0,'0'0'141'0,"0"0"79"0,0 0 60 0,0 0 27 15,0 0-30-15,0 0-45 0,0 0-24 0,0 0-43 16,0 0-35-16,0 0-31 0,0 0-34 15,0 0-15-15,0 0-4 0,0 0-4 0,0-21 0 16,0 35 2-16,0 3-8 0,2 3-9 16,4 2-3-16,-3-1-8 0,3 1-1 0,-2 0-5 15,3 0-3-15,1 0-2 0,0 0-2 0,2-2-1 16,1-1-4-16,1-2-3 0,-1-2-8 0,2-3-14 16,-1-3-19-16,3-2-24 0,-2-1-45 15,-1-4-64-15,1-2-73 0,1 0-136 0,-5 0-97 16,-4-2-545-16</inkml:trace>
  <inkml:trace contextRef="#ctx0" brushRef="#br5" timeOffset="85486.01">19406 13954 2024 0,'0'0'98'0,"0"0"36"0,0 0 14 0,0 0-1 16,0 0-41-16,0 0-49 0,0 0-34 15,0 0-24-15,0 0-17 0,0 0-6 16,0 0-2-16,0 0-9 0,0 0-33 0,0 0-69 0,0-7-105 16,15 12-166-16,-3-2-127 0,-2 0-708 0</inkml:trace>
  <inkml:trace contextRef="#ctx0" brushRef="#br5" timeOffset="85771.11">19937 13768 1846 0,'0'0'-39'15,"0"0"37"-15,0 0 42 0,0 0 50 0,0 0 11 16,0 0-19-16,0 0-23 0,0 0-12 0,0 0-12 16,139-13-10-16,-107 10-13 0,2 0-8 0,3 1-10 15,-4-1-20-15,-1 2-32 0,-1 0-53 16,-4 1-79-16,-5 0-129 0,-1 0-119 0,-9 0-43 16,-3 1-190-16</inkml:trace>
  <inkml:trace contextRef="#ctx0" brushRef="#br5" timeOffset="85973.03">20006 13983 1276 0,'0'0'608'16,"0"0"-604"-16,0 0 23 0,0 0 39 0,0 0 39 15,0 0 8-15,0 0 3 0,0 0-13 0,0 0-29 16,0 0-25-16,0 0-25 0,131-21-18 15,-95 12-10-15,2-1-18 0,1 0-37 0,-4-1-67 16,4 3-92-16,-2-1-182 0,-11 5-129 16,-7 1-684-16</inkml:trace>
  <inkml:trace contextRef="#ctx0" brushRef="#br5" timeOffset="86268.76">20989 13552 1765 0,'0'0'48'0,"0"0"54"0,0 0 42 0,0 0 0 15,0 0-48-15,0 0-54 0,0 0-13 0,0 0 7 16,0 0 5-16,0 0 5 0,0 0-7 0,0 0-11 15,0 0-8-15,0 0-7 0,25 117-3 16,-22-90-5-16,2 1-2 0,-3-3-2 16,0-2-4-16,-1-1-5 0,1-2-11 0,1-1-16 15,-2-2-43-15,0-2-34 0,0 0-45 0,1-2-75 16,-2-2-96-16,0 0-103 0,0-4-16 0,2-2-315 0</inkml:trace>
  <inkml:trace contextRef="#ctx0" brushRef="#br5" timeOffset="86488.13">20844 13839 1658 0,'0'0'72'16,"0"0"11"-16,0 0 27 0,0 0 16 0,0 0-19 15,0 0-19-15,0 0-10 0,0 0-15 0,0 0-20 16,124-46-16-16,-94 42-12 0,-1 1-4 15,1 1-8-15,1 0-2 0,-1-1-11 0,0 1-27 16,-1 0-36-16,-4 0-57 0,-1 1-59 0,-3 0-75 16,-2 1-91-16,-5 0-55 0,-1 0 18 15,-6 0-233-15</inkml:trace>
  <inkml:trace contextRef="#ctx0" brushRef="#br5" timeOffset="87009.09">21603 13735 1154 0,'0'0'409'0,"0"0"-265"0,0 0 24 15,0 0 19-15,0 0-29 0,0 0-58 0,0 0-23 16,5-120-15-16,5 105-12 0,1-3-18 15,1 3-11-15,0-2-5 0,0 1-6 0,1-2-1 16,-1 3 0-16,-2-3 1 0,0 3 0 0,-1 2 0 16,-2 3 3-16,-3 1 0 0,0 3 4 0,-3 3 4 15,-1 1 2-15,0 2 4 0,0 0 1 0,0 0-4 16,0 0-8-16,0 1-7 0,0 6-8 0,-2 3-2 16,-1 5 1-16,2 4 2 0,-1 5 2 15,2 3 3-15,0 2 0 0,0 0-2 0,2 1 1 16,0 1-3-16,2-3-3 0,0 1 0 0,2 0 0 15,-1-4-4-15,2-1-1 0,0-3 1 16,-1 0-5-16,1-4-7 0,1-2-8 0,-2-1-11 16,0-2-17-16,-1-2-20 0,0-1-36 0,-1-1-38 15,-2-1-42-15,1 0-80 0,-3-3-133 16,0 1-81-16,0-1-565 0</inkml:trace>
  <inkml:trace contextRef="#ctx0" brushRef="#br5" timeOffset="87287.7">21582 14051 1614 0,'0'0'108'0,"0"0"20"15,0 0 19-15,0 0 1 0,0 0-41 0,0 0-23 16,0 0-11-16,0 0-11 0,0 0-10 0,0 0-10 15,134-39-3-15,-113 35-10 0,0 2-7 0,1-2-6 16,-2 2-3-16,-1 0-5 0,-2 0-4 16,4-1-1-16,-2 1-7 0,0 0 4 0,-1-1-2 15,-1 1-1-15,0 0-1 0,-2-1-5 16,0 2-12-16,-2-1-18 0,0 1-22 0,-1-2-24 16,1 2-36-16,-2 0-42 0,1-1-92 0,1-1-167 15,-6 2-98-15,-2-1-470 0</inkml:trace>
  <inkml:trace contextRef="#ctx0" brushRef="#br6" timeOffset="122010.73">5039 3742 0 0,'0'0'172'15,"0"0"-20"-15,0 0 2 0,0 0 8 16,0 0 2-16,0 0-13 0,0 0-13 0,0 0-11 15,0 0-9-15,0 0-9 0,0 0-8 0,0 0-11 16,-32-8-12-16,31 5-16 0,1 0-16 0,0-2-12 16,0 0-17-16,0 0-6 0,-2-2-4 15,2-1-5-15,4 1 2 0,-2 1-3 0,2 1-2 16,1 1-1-16,-3 1 2 0,4 1-4 0,-2 1 2 16,1 1-4-16,-1 0-3 0,0 0 0 0,1 1-4 15,0 3 4-15,0 1 1 0,-2 0 5 0,0 1 6 16,0 2 5-16,-2 0 7 0,-1 3 3 0,0-2 3 15,0 1 3-15,-2 1-2 0,-4-1 4 16,-1 0 2-16,1 0 0 0,-2 1-2 0,0-3-3 16,0-1 0-16,1 0 0 0,0-2 9 0,-2-2 1 15,4-1 3-15,-3 0-1 0,1-1-1 16,2-1-6-16,-2 0-2 0,-3 0-5 0,7-3-9 16,-4 0-2-16,4-2-8 0,-3-1-10 0,3 1-8 15,-4-2-3-15,5 0-5 0,0-1-1 0,1 0 5 16,1 0-8-16,0 0-1 0,0 1-4 15,3 0-6-15,4 0 5 0,-2 1-3 0,4 0 6 16,1 1 2-16,1 3 1 0,0-1 8 0,4 2 5 16,-2 1 13-16,-1 0 1 0,3 0-3 15,-4 0-6-15,0 1-10 0,-2 2 0 0,-3-1 2 16,1 3 2-16,-3 0-2 0,1-1 3 0,-3 1 9 16,-2 1 10-16,0 0 20 0,1 0 12 0,-1 2 6 15,-2 0 3-15,-6 1-6 0,3 1-8 0,-4-1-1 16,0-1-6-16,-2 1-9 0,1-2 4 0,2-2-1 15,-2-1 2-15,4-2 3 0,0 0-3 0,-2-2 0 16,-2 0-4-16,5 0-2 0,-3-2-10 16,0-2-9-16,-2-2-11 0,6 0-16 0,-2-2-10 15,0-2-4-15,1 2-4 0,3-1 7 0,-2 0 6 16,2 1 4-16,2 0 1 0,0 2 1 16,0 0-3-16,5 2-1 0,-1-1 1 0,3 0 3 15,0 1 1-15,1 0 3 0,3 1 6 0,2 0 4 16,0 3 11-16,-2-1 8 0,0 1-1 15,0 0 5-15,-2 0 0 0,-1 1-2 0,1 2 5 16,-5 1 4-16,0 1 5 0,0 0 10 0,-2-1 12 16,-2 2 11-16,0 1 9 0,0 0 0 0,0 1-3 15,0 1-11-15,-3 2-10 0,-3-3-5 16,2 0-3-16,-4-1 0 0,5-1-4 0,-3-2-5 16,4 1-4-16,-4-2-3 0,3 0 8 0,0-2 9 15,-4 1 3-15,5-2-5 0,-2 0-8 0,1 0-14 16,1-3-17-16,-1-2-11 0,-2-1-16 0,3-1-10 15,0-1 1-15,-2-1 9 0,1 0 10 16,2-1 8-16,1 0 8 0,0 1-7 0,0 1 0 16,0 0-3-16,1 1-10 0,6 1 7 0,-3 0-3 15,4 3-3-15,-1 0-7 0,-2 3-7 0,4 0-3 16,-1 0 6-16,-2 1 19 0,0 2 4 0,2 1 9 16,-3 2 3-16,1-1 1 0,-3 1 4 15,3 0 2-15,-3-1 5 0,-2 0 1 0,5 0 12 16,-5-1 9-16,-1 0 15 0,0 0 22 0,0-1 5 15,0 1 4-15,0 1-10 0,-4 0-15 16,0 0-11-16,1-2-11 0,-3 2-7 0,2-1-14 16,-2-1-9-16,2-2-21 0,-3 0-26 0,4-1-39 15,-4 0-71-15,5 0-120 0,0-4-160 16,-2-1-351-16,3 2 471 0</inkml:trace>
  <inkml:trace contextRef="#ctx0" brushRef="#br6" timeOffset="123016.15">4905 3045 204 0,'0'0'125'15,"0"0"69"-15,0 0 55 0,0 0 25 0,0 0-34 16,0 0-37-16,0 0-28 0,0 0-28 0,0 0-23 16,0 0-25-16,0 0-31 0,0 0-30 0,0 0-22 15,-11 21-14-15,4-6 1 0,-2 3 3 16,-2 2 1-16,2 0 3 0,-1-1-4 0,-2 3-2 15,2 0-2-15,-1 1-1 0,-2 2 1 0,-1 0-7 16,2 1-4-16,-4-1-19 0,1-1-20 16,0 0-27-16,0-6-32 0,5-2-24 0,0-4-29 15,6-4-35-15,-2-5-40 0,6 0-65 0,0-3-12 16,0 0 16-16,0 0-2 0</inkml:trace>
  <inkml:trace contextRef="#ctx0" brushRef="#br6" timeOffset="123282.91">4636 3144 1713 0,'0'0'-110'16,"0"0"57"-16,0 0 88 0,0 0 58 0,0 0-14 16,0 0-46-16,0 0-39 0,0 0-13 0,0 0 17 15,0 0 32-15,0 0 22 0,0 0 9 0,0 0-5 16,0 0-13-16,69 30 5 0,-50-24-2 0,-1 1-7 15,0-1-11-15,0 0-13 0,1-1-4 16,1 0-8-16,-3 0 2 0,-1 1-6 0,1 0-4 16,1 0-4-16,-4 0-14 0,3 1-15 15,-3-2-20-15,2 1-22 0,-3 2-39 16,3-2-54-16,-4 1-72 0,0 0-88 0,-1 0-45 0,-3-2-263 16,-5-1 544-16</inkml:trace>
  <inkml:trace contextRef="#ctx0" brushRef="#br6" timeOffset="123510.95">5124 3188 1269 0,'0'0'571'16,"0"0"-545"-16,0 0 54 0,0 0 41 0,0 0-28 16,0 0-71-16,0 0-23 0,0 0-8 0,0 0-6 15,0 0 6-15,0 0 10 0,0 0 16 0,0 0 9 16,0 0 4-16,5 59 0 0,-2-44-6 15,1 1-5-15,2 1-7 0,2 0-6 0,0-3-8 16,-3 0-4-16,3 0-8 0,1-1-14 16,-4-1-24-16,3 0-50 0,1-3-62 0,-2-1-56 15,3-2-57-15,-5-3-53 0,3 0-35 0,-2-3-120 16,-2 0 217-16</inkml:trace>
  <inkml:trace contextRef="#ctx0" brushRef="#br6" timeOffset="123746.19">5121 3028 1353 0,'0'0'297'0,"0"0"-242"16,0 0 81-16,0 0 40 0,0 0-23 0,0 0-65 15,0 0-30-15,0 0-17 0,0 0-10 16,0 0-4-16,0 0-8 0,0 0-4 0,0 0-4 0,0 0-7 15,-10-2-5-15,10 3-6 0,0-1-8 16,-1 1-19-16,0 2-17 0,0 1-40 16,-4 3-69-16,4 1-65 0,-2 0-77 0,1 0-66 15,-2 0-38-15,3-2-30 0,1-2 68 0</inkml:trace>
  <inkml:trace contextRef="#ctx0" brushRef="#br6" timeOffset="124285.18">4919 2866 525 0,'0'0'100'16,"0"0"-19"-16,0 0 87 0,0 0 54 0,0 0 21 16,0 0-52-16,0 0-54 0,0 0-37 0,0 0-33 15,0 0-23-15,0 0-18 0,0 0-11 0,0 0-4 16,0 0 17-16,6-16 13 0,1 10 5 16,4 0 1-16,2-2-8 0,1 0-1 0,1-1-4 15,0-1 4-15,2 2-3 0,-2-2-9 0,2 0 6 16,1 2-9-16,-4 0-3 0,4-1-2 15,-5 3-9-15,1 0-4 0,-1 0 0 0,-1 1-2 16,-1 0-4-16,-1 2 3 0,0-1-8 0,-2 2-4 16,-4 1-8-16,3-1-10 0,-4 2-16 0,2 0-13 15,-2 0-15-15,-2 0-36 0,0 0-39 16,-1 2-37-16,0 0-42 0,0 3-34 0,0-1-76 16,-2 1-30-16,-1-2-190 0</inkml:trace>
  <inkml:trace contextRef="#ctx0" brushRef="#br6" timeOffset="128420.91">3133 1014 0 0,'0'0'0'0,"0"0"0"0,0 0 0 0,0 0 0 15,0 0 40-15,0 0 44 0,0 0-5 16,0 0 8-16,0 0-12 0,0 0-12 0,0 0-2 15,0 0-3-15,-19-9-3 0,18 9-8 0,-1 0 3 16,1 0-24-16,0 0 0 0,0 0 1 0,0 0-22 16,0 0 8-16,-2 0-12 0,2 0-6 15,1 0-2-15,-1 0-3 0,1 0 0 0,-1 0-22 16,1 0 10-16,0 0-16 0,0 0-7 0,0 0 6 16,0 0-13-16,0 2-10 0,0 0-26 0,1 1-29 15,1-1-6-15,2 0-24 0,-3 1 147 0</inkml:trace>
  <inkml:trace contextRef="#ctx0" brushRef="#br6" timeOffset="128824.05">3210 1042 0 0,'0'0'0'0,"0"0"0"0,0 0 0 0,0 0 6 15,0 0 42-15,0 0-1 0,0 0-8 0,0 0-15 16,0 0-2-16,0 0 8 0,0 0-17 16,0 0 13-16,0 0-2 0,0 0 2 0,2 5 7 15,-1-3-4-15,4 2 3 0,-1 1-22 0,-1 0 6 16,3 0-19-16,-3 2-7 0,4-1 18 0,0 0-16 16,-3 2 7-16,2 0 1 0,-2 1-5 15,3 0-10-15,-2 1-11 0,1 1-27 0,-2-1-32 16,3 0 4-16,1 1-1 0,-3-1 21 0,2-2 58 0,-5-3 3 15</inkml:trace>
  <inkml:trace contextRef="#ctx0" brushRef="#br6" timeOffset="128979.12">3448 1301 0 0,'0'0'0'0,"0"0"0"15,0 0 0-15,0 0 15 0,0 0-13 0,0 0-1 16,0 0 13-16,0 0 5 0,0 0-1 15,0 0-6-15,0 0-20 0,56 120-6 0,-51-107-1 16,3 1 1-16,0-2-6 0,0 2 10 0,-4-3 10 16,1-4 0-16</inkml:trace>
  <inkml:trace contextRef="#ctx0" brushRef="#br6" timeOffset="129188.16">3730 1760 0 0,'0'0'0'0,"0"0"0"0,0 0 0 0,0 0 0 16,0 0 0-16,0 0 0 0,0 0 5 0,0 0 44 15,0 0-1-15,0 0 1 0,0 0-2 0,0 0-18 16,0 0 1-16,56 99-15 0,-54-91-14 16,1 0 0-16,3 1-13 0,-3 1-17 0,-1 1-12 15,3 0-11-15,-2 0-15 0,-1 0 6 0,4 0 49 16,-3-3 12-16,-2-1 0 0</inkml:trace>
  <inkml:trace contextRef="#ctx0" brushRef="#br6" timeOffset="129828.25">3884 2169 0 0,'0'0'0'0,"0"0"0"0,0 0 0 0,0 0 0 15,0 0 101-15,0 0-10 0,0 0-10 0,0 0-8 16,0 0-4-16,0 0-3 0,0 0-2 0,0 0-10 15,0 0-13-15,0 0-13 0,48 77-5 0,-46-73-10 16,4 1 1-16,-3-1-8 0,4 0-5 16,-3 2 2-16,3-2-4 0,-4 2 1 15,4 0-8-15,-2 0-3 0,3 0-11 0,-2 1-13 0,-2 0-13 16,3 0-29-16,-2 0-15 0,2 3-20 16,-3 0 7-16,3 1 23 0,-1-1 16 0,-2 3 25 15,4-1 13-15,-3-2 28 0,3 1 0 0,0 0 0 16,3-1 0-16,-3-1 0 0,1 3 0 0,-3-3 0 15,3 1 0-15,-1 1 0 0,0 0 0 16,-3 0 0-16,4 0 0 0,-3-1 0 0,-2 0 0 16,3-1 0-16,-3-1 0 0,4 0 0 0,-4 1 0 15,3-2 0-15,0 0 0 0,-3 1 32 16,1-1-3-16,1 0 7 0,-1 0 7 0,-1-1 9 16,-1 0-8-16,2-1-17 0,-2-1-16 0,2 1-8 15,-1 0-6-15,-2-1 6 0,4-1 1 0,-3 0-1 16,-1-1 1-16,5 2-3 0,-4-1 2 0,4 2 0 15,-4-1 2-15,4 0-3 0,-3 2-10 0,3-1-3 16,0 0-13-16,-1 1-10 0,1 1-10 16,0 0-4-16,-2 1-1 0,4 0 5 15,-2 1 14-15,-2-1 20 0,2-1 10 0,-3 1 0 0,3-2 0 16,-3 1 0-16,3-1 0 0,0-2 0 0,-2 1 0 16,4 0 0-16,0-1 0 0,-1 0 0 15,-1 0 0-15,1 0 0 0,0 0 0 16,0-1 0-16,0 3 0 0,-3-1 0 0,1-1 0 15,-3 2 0-15,4 1 0 0,-4 1 0 0,-1 0 0 16,3 1 0-16,-1-1 0 0,-2 2 0 0,3-2 0 16,-3 1 0-16,0-2 0 0,3 0 0 0,-2-1 0 15,-2 0 0-15,4 1 0 0,-1 0 0 0,-1 0 0 16,3 0 0-16,-3 0 0 0,3 1 0 16,-2 2 0-16,3-2 0 0,-2 3 0 0,3-2 0 15,-2 2 0-15,0-2 0 0,1 2 0 0,-3-3 0 16,1-1 0-16</inkml:trace>
  <inkml:trace contextRef="#ctx0" brushRef="#br6" timeOffset="130256.55">4716 3289 0 0,'0'0'0'16,"0"0"0"-16,0 0 0 0,0 0 0 0,0 0 0 15,0 0 0-15,0 0 0 0,0 0 0 0,0 0 0 16,0 0 0-16,0 0 0 0,0 0 0 16,0 0 0-16,69 73 0 0,-66-67 0 0,2 1 0 15,-1 0 0-15,-2 0 0 0,3 0 0 0,-4 0 0 16,2 0 0-16,3 2 0 0,-3-3 0 16,-1 2 0-16,4 0 0 0,-4-1 0 0,5 2 0 15,-5 0 0-15,4-1 0 0,-1 0 0 0,-2-1 0 16,4 2 0-16,-4-1 0 0,3-1 0 0,-3 0 0 15,3 0 0-15,-3-2 0 0,3 2 0 0,-2-1 0 16,0-1 0-16,0 0 0 0,-1 1 0 16,3-1 0-16,-2-1 0 0,-2 1 0 0,3 0 0 15,-2 0 3-15,-1 0 11 0,2 1-5 0,-2-2-4 16,-1 1 2-16,1-1-5 0,0 0-1 0,1-1 1 16,-1 2-2-16,-1-2 0 0,0 1 1 0,1-1 3 15,0 1-6-15,1-1 3 0,-1 1-3 16,-1-1-5-16,0 1 2 0,2-1 1 0,0 1-2 15,-1-1 0-15,-1 0 3 0,6 1-3 0,-4-1-1 16,-2 2 6-16,4-1 1 0,-2 1 0 16,-1 1 0-16,1-2 0 0,-1-1 0 0</inkml:trace>
  <inkml:trace contextRef="#ctx0" brushRef="#br6" timeOffset="130747.41">5004 3778 0 0,'0'0'4'0,"0"0"160"0,0 0-12 16,0 0 11-16,0 0-11 0,0 0-19 15,0 0-18-15,0 0-11 0,0 0-5 0,0 0-9 16,0 0-14-16,0 0-16 0,0 0-13 0,0 0-16 16,36 48-11-16,-34-42-5 0,3-2-7 15,-2 1-1-15,0-1-1 0,1 0-5 0,-1-1 2 16,-2 1-2-16,0 0-1 0,2 2 1 0,0-1 0 15,-1-1-1-15,0 2-4 0,3-1 3 16,-3-1-4-16,0 1 0 0,1-1 5 0,2 1-4 16,-3 1 5-16,2-2-1 0,0 2 2 0,-1 1-1 15,0 0 3-15,1 1-1 0,-2-1-3 16,2-1 1-16,1 1-2 0,-3-3-4 0,2 1 2 0,-1-1 0 16,0 1-2-16,-1-1 1 0,3 1 0 15,-2 1-3-15,1 1 3 0,2 0-2 0,-4 2 1 16,4 1 0-16,-3 0-1 0,2 0-1 0,-2-1-1 15,0 0 1-15,3-1-2 0,-3 0 3 0,1 1-2 16,1-1 0-16,2 2 0 0,-2-1 1 0,4 0 1 16,-2 2-2-16,-2-2 3 0,3 0-3 15,1 1 3-15,-1-1 3 0,2 0 2 0,-3 1 0 16,2-1 3-16,0 2 3 0,-1-2 3 0,0 1 10 16,0 2 3-16,1-1-1 0,1 2 3 0,-1 1-3 15,0-1 0-15,0 0 4 0,-2-2-1 16,-1 0-9-16,2-1 0 0,-1-1-6 0,-3 2-7 15,3-2 5-15,-3 1-7 0,3-2-6 16,-4 1-2-16,3-1-17 0,-3-2-8 0,1 1-19 16,2-1-33-16,-3 0-40 0,0-1-58 0,0-1-62 15,-2 2-34-15,0-2-82 0,-1-2 234 0</inkml:trace>
  <inkml:trace contextRef="#ctx0" brushRef="#br6" timeOffset="132143.8">2925 2274 0 0,'0'0'0'15,"0"0"0"-15,0 0 0 0,0 0 0 16,0 0 0-16,0 0 0 0,0 0 0 0,0 0 33 16,0 0 33-16,-127 51 9 0,121-46 26 0,-2-3 22 15,0-1 10-15,6 1 30 0,-1-2 13 0,-1 2-22 16,4-2-32-16,0 0-52 0,0 0-43 0,0 0-15 15,0 0-18-15,2-2-18 0,0 1-12 0,1-1 17 16,3-3 36-16,2-2 29 0,6-3 21 16,1-3-10-16,5-3-8 0,5-3-7 0,0-2-4 15,4-1 3-15,2-3-5 0,0 2 5 0,1-3 1 16,4 3-8-16,-3-2-6 0,5-1-4 16,-4 0-7-16,4 1-4 0,-2 1 1 0,1-2-14 15,-1 3 1-15,-3 0 9 0,-1 1-3 16,-3 1 9-16,0 1-1 0,-5 1-5 0,3 1-4 15,-3 2 1-15,-1 0 1 0,2 2-6 0,-4-2 9 16,0 2-9-16,-3 0-1 0,2 0 4 0,-5 2-1 16,2 2 4-16,-2-1-4 0,0 3 4 0,-2-2-10 15,3 1 6-15,-2 2 2 0,-2-1-15 16,0 1 13-16,3-3-9 0,-4 3 3 0,-1-1 2 16,2 1 0-16,-2 1-3 0,0 0-6 0,1 0 13 15,-2 1-11-15,0-1 10 0,-1 0 0 0,-3-1-12 16,3 2 8-16,-4-1-11 0,4 1 3 0,-1-1-7 15,-3 1-1-15,3 0-8 0,-4 0-11 0,2 2-1 16,-3 0-18-16,-1 1-5 0,-1 1-10 16,0 0-19-16,2 0-21 0,-1-2-15 0,4 2-23 15,-3-3-23-15,1 0-8 0,2-1-27 0,-2 2-7 16,4-1 42-16,-4 2 42 0,-3 0 129 0</inkml:trace>
  <inkml:trace contextRef="#ctx0" brushRef="#br6" timeOffset="132828.02">3757 1398 0 0,'0'0'66'0,"0"0"63"0,0 0 41 16,0 0 15-16,0 0-47 0,0 0-53 0,0 0-23 15,0 0-27-15,0 0-3 0,0 0 1 0,0 0-5 16,0 0 8-16,0 0 9 0,0 0 4 15,-9 48-4-15,4-36 1 0,2 1-13 0,1 2-7 16,-6-3 4-16,3 2-6 0,-3 1-1 0,-1 0-3 0,-1 0 0 16,-1 0-5-16,1-2 7 0,0 0 2 15,0-1-11-15,2-1 9 0,-2 0-8 16,6-1 1-16,-1-3 5 0,3-2-5 0,1-1-8 0,1-2-16 16,0 0-6-16,0-2-12 0,1 0 11 0,2 0 17 15,4 0 9-15,3-2 14 0,-1 2 6 16,2-1-9-16,1-3 0 0,3 1-3 0,-1-3-13 15,-1 0 5-15,3 0-2 0,-3 0-7 0,3 1 3 16,-4-2-6-16,-2 3 3 0,2 1-4 16,-2 0 6-16,0 1 5 0,0 0-6 0,-1 1 4 15,-2 0-10-15,-1 1-2 0,3 0-1 0,-3 0 5 16,-1 0-5-16,3 1 3 0,-4 1 3 0,4 1-9 16,-2 1 8-16,-2-1-7 0,3 1-12 15,-2-1-5-15,3 1-23 0,-2-1-21 0,-2 2-32 16,2-3-28-16,-2 1-28 0,3-2-39 0,-3 0-33 15,1 0-18-15,-3-1 6 0,1 0 139 0</inkml:trace>
  <inkml:trace contextRef="#ctx0" brushRef="#br6" timeOffset="133577.95">3103 1810 147 0,'0'0'14'0,"0"0"11"0,0 0 13 16,0 0 40-16,0 0 22 0,0 0 1 0,0 0 0 15,0 0-8-15,0 0-13 0,0 0 4 16,0 0 16-16,0 0 7 0,0 0 19 0,-37 4 5 15,33-3-16-15,2-1-18 0,2 1-33 0,0-1-25 16,0 1-27-16,0-1-9 0,0 0-20 16,0 0-10-16,0 2 7 0,1 1 1 0,5 2 19 15,-2 1 8-15,5 0 7 0,2 1-5 0,4 0 2 16,0-1 10-16,2-1-7 0,2 0 11 0,-1-1-7 16,4-1-9-16,1-1 0 0,-2 1-9 0,-2-1-4 15,0-1 2-15,-4-1 8 0,4 0-8 16,-2 0 11-16,-3 0-3 0,2-1-12 0,-2-1 10 15,-3-1-1-15,-1 2-1 0,-2 1-1 0,-6 0 7 16,0 0 1-16,-2 0 20 0,0 0 29 16,0 0 4-16,0 0 10 0,0 1 1 0,-2 2-22 15,-2 1-18-15,-2 3-15 0,-5 1-22 0,1 1-7 16,0 2 5-16,-2-1-9 0,0 2 0 0,-2-1-4 16,4-2-15-16,0 0-17 0,-1 1-23 15,2 0-16-15,-1 4-37 0,-2 0-16 0,1-1-6 0,0 3-17 16,0-2 10-16,2-1-23 0,0-1-61 15,5-2-8-15,-2-3-215 0,4-2 462 0</inkml:trace>
  <inkml:trace contextRef="#ctx0" brushRef="#br6" timeOffset="134644.21">2012 1947 1453 0,'0'0'-113'0,"0"0"90"0,0 0 69 0,0 0 51 16,0 0-17-16,0 0-15 0,0 0-25 0,0 0-18 15,0 0-12-15,0 0-24 0,0 0-7 0,0 0-12 16,0 0-6-16,0 0-2 16,-95 42 14-16,81-25 10 0,3 0 7 0,0 2 12 0,0-2-11 15,2-1 0-15,3 0-1 0,1 0-8 0,0-3-3 16,4-3-7-16,-1-1-7 0,2 0-11 15,0-2-4-15,6-2-3 0,-2 1 3 0,5-1 13 16,1-4 6-16,2 0 14 0,4-1 8 0,-2-3 11 16,5-3 11-16,2-2-4 0,-2 0 4 0,7-1-10 15,-3 1-1-15,-1 0 1 0,-2 2-6 16,0 2 3-16,-1 2-5 0,-5 1 5 0,2 1-6 16,-3 0 6-16,-3 0-10 0,-2 1 3 0,-4 2 10 15,1 3 0-15,-2 0 18 0,-3 0 8 0,0 4 12 16,0 3 4-16,0 1 1 0,-3 0-1 0,-4 2-8 15,-2-1 7-15,0 2-7 0,-1 0-7 0,-1-2-6 16,0-1-9-16,1 1-5 0,-1-2-1 16,1 0 4-16,0-3-9 0,0 0-1 0,1-2-8 15,3-1-21-15,0-1-10 0,-2-1-27 0,4-2-46 16,1-1-73-16,0-2-91 0,3 0-34 0,0 0-219 0</inkml:trace>
  <inkml:trace contextRef="#ctx0" brushRef="#br6" timeOffset="134905.08">2272 2091 1355 0,'0'0'217'0,"0"0"-309"0,0 0 90 0,0 0 88 15,0 0-37-15,0 0-69 0,0 0-14 0,0 0 10 16,0 0 14-16,0 0 6 0,0 0 7 0,0 0 2 15,0 0-7-15,2 57 5 0,-1-47-1 16,1 3-2-16,-1-2 3 0,1 2 2 0,4 1-3 16,-3 0-7-16,4-2-7 0,-4 2-17 0,5-4-12 15,-1-2-15-15,-1 1-27 0,2-5-12 16,1 0-9-16,2-3 6 0,0-1-26 0,2-4-44 0,3-4-65 16,-6 0-123-16,-3 1 218 0</inkml:trace>
  <inkml:trace contextRef="#ctx0" brushRef="#br6" timeOffset="135077.62">2343 1873 691 0,'0'0'246'0,"0"0"71"0,0 0 26 0,0 0-48 16,0 0-91-16,0 0-71 0,0 0-29 16,0 0-22-16,0 0-47 0,0 0-28 0,0 0-16 15,0 0-11-15,0 0-12 0,0 0-17 0,-66-42-34 16,66 42-33-16,1 0-13 0,6 2-36 0,-4 3-54 15,5 1-93-15,-4-1-111 0,1 0-398 0</inkml:trace>
  <inkml:trace contextRef="#ctx0" brushRef="#br6" timeOffset="136844.09">1931 13447 899 0,'0'0'111'15,"0"0"-58"-15,0 0 12 0,0 0-1 16,0 0 7-16,0 0-20 0,0 0-1 0,0 0 15 16,0 0 9-16,5 118-9 0,8-83-15 0,-2 1-15 15,0 3-16-15,1 4-8 0,-2 2-5 0,-1 2-10 16,2 2-18-16,-6 1-30 0,0-1-54 0,0 1-50 15,-2-5-51-15,-1-5-44 0,0-4-10 0,0-11 25 16,-2-10-158-16</inkml:trace>
  <inkml:trace contextRef="#ctx0" brushRef="#br6" timeOffset="137128.08">1860 13616 633 0,'0'0'141'16,"0"0"98"-16,0 0 66 0,0 0 14 0,-30-118-74 15,30 109-86-15,0 2-59 0,1 2-40 16,6 1-27-16,2 2-14 0,4 0-7 0,3 2 8 16,6 0 8-16,3 2-5 0,3 2-2 0,1 2-9 15,-1 0-11-15,-3 1-1 0,3 0 0 0,-5 4-1 16,-2-1-5-16,-2 3-6 0,-5 0-6 16,0 1-6-16,-6 1 3 0,-2 2 2 0,-2-1 9 15,-2 0 11-15,-1 1 6 0,-7 2 8 0,-5-1 3 16,0 2 2-16,-2 1 1 0,-5-2-1 0,-2-1 1 15,1 2-1-15,-2-5-3 0,2-1-2 0,0-4-3 16,4-2-8-16,-1-2-4 0,3-3-18 16,5-3-22-16,3 0-44 0,-2 0-76 0,5-4-129 15,1-2-124-15,1-3-63 0,0 2-165 0,0 1 312 0</inkml:trace>
  <inkml:trace contextRef="#ctx0" brushRef="#br6" timeOffset="137493.12">2237 14158 2323 0,'0'0'-22'0,"0"0"-30"0,0 0 38 16,0 0 31-16,0 0 7 0,0 0-9 0,0 0-4 15,0 0-2-15,38-128-4 0,-25 95-1 0,-2-2-1 16,2 2 0-16,0-2-1 0,-2 0 1 0,-3 0-2 15,-1-2-5-15,0-2-2 16,-5 0-11-16,-3 1-16 0,1 2-16 0,-1 5-8 0,-4 6 10 16,-1 4 24-16,-4 7 32 0,2 9 19 0,2 3-1 15,0 2-24-15,-4 9-28 0,2 5-16 0,3 9 0 16,-3 6 18-16,-1 6 15 0,6 5 12 0,0 3 3 16,3 5 4-16,0-3 2 0,4-2-1 0,1-2 3 15,4-3 1-15,1-1 3 0,3-3 1 16,1-4-3-16,-2-1-7 0,3-4-4 0,1-3-7 15,2-4-10-15,-2-3-18 0,1-3-23 0,2-3-31 16,-4-3-55-16,1-1-99 0,-3-3-93 0,1-2-76 16,-5 0-94-16,-4 0 112 0</inkml:trace>
  <inkml:trace contextRef="#ctx0" brushRef="#br6" timeOffset="137645.93">2186 14011 2631 0,'0'0'-28'0,"0"0"-4"16,0 0 23-16,0 0 21 0,0 0 4 0,0 0-9 16,0 0-2-16,0 0 4 0,0 0-3 0,0 0 0 15,0 0-6-15,146-93-13 0,-111 78-39 16,-2 2-100-16,6 0-205 0,-11 5-218 0,-8 3-852 16</inkml:trace>
  <inkml:trace contextRef="#ctx0" brushRef="#br6" timeOffset="137811.14">3039 14005 2723 0,'0'0'75'16,"0"0"4"-16,0 0 15 0,0 0-21 0,0 0-52 16,0 0-15-16,0 0-12 0,0 0-7 0,0 0-30 15,0 0-52-15,0 0-89 0,0 0-152 16,0 0-206-16,-82 20-107 0,82-19-554 0</inkml:trace>
  <inkml:trace contextRef="#ctx0" brushRef="#br6" timeOffset="138087.71">3599 13587 1891 0,'0'0'65'0,"0"0"-26"16,0 0 23-16,0 0 12 0,0 0-32 0,0 0-36 16,0 0-5-16,0 0 0 0,-62 138-1 0,49-104 0 15,-3 2-2-15,3-2-1 0,-5-2-5 16,5 1-9-16,-6-1-18 0,1 0-36 0,-2 2-42 15,0-4-95-15,0-2-107 0,3-3-85 0,3-8 1 16,4-7-211-16</inkml:trace>
  <inkml:trace contextRef="#ctx0" brushRef="#br6" timeOffset="138308.17">3202 13729 1992 0,'0'0'7'0,"0"0"-3"16,0 0 29-16,0 0 40 0,0 0 5 0,0 0 0 16,0 0 6-16,0 0 2 0,0 0 3 0,0 0-18 15,123 51-17-15,-92-40-14 0,-1 1-11 16,0 0-7-16,1 0-7 0,0 2-6 0,0 0-5 16,-1 0-9-16,-1 0-11 0,-1 1-19 15,-4-1-44-15,1 1-62 0,-5 1-96 0,0-1-153 0,-2 2-137 16,-3-5-16-16,-6-1-252 0</inkml:trace>
  <inkml:trace contextRef="#ctx0" brushRef="#br6" timeOffset="138832.95">3900 14080 2233 0,'0'0'11'0,"0"0"-13"15,0 0 25-15,0 0 23 0,0 0 12 0,0 0-9 16,0 0-9-16,0 0-8 0,0 0-10 0,30 131-11 16,-19-114-4-16,0 1-6 0,-1-2-6 15,0 1-2-15,1-1-9 0,-3-3-22 0,1-1-22 16,2-2-52-16,-2 0-87 0,1-5-123 0,1 0-104 15,-5-3-56-15,0 0-382 0</inkml:trace>
  <inkml:trace contextRef="#ctx0" brushRef="#br6" timeOffset="139010">3960 13892 2288 0,'0'0'87'16,"0"0"25"-16,0 0 19 0,0 0 1 15,0 0-50-15,0 0-40 0,0 0-17 0,0 0-13 16,0 0-11-16,0 0-14 0,0 0-15 0,0 0-16 16,0 0-24-16,0 0-44 0,-39-9-84 15,48 9-183-15,-4 1-192 0,2 0-827 0</inkml:trace>
  <inkml:trace contextRef="#ctx0" brushRef="#br6" timeOffset="139372.74">3852 13391 2309 0,'0'0'-29'0,"0"0"22"0,0 0 34 16,0 0 27-16,0 0 11 0,0 0-21 0,0 0-27 15,0 0-10-15,0 0-7 0,0 0-2 16,0 0 13-16,0 0 1 0,0 0 1 0,117-2 4 0,-84-1-11 15,2 0-3-15,3 1-1 0,-5 0-4 16,2-2-1-16,-2 2-19 0,-2 0-33 0,2-1-79 16,-2 1-125-16,0 1-165 0,-6 0-128 15,-11 1-546-15</inkml:trace>
  <inkml:trace contextRef="#ctx0" brushRef="#br6" timeOffset="139677.8">4797 13583 2963 0,'0'0'-45'0,"0"0"4"0,0 0 32 0,0 0 14 16,0 0 3-16,0 0-6 0,0 0-2 0,0 0-13 16,0 0-39-16,0 0-67 0,0 0-130 15,0 0-227-15,0 0-177 0,118-56-668 0</inkml:trace>
  <inkml:trace contextRef="#ctx0" brushRef="#br6" timeOffset="139854.82">4825 13931 2880 0,'0'0'-16'16,"0"0"7"-16,0 0 25 0,0 0 18 0,0 0-12 15,0 0-7-15,0 0-7 0,0 0-12 16,0 0-14-16,0 0-46 0,0 0-79 0,0 0-160 16,0 0-276-16,0 0-928 0</inkml:trace>
  <inkml:trace contextRef="#ctx0" brushRef="#br6" timeOffset="141656.11">4763 14022 465 0,'0'0'28'0,"0"0"9"15,0 0 49-15,0 0 45 0,0 0 1 0,0 0-18 16,0 0-16-16,0 0-12 0,0 0-9 16,0 0-10-16,0 0-9 0,0 0-7 0,13-43-2 15,-13 43-5-15,0 0-9 0,0 0-8 16,0 0-9-16,0 1-3 0,0 2 1 0,0-2 4 0,0 1 0 16,0 1 4-16,0-1 1 0,0 1 1 15,0 1 5-15,-3 2 2 0,-2-2-4 0,3 2-2 16,-2 1-5-16,-2-2-1 0,2 1 8 0,-2-1 1 15,3-3 2-15,1 0-1 0,-1-2-5 16,2 2-3-16,0-2-1 0,1 0-2 0,0 0-4 16,0 0-6-16,0 0-4 0,0 0-3 0,0 0-1 15,0 0 0-15,0 0-3 0,0 0-5 16,0 0 0-16,-1 0-5 0,1 1-7 0,-1 0 3 0,0 1-8 16,0 1 1-16,-1-2 5 0,0 1-1 15,2-1 6-15,0 0 3 0,-1 1 2 0,2 0 3 16,-2 0 4-16,0 2 1 0,0-2 0 0,0 2 3 15,-3-2-1-15,0 0 3 0,3-1 4 0,-1 0 6 16,1 0 5-16,0-1 2 0,-1 0 2 16,2 0-6-16,-2 0-3 0,2-1-8 0,-1-1-13 15,1-1-13-15,-1-2-23 0,1 0-21 0,0-2-25 16,0 0-38-16,0-1-61 0,2 0-65 0,4 0-95 16,-3 2-56-16,1 2-223 0</inkml:trace>
  <inkml:trace contextRef="#ctx0" brushRef="#br6" timeOffset="142529.82">5295 13336 326 0,'0'0'559'0,"0"0"-387"0,0 0 37 0,0 0 27 16,0 0-12-16,0 0-66 0,0 0-55 15,0 0-21-15,0 0-21 0,0 0-25 0,0 0-21 16,0 0-15-16,0 0-6 0,0 0 4 0,-49 2 9 15,57 14 5-15,2 2 0 0,2 0 2 0,2 1-4 16,0 1 0-16,0-2-1 0,2 1-3 0,-1-1 2 16,-1-1-3-16,-1 1-3 0,-2-2-1 15,2-1-3-15,-1-1 1 0,-1-2 1 0,1-1 0 16,-2-2 2-16,-1-2 0 0,1-1 2 0,-3-1 1 16,0-4 3-16,3 0 3 0,-3-1 5 0,-1 0 2 15,1-2 11-15,0-4 8 0,-2-2 9 0,2-2 3 16,-2-3-6-16,1-2-9 0,0-3-11 15,0-1-6-15,2-2-6 0,0-2-4 16,1 0-3-16,-3-1-4 0,3 2 1 0,0 0-3 16,-2 3-3-16,1-1-4 0,-2 2-10 0,-2 1-11 15,0 4-33-15,-2 0-50 0,-1 1-68 0,1 5-101 16,-2 1-94-16,2 0-80 0,-2 2 14 0,0 2-213 0</inkml:trace>
  <inkml:trace contextRef="#ctx0" brushRef="#br6" timeOffset="142923.91">5363 13233 1063 0,'0'0'197'0,"0"0"-218"16,0 0 32-16,0 0 47 0,0 0 48 15,0 0 15-15,0 0 3 0,0 0-20 0,0 0-22 16,0 0-25-16,0 0-23 0,0 0-10 0,0 0-10 16,133 132-4-16,-114-110-4 0,1 2-1 15,-3-1-2-15,0-2-2 0,0 3 1 0,-4-5 0 16,4-1 0-16,-4-1 1 0,-2-2 1 0,6-2-2 16,-5 0 5-16,0-4 6 0,-2-2 4 0,1-2 6 15,-1-2 8-15,-1-1 8 0,-1-2 6 16,-1 0 15-16,-1-2 10 0,0-3 4 0,-2-2 7 15,3-4-9-15,-4-2-12 0,4-1-11 0,-4-2-9 16,3-3-6-16,-3 1-4 0,-2-1-3 0,0-2-7 16,2 1-6-16,-1-2-5 0,-1-1-7 0,-1-1-2 15,0-2-3-15,0 1-4 0,0-3-5 0,-4 5-11 16,1-2-10-16,3 3-15 0,-2 3-19 0,2 1-26 16,-1 6-44-16,1 2-90 0,0 6-156 15,0 1-158-15,0 3-716 0</inkml:trace>
  <inkml:trace contextRef="#ctx0" brushRef="#br6" timeOffset="143671.5">5965 12769 864 0,'0'0'180'0,"0"0"54"0,0 0 38 0,0 0-16 15,0 0-77-15,0 0-63 0,0 0-29 16,0 0-14-16,0 0-9 0,0 0 1 0,0 0-9 16,0 0-8-16,0 0-12 0,0 0-5 0,31 122-4 15,-22-102-7-15,1-1-7 0,-3 1-5 0,-2 1-7 16,2-3-5-16,-4 1-5 0,3-3-13 16,-4-1-19-16,-1 0-23 0,0 0-50 0,-1 0-97 15,0 0-141-15,-3-2-144 0,-2-2-20 0,2-4-285 0</inkml:trace>
  <inkml:trace contextRef="#ctx0" brushRef="#br6" timeOffset="143943.02">5677 12829 1347 0,'0'0'96'0,"0"0"38"16,0 0 10-16,0 0 1 0,0 0-40 16,0 0-32-16,0 0 0 0,0 0 1 0,0 0-2 15,0 0-8-15,0 0-12 0,0 0-10 0,127-20-14 16,-95 18-8-16,0-4-11 0,2 2-5 0,-1 1-4 16,4-1-4-16,-3 2-3 0,-1 0-8 15,1 0-15-15,-3 1-24 0,-4 1-24 0,2 0-63 16,-2 0-106-16,-5 0-122 0,-3 1-121 15,-9 1-538-15</inkml:trace>
  <inkml:trace contextRef="#ctx0" brushRef="#br6" timeOffset="145468.31">6554 13190 948 0,'0'0'452'0,"0"0"-381"15,0 0 32-15,0 0 35 0,0 0 22 16,0 0-36-16,0 0-45 0,0 0-32 0,0 0-29 16,0 0-16-16,0 0-1 0,0 0 0 0,0 0 1 15,-70 88 0-15,56-63-2 0,-3 0-1 0,3-1 0 16,-4 0 1-16,-1 0 1 0,1 1-1 16,-2-2-2-16,-1 3-3 0,2 0-2 0,-2-3-6 15,0 1-8-15,2-3-21 0,2-2-20 0,1-2-23 16,4-2-26-16,2-4-29 0,2-1-60 0,5-3-76 15,3-6-56-15,0-1 14 16,1 0-3-16,0-4 109 0</inkml:trace>
  <inkml:trace contextRef="#ctx0" brushRef="#br6" timeOffset="145672.88">6181 13279 534 0,'0'0'224'15,"0"0"-45"-15,0 0 19 0,0 0-4 0,0 0-53 16,0 0-61-16,0 0 1 0,0 0 20 0,0 0 14 16,0 0-4-16,0 0-20 0,0 0-17 0,0 0-13 15,0 0-16-15,114 135-13 0,-91-115-11 16,0-1-11-16,0 0-6 0,1-1-7 0,-4-1-5 0,0-1-9 16,-2 1-14-16,-1-3-21 0,3-1-56 15,-4 1-97-15,1-2-125 0,-6-3-146 0,-3-3-590 0</inkml:trace>
  <inkml:trace contextRef="#ctx0" brushRef="#br6" timeOffset="145904.99">6680 13588 1791 0,'0'0'-7'15,"0"0"21"-15,0 0 56 0,0 0 44 0,0 0 3 16,0 0-24-16,0 0-19 0,0 0-25 0,0 0-20 16,0 0-11-16,0 0-9 0,0 0-7 0,0 0-6 15,37 127-9-15,-28-109-13 0,-2 0-19 0,-1-1-40 16,2-2-51-16,1-2-80 0,0-1-83 0,1-2-55 16,1-2-38-16,-2-1 46 0,-4-3-111 0</inkml:trace>
  <inkml:trace contextRef="#ctx0" brushRef="#br6" timeOffset="146076.82">6846 13488 664 0,'0'0'326'16,"0"0"0"-16,0 0 21 0,0 0-47 0,0 0-123 16,0 0-75-16,0 0-33 0,0 0-29 15,0 0-33-15,0 0-28 0,0 0-28 0,0 0-64 16,0 0-132-16,0 0-180 0,-61-42-210 0,66 46-235 0</inkml:trace>
  <inkml:trace contextRef="#ctx0" brushRef="#br6" timeOffset="146440.98">6766 12910 1704 0,'0'0'777'16,"0"0"-811"-16,0 0 15 0,0 0 25 16,0 0 42-16,0 0 11 0,0 0-10 0,0 0-9 15,0 0-6-15,0 0-11 0,0 0-9 0,136-12-3 16,-104 9-6-16,3-1-6 0,-1 1 0 0,-1-2-3 16,-2 2-8-16,-1-1-10 0,-2 2-22 15,-2-1-26-15,-2 1-55 0,-2 1-102 0,-1-1-169 16,-6 2-168-16,-6 0-687 0</inkml:trace>
  <inkml:trace contextRef="#ctx0" brushRef="#br6" timeOffset="147315">5440 14282 809 0,'0'0'10'0,"0"0"65"15,0 0 57-15,0 0 26 0,0 0 3 0,0 0-36 16,0 0-36-16,0 0-34 0,0 0-30 0,0 0-20 16,0 0-1-16,0 0 22 0,0 0 24 15,0 0 15-15,24-16 2 0,10 15-7 0,6 0-9 16,1-2-7-16,7 1-2 0,2 0-5 0,1-1-6 16,3 0-4-16,3 0-3 0,1 1-6 15,0-1-2-15,2 1-2 0,0 0-4 0,0 0 1 16,-4 1 0-16,1 0-3 0,-4 0 1 0,3 0-2 15,-7 0-4-15,0-1-1 0,-1 0 2 16,1 0 3-16,-2-1 1 0,0 1 5 0,1-1 3 16,-2 0 0-16,4-1 1 0,-5-1-3 0,0 0-8 15,-1-1-1-15,1 1-2 0,-4-1-4 0,-1 2 4 16,-4-2-5-16,0 1-1 0,-5 0-3 0,-2-1-8 16,-4 0-12-16,-4 1-15 0,-2 1-30 15,-9 0-48-15,-4 4-65 0,-4 0-114 0,-2 0-162 16,0 0-563-16</inkml:trace>
  <inkml:trace contextRef="#ctx0" brushRef="#br6" timeOffset="147682.83">5534 14640 1341 0,'0'0'126'0,"0"0"-181"0,0 0 53 0,0 0 84 15,0 0 29-15,0 0-9 0,0 0-27 16,0 0-14-16,0 0-13 0,0 0-2 0,0 0-1 16,0 0-2-16,0 0-6 0,-8 21-8 0,9 7-11 15,-1 3-7-15,-2 3-4 0,-4-1-2 0,2 2 1 16,-3-2-6-16,4 0 0 0,-4 1-2 16,4-1-10-16,-4 0-7 0,4-2-33 0,2-2-45 15,-4-2-50-15,5-4-73 0,0-3-66 16,9-4-70-16,-3-6-4 0,-2-4-225 0</inkml:trace>
  <inkml:trace contextRef="#ctx0" brushRef="#br6" timeOffset="147921.82">5772 14610 1561 0,'0'0'258'0,"0"0"-257"15,0 0 18-15,0 0 46 0,0 0 15 0,0 0-9 16,0 0-21-16,0 0-26 0,0 0-13 16,0 0-3-16,0 0-3 0,0 0-2 0,-9 134-2 15,6-103-1-15,0 0-3 0,-2 2 2 0,3 0-3 16,-5 0-8-16,4-2-3 0,-5 0-23 0,4 0-28 16,-3-2-33-16,3-2-48 0,-1-1-52 0,2-4-61 15,-1-2-66-15,1-7-18 0,3-4-299 0</inkml:trace>
  <inkml:trace contextRef="#ctx0" brushRef="#br6" timeOffset="148297.03">5918 14695 1535 0,'0'0'354'0,"0"0"-399"0,0 0 36 16,0 0 51-16,0 0 28 0,0 0 1 0,0 0-14 16,0 0-14-16,0 0-6 0,0 0-11 0,0 0-6 15,26 132-7-15,-18-107-8 0,-2 0-1 16,2-1-3-16,1 0-1 0,2-3 5 0,-2 0-3 16,-1-2 0-16,2-3-1 0,0 0 2 0,-1-4-1 15,-2-1-1-15,3-2 6 0,-2-1-4 16,0-3 10-16,1-1 3 0,-3-3 3 0,1-1 5 15,1 0 0-15,-2-1 2 0,1-5 1 0,1-3 4 16,0-3-5-16,-1-2-3 0,0-4 0 16,2 1-2-16,-4-1 1 0,1 0 1 0,2 0 0 0,-5-1-11 15,3-1 1-15,-4 0-6 0,0 0-11 0,1-2-9 16,0 1-31-16,-1 0-48 0,0 0-65 16,0 3-90-16,2 1-106 0,0 2-100 0,-3 4-28 15,2 4-298-15</inkml:trace>
  <inkml:trace contextRef="#ctx0" brushRef="#br6" timeOffset="148724.83">6001 14786 1523 0,'0'0'17'0,"0"0"28"0,0 0 42 0,0 0 30 15,0 0 10-15,0 0-14 0,0 0-13 0,0 0-22 0,0 0-19 16,0 0-16-16,66 129-12 0,-48-110-6 16,2 1-11-16,-4 0-4 0,1-1-3 0,1 1-7 15,-2-3 1-15,0-1 0 0,1-1-1 0,-3-1-3 16,0-2 4-16,1-1-7 0,-2-1 1 0,2 1 5 15,-4-2-5-15,1 0 7 0,-1-1-2 16,1-1 7-16,1-1 4 0,-1-2 5 0,1-1 3 16,-2-3 0-16,0 0 5 0,-2-6 6 0,-1-3 3 15,-1-3 1-15,0-1-3 0,0-4-1 0,-1 0 1 16,0-2-3-16,-2-2-1 0,1-2 2 16,0-1-3-16,-1-4 2 0,-2 0-5 0,-1 0-5 15,-1-1-3-15,0-2-8 0,-1 0-4 0,-1 0-11 16,-1-2-14-16,2 4-15 0,0 1-29 0,-1 2-27 15,2 3-34-15,0 4-46 0,0 3-71 16,0 3-111-16,0 3-118 0,2 3-61 0,-2 3-205 0</inkml:trace>
  <inkml:trace contextRef="#ctx0" brushRef="#br6" timeOffset="149088.19">6880 14473 843 0,'0'0'107'0,"0"0"37"16,0 0 39-16,0 0 14 0,0 0-47 16,0 0-39-16,0 0-22 0,0 0-17 0,0 0-14 15,-10 120-8-15,10-96-10 0,1 2-6 0,2 0-6 16,0 3-7-16,-1-1-6 0,-2 4-9 0,1 2-5 16,-1-2-8-16,0 1-12 0,0-3-13 15,0 1-28-15,-1-4-33 0,0-2-34 0,1-2-58 16,0-4-61-16,0-4-78 0,0-5-52 15,1-4-304-15</inkml:trace>
  <inkml:trace contextRef="#ctx0" brushRef="#br6" timeOffset="149343.8">7001 14498 1776 0,'0'0'68'0,"0"0"43"16,0 0 35-16,0 0 10 0,0 0-46 0,0 0-42 0,0 0-21 16,0 0-10-16,0 0-9 0,0 0-8 15,0 0-3-15,0 0-8 0,0 0-1 0,0 0-2 16,33 136-4-16,-28-112 1 0,0 2 0 16,0-1-2-16,-2 2-1 0,0-1-1 0,-3 2 0 15,0-2-4-15,0 1 0 0,0-2-5 0,0-1-8 16,0 0-7-16,0-2-30 0,0-1-41 0,0 0-50 15,0-3-107-15,1-1-65 0,3-2-98 0,-2-3-72 16,0-4-291-16</inkml:trace>
  <inkml:trace contextRef="#ctx0" brushRef="#br6" timeOffset="163567.12">8204 13691 1071 0,'0'0'70'0,"0"0"30"0,0 0 30 16,0 0 16-16,0 0-15 0,0 0-36 0,0 0-31 16,0 0-24-16,0 0-18 0,0 0-14 15,0 0-2-15,0 0-5 0,0-16 1 0,-2 22 3 16,-1 1-1-16,-3 2 7 0,1 3 1 0,-2 2-1 15,-2-1 3-15,-2 2-6 0,0 0-3 0,-6 2-1 16,1-2-3-16,-2 3 1 0,-1-1 1 0,-1 2-1 16,-1 0-1-16,1 0 0 0,0-2 0 0,0 1 1 15,0 0-2-15,3-3 3 0,2 0-2 16,-2-1 1-16,5-1 1 0,-1-2 0 0,6-3 0 16,2-1-2-16,0-1-2 0,4-2 0 15,0-1 0-15,1-1 3 0,0 0 2 0,0-1 5 16,0 1 4-16,1-1 4 0,0 2 5 0,2-1 1 15,0 0 1-15,1 2-1 0,1 0 3 16,0 1-1-16,2 0-1 0,1-1 1 0,-2 0-5 16,2 2 5-16,0 0-2 0,0-1 0 0,1 0-2 15,2 1-6-15,-1 1-4 0,2 0-5 0,2 0 0 16,2 1-1-16,1-1-1 0,4 0-1 0,2 0-4 16,1-1-3-16,2-3-3 0,1 0-4 0,2 0-10 15,1-3-9-15,1 0-21 0,0 0-47 16,1-3-67-16,2-1-103 0,-1-2-86 0,-10 3-90 0,-8 0-487 15</inkml:trace>
  <inkml:trace contextRef="#ctx0" brushRef="#br6" timeOffset="163949">7741 14590 1489 0,'0'0'-8'15,"0"0"-46"-15,0 0 35 0,0 0 77 0,0 0 44 16,0 0 11-16,0 0-7 0,0 0-5 0,0 0-5 16,0 0-10-16,120 32-14 0,-94-31-18 0,4-1-11 15,1 0-11-15,5 0-9 0,-2 0-2 16,-1-3-6-16,1 0-5 0,-1 0 2 0,0 0-8 16,-1 0-2-16,-3 0-2 0,1 1-3 15,-4 1 0-15,0-3-2 0,-4 2-8 0,1 0-13 0,-3-1-27 16,-3 1-46-16,1 1-82 0,-6 1-112 15,0 0-90-15,-5 0-69 0,-1 0-395 0</inkml:trace>
  <inkml:trace contextRef="#ctx0" brushRef="#br6" timeOffset="165351.43">8777 13852 572 0,'0'0'157'0,"0"0"38"16,0 0 38-16,0 0 26 0,0 0-19 15,0 0-55-15,0 0-40 0,0 0-35 0,0 0-34 0,0 0-32 16,0 0-23-16,0 0 0 0,-37 0 11 0,44 4 7 16,5 1 2-16,0-1-7 0,4 1-8 15,3-2-6-15,2 2-7 0,1-3-5 0,1 1-1 16,0-2-9-16,3 0 0 0,-2-1-12 0,4 0-17 15,-4 0-15-15,5 0-33 0,-4 0-49 16,0 0-74-16,1-1-102 0,-1 0-79 0,-8 0-47 16,-5-1-427-16</inkml:trace>
  <inkml:trace contextRef="#ctx0" brushRef="#br6" timeOffset="165936.2">9356 13150 1208 0,'0'0'-2'15,"0"0"-9"-15,0 0 11 0,0 0 40 0,0 0 47 16,0 0 20-16,0 0 0 0,0 0-23 16,0 0-24-16,0 0-14 0,23 135-16 0,-17-109-6 15,0-1-5-15,3-1-5 0,-5 2-1 0,3-3-1 16,-2 0 0-16,1-4 0 0,0-2 0 16,-2 1-2-16,0-3-1 0,-3-3-1 0,1 1 3 15,-2-3 3-15,0 1 0 0,0-3 2 0,-2-3-6 16,1-1-5-16,1-3-8 0,0 0-11 15,0-1-6-15,0 0-3 0,1-2 7 0,4-3 8 16,0-2 9-16,5-2 0 0,-2-2-2 0,4 0-3 16,1 1-5-16,0 0-2 0,1 4-4 0,1 0-2 15,-2 4 0-15,4 2 1 0,-4 0 5 0,3 3 3 16,-4 4 5-16,0 2 1 0,-2 1-1 16,0 3 2-16,-1 0 1 0,2 2 0 0,-2 0 1 15,-3 0 1-15,-1 1-1 0,-2 1 2 0,-1 0 4 16,-2 0 3-16,0-1 6 0,-5-2 7 0,0 3 8 15,-2-4 12-15,-2-1 6 0,-3-2 4 16,0-2 8-16,1-1 7 0,-3-3 5 0,2-3-4 16,-6-1-9-16,4 0-14 0,-4-4-11 0,-1-1-5 15,2-3-4-15,2-2-7 0,-2-2-6 0,4 0-8 16,2-2-8-16,1 0-6 0,1 1-11 0,0-1-11 16,6 0-19-16,1 0-26 0,2 2-32 15,0 0-42-15,3 1-70 0,7 1-76 0,1 2-96 16,-1 1-39-16,-1 4-298 0</inkml:trace>
  <inkml:trace contextRef="#ctx0" brushRef="#br6" timeOffset="166444.14">9492 14059 284 0,'0'0'27'0,"0"0"30"0,0 0 57 16,0 0 32-16,0 0-5 0,0 0-4 0,0 0-7 15,0 0 4-15,0 0 17 0,133 3 1 0,-110-8-3 16,4-1-21-16,3-1-34 0,-1 1-15 0,2-2-7 16,0 1-4-16,-2-1-8 0,4 0-7 15,-1 1-6-15,4 0-7 0,-2 0-4 0,1 1 0 16,1 2-4-16,1-2-5 0,-3 1-2 0,-3 1-13 16,6 1-6-16,-3-1 0 0,-3 1-10 0,0 0-2 15,-1 0-8-15,-2 2-14 0,-5 0-25 16,2 1-46-16,-6 0-80 0,-3 0-135 0,-6 2-160 15,-2 0-732-15</inkml:trace>
  <inkml:trace contextRef="#ctx0" brushRef="#br6" timeOffset="166776.96">9449 14515 2042 0,'0'0'-28'16,"0"0"33"-16,0 0 42 0,0 0 25 15,0 0-5-15,0 0-30 0,0 0-10 0,0 0 4 16,0 0-10-16,0 0-6 0,-12 142-7 0,9-112-9 16,1 2 1-16,-2 1-3 0,1-1-8 15,0 1-3-15,2-2-13 0,0 0-25 0,0-1-57 16,0-3-80-16,1-3-81 0,0-2-60 0,1-4-55 16,1-4 30-16,-1-6-243 0</inkml:trace>
  <inkml:trace contextRef="#ctx0" brushRef="#br6" timeOffset="166990.83">9624 14552 940 0,'0'0'207'0,"0"0"-89"0,0 0 37 16,0 0 15-16,0 0-13 0,0 0-72 0,0 0-26 15,0 0-11-15,0 0-10 0,0 0-12 0,0 0-15 16,0 0-5-16,0 0-6 0,0 0 1 15,-9 140-5-15,5-112-2 0,-3-1-2 0,2 1-13 16,0-3-13-16,-2-1-25 0,2-1-42 0,-1-3-66 16,4-2-62-16,0-1-73 0,2-3-51 0,0-3 46 15,0-6-123-15</inkml:trace>
  <inkml:trace contextRef="#ctx0" brushRef="#br6" timeOffset="167416.34">9779 14514 1220 0,'0'0'60'16,"0"0"15"-16,0 0 45 0,0 0 25 0,0 0-16 15,0 0-52-15,0 0-26 0,0 0-5 0,0 0 5 16,0 0 4-16,0 0 1 0,0 0-10 0,0 0-14 15,8 33-9-15,-4-15-6 0,2 3-5 16,-1 2-4-16,0-1-2 0,-2 1-4 0,4-1 2 16,-2 0-2-16,1-1-2 0,3 0 2 0,0-2-4 15,-2-1-2-15,3-2 0 0,-2-1 1 16,2-3 1-16,3 0 2 0,0-1 3 0,-1-3-1 16,3-4 4-16,1 0 1 0,-1-4 3 0,-1 0 8 15,-2-2 3-15,-2-4 8 0,-1-2 8 0,2-3 10 16,-3 1 1-16,-2-3 5 0,1-1-3 0,0-1-1 15,-4 0-2-15,3 0-3 0,-3-3-5 16,0 1-11-16,2-1-2 0,-3-3-10 0,0 1-7 16,2 0-2-16,0 0-7 0,-2-1-2 0,1 1-5 15,0 1-14-15,-1 3-18 0,-1 0-30 0,0 0-43 16,2 2-58-16,-1 0-76 0,0 3-107 0,-1 3-108 16,-1 3-31-16,1 3-356 0</inkml:trace>
  <inkml:trace contextRef="#ctx0" brushRef="#br6" timeOffset="167785.03">9962 14537 606 0,'0'0'130'16,"0"0"-74"-16,0 0 36 0,0 0 24 0,0 0 5 15,0 0-11-15,0 0-1 0,0 0-9 16,0 0-13-16,0 0-18 0,0 0-13 0,48 127-8 16,-36-111-8-16,-2 1-6 0,4-3-4 0,-4 0-10 15,0 1-5-15,-2 2-5 0,2-3-1 0,-1 1 7 16,0-2 5-16,1-1 1 0,0-4-1 0,1-1 20 16,1 0 19-16,0-3 6 0,2-1 5 15,-2-2-27-15,-1-1-15 0,3 0 1 16,-2-3 2-16,1-3 7 0,-3-2-4 0,0-1-1 15,0-2-1-15,-4-2-1 0,0-1 3 0,0 0 0 16,-2-2-2-16,-2 0-1 0,0-3-6 0,0 0-5 16,0-3-2-16,-2 0-10 0,0-1-6 15,0 0-3-15,0 0-13 0,-6-1-6 0,4 1-16 16,1 0-23-16,-1 4-27 0,1 2-35 0,-1 5-48 0,-1 2-75 16,2 3-104-16,0 3-133 0,0 2-533 0</inkml:trace>
  <inkml:trace contextRef="#ctx0" brushRef="#br6" timeOffset="168144.84">10480 14370 1127 0,'0'0'58'0,"0"0"31"0,0 0 34 15,0 0 23-15,0 0-4 0,0 0-36 0,0 0-8 16,0 0-8-16,0 0-18 0,-2 145-20 15,5-116-17-15,0 3-12 0,-2 0-12 0,-1 1-5 16,0 2-4-16,0 1-5 0,0 0-2 0,1 0-1 16,-1-2-1-16,-1-1-4 0,0-2-6 0,-2-5-13 15,3-3-13-15,0-3-24 0,0-4-53 0,0-4-82 16,4-3-78-16,-1-4-85 0,0-1-13 0,1-3-268 16</inkml:trace>
  <inkml:trace contextRef="#ctx0" brushRef="#br6" timeOffset="168399.17">10623 14425 664 0,'0'0'244'0,"0"0"-39"16,0 0 45-16,0 0 25 0,0 0-34 0,0 0-68 16,0 0-42-16,0 0-39 0,0 0-26 0,0 0-11 15,0 0-9-15,0 0 0 0,0 0-6 16,-1 44-6-16,5-22-4 0,1 5-6 0,-1-2-7 15,-1 2-5-15,0 0-5 0,-3 1-3 0,2-1-2 16,-2 3-2-16,0-4 0 0,0 2-5 16,0-3-3-16,-2-1-5 0,-2 0-7 15,-2-2-10-15,1-1-14 0,-1 0-16 0,3-3-27 0,-2-2-36 16,3-2-58-16,1-3-92 0,1-2-104 0,0-3-99 16,0-2-485-16</inkml:trace>
  <inkml:trace contextRef="#ctx0" brushRef="#br6" timeOffset="172862.36">10843 13876 484 0,'0'0'128'0,"0"0"-73"0,0 0 35 16,0 0 38-16,0 0 24 0,0 0 2 16,0 0-19-16,0 0-10 0,0 0-5 0,0 0-17 0,0 0-11 15,0 0-7-15,29-22-4 0,-18 22-1 0,-1 0-4 16,0 0-8-16,3 0-10 0,3 0-7 16,-2 0-6-16,3-2-5 0,-1 2-7 0,2 0-2 15,4-1-5-15,-1-1-7 0,4 0 2 0,-3-1-9 16,5-1-4-16,-3 1 0 0,3-2-9 0,-2 2 1 15,-4-1-1-15,4 1-7 0,-4 0-8 16,-2 2-16-16,-2 0-29 0,1 1-49 0,-2 0-72 16,-2 0-105-16,-3 0-108 0,-3 1-68 0,-4 2-489 0</inkml:trace>
  <inkml:trace contextRef="#ctx0" brushRef="#br6" timeOffset="183034.05">1802 2771 678 0,'0'0'-86'15,"0"0"42"-15,0 0 88 0,0 0 85 16,0 0 16-16,0 0-32 0,0 0-29 0,0 0 3 16,0 0 3-16,0 0-14 0,0 0-13 0,0 0-7 15,94-59 4-15,-78 52-1 0,1 1 10 0,-3-2-1 16,5 1-7-16,0-2-3 0,-2 1-16 0,5-2-7 16,-1 2-14-16,-1-1-2 0,1 0-1 15,0-1-5-15,-1 1 4 0,0-1-8 0,0 0-1 16,-3-1-3-16,1 0-5 0,0 1 2 15,2-3 0-15,-1 0-2 0,-2-1 0 0,3 0 2 16,-3 0-2-16,3-1 1 0,0-2-2 0,-1 1-2 16,1-1-7-16,-2 0-3 0,-2 0-6 15,2 1-9-15,-2 1 1 0,-2 1-11 0,-2 1-15 0,-1 3-22 16,-1-1-37-16,-2 4-36 0,-1 1-57 16,-5 0-83-16,0 2-54 0,-1 2-300 0</inkml:trace>
  <inkml:trace contextRef="#ctx0" brushRef="#br6" timeOffset="183441.03">1598 3080 1455 0,'0'0'-4'0,"0"0"19"16,0 0 54-16,0 0 55 0,0 0-7 16,0 0-61-16,0 0-50 0,0 0-33 0,0 0-4 15,0 0 12-15,0 0 17 0,0 0 21 16,0 0-2-16,0 0-3 0,26 106-7 0,-21-82 1 0,2-1-4 16,2 1-6-16,-5 1-3 0,4 2-17 15,-3-3-32-15,0-1-36 0,0 1-39 0,-2-4-48 16,0-3-36-16,-1-2-47 0,1-4-27 0,-1-1 22 15,-1-7-59-15</inkml:trace>
  <inkml:trace contextRef="#ctx0" brushRef="#br6" timeOffset="183728.98">1736 2974 1122 0,'0'0'-53'0,"0"0"51"0,0 0 88 0,0 0 77 16,0 0-7-16,0 0-69 0,0 0-30 0,0 0-5 16,0 0-18-16,0 0-14 0,0 0-15 15,0 0-16-15,0 0 4 0,0 0 28 16,2 2 24-16,0 12 16 0,4 3 2 0,-3 2-22 0,1 1-13 16,-1 3-2-16,-1-1-5 0,-2 0-8 15,0 0-8-15,0-1-1 0,0 2-12 0,0-3-2 16,-2 0-9-16,-1 1-18 0,0-2-12 0,2-3-25 15,0 1-25-15,1-2-35 0,0-6-44 0,0-2-39 16,2-4-42-16,4-3-37 0,0 0 33 16,-1 0-131-16,-3-3 394 0</inkml:trace>
  <inkml:trace contextRef="#ctx0" brushRef="#br6" timeOffset="184076.16">1830 2958 1447 0,'0'0'-37'0,"0"0"47"0,0 0 67 0,0 0-8 15,0 0-54-15,0 0-68 0,0 0 2 16,0 0 29-16,0 0 13 0,0 0 34 0,0 0 9 16,0 0-8-16,0 0-3 0,0 0 4 0,53 104-3 15,-40-91-3-15,-1 0-4 0,0-2-8 16,-1-1-7-16,-1 0-8 0,2-4 0 0,-1-1 7 15,2-2 8-15,-3-2 10 0,1 0-3 0,1-1-4 16,-4 0 2-16,1-4 13 0,-1-3 31 16,1-1 24-16,0-2 15 0,-1 0 3 0,-3-1-9 15,3-2-12-15,-3-3-8 0,0-1-11 0,-1 1-16 16,0-2-12-16,-3 0-10 0,0 0-5 0,0-2-5 16,-1 0-5-16,0 0-10 0,0 1-16 0,0 3-10 15,0 2-20-15,0 0-23 0,0 5-29 16,0 2-50-16,0 2-77 0,0 3-87 0,0 0-122 15,0 2-94-15,0 0-46 0</inkml:trace>
  <inkml:trace contextRef="#ctx0" brushRef="#br6" timeOffset="184434.68">2044 2881 1366 0,'0'0'-86'0,"0"0"31"0,0 0 97 16,0 0 32-16,0 0-50 0,0 0-32 0,0 0 12 16,0 0 25-16,0 0 17 0,0 0-10 15,0 0-6-15,0 0-8 0,0 0-8 0,0 0 1 16,81 90 2-16,-70-79-3 0,0-1-1 0,0 1-3 16,-1 0-8-16,0-1 4 0,2-2-5 0,-3-2 1 15,0 0-2-15,0-1-5 0,0-2 1 0,-1 0-4 16,-3-3 2-16,2 0 6 0,-4 0 18 15,5-4 28-15,-5-3 24 0,3-1 18 0,-3-5 2 16,4-5-6-16,-3 0-19 0,3-3-13 0,-5 0-12 16,1 1-5-16,-5 4-1 0,2-2-1 0,0-3 2 15,-3 2-12-15,1-3-7 0,-5-1-11 0,3 1-11 16,-2 1 0-16,3 3-10 0,-2 0-5 16,2 4-15-16,2 2-18 0,-2 3-15 0,-2 4-22 15,4 1-36-15,0 2-74 0,1 2-94 0,-1 0-131 16,0 0-159-16,0 0 189 0</inkml:trace>
  <inkml:trace contextRef="#ctx0" brushRef="#br6" timeOffset="184693">2397 2568 1663 0,'0'0'-73'0,"0"0"68"0,0 0 83 16,0 0-23-16,0 0-75 0,0 0-39 0,0 0 9 16,0 0 16-16,0 0 17 0,0 0 20 0,0 0 9 15,0 0-3-15,0 0-7 0,0 0 4 0,21 133-4 16,-19-109-1-16,-1 0 1 0,2 3-5 16,1-1-2-16,-3-1-11 0,1 1-11 0,-1-1-24 15,3-1-27-15,0-3-18 0,-2-3-23 0,4-4-15 16,-3-4-25-16,4-3-40 0,-3-3-30 0,4-2 8 15,-6 0-17-15</inkml:trace>
  <inkml:trace contextRef="#ctx0" brushRef="#br6" timeOffset="184906.45">2478 2574 249 0,'0'0'129'0,"0"0"38"0,0 0 60 16,0 0 25-16,0 0-64 0,0 0-75 15,0 0-57-15,0 0-30 0,0 0-32 0,0 0 9 16,0 0 29-16,0 0 14 0,0 0 17 0,0 0-5 16,5 41-7-16,2-19-7 0,1-2 4 0,-2 4-2 15,2 1-17-15,-1 0-4 0,-1 0-15 0,-1 4-12 16,3-2-24-16,-4 0-44 0,2 0-69 16,-2-4-90-16,4-2-117 0,0-7-95 0,-5-3-162 0</inkml:trace>
  <inkml:trace contextRef="#ctx0" brushRef="#br6" timeOffset="186234.45">11736 13397 28 0,'0'0'136'15,"0"0"-8"-15,0 0 38 0,0 0 30 16,0 0-1-16,0 0-13 0,0 0-8 0,0 0-13 15,0 0-22-15,0 0-19 0,0 0-17 0,0 0-3 16,-12 8-8-16,12-8-9 0,0 0-13 16,0 0-14-16,0 0-15 0,0 0-10 0,0 0-9 15,0 0-8-15,0 0-1 0,0 0-4 0,0 0 1 16,0-3 4-16,1 0 7 0,1-2 3 0,-1-3 0 16,5-3-1-16,-2-5-11 0,5-4-3 0,0 0-5 15,-1-3-4-15,2 2 0 0,-4 0-3 0,2 0 1 16,-2 1 0-16,-1-1-2 0,2-1-1 15,-4-2-5-15,3 1-3 0,-3-1-4 0,-2 1-4 16,1 1 0-16,-1 4 3 0,-1 1 4 16,3 6 8-16,-3 4 7 0,0 3 0 0,0 3-1 15,0 1-7-15,0 1-1 0,0 7 7 0,0 4 4 16,1 7 10-16,2 3 2 0,-3 5-2 0,2 3 0 16,3 3 1-16,-3 2 0 0,0 0-4 0,0 1-1 15,2-1-4-15,0 1-1 0,-3-3-2 16,4-2 2-16,-3-1-6 0,3-3-6 0,1-2-4 15,-3-2-17-15,5-4-16 0,-1 0-36 0,-2-3-43 16,3-3-47-16,-1-1-53 0,-3-3-85 0,2-2-90 16,-4-3-530-16</inkml:trace>
  <inkml:trace contextRef="#ctx0" brushRef="#br6" timeOffset="186728.06">11607 13970 736 0,'0'0'340'0,"0"0"-320"0,0 0 49 0,0 0 63 16,0 0 4-16,0 0-27 0,0 0-14 0,0 0 3 15,0 0-7-15,121-58-12 0,-93 54-14 16,1-1-14-16,1 1-8 0,1-1-10 0,3 1-5 16,-2-1-9-16,4 2-5 0,-3-3-2 0,6 2-2 15,-5 2 6-15,3 0 6 0,-2-1 6 16,3 1-2-16,35-2 17 0,-37 3-30 16,-2-1 1-16,-3 1-2 0,-2 0-3 0,-2 1-3 15,-3 0-2-15,-3 0-3 0,-1 0-4 0,-6 1-1 16,0 2-8-16,-5 0-12 0,-5 0-18 15,2 1-19-15,-6 0-28 0,0 2-44 0,0 1-45 16,-6-1-63-16,2 1-58 0,-3-2-63 0,0 0-25 16,4-2-152-16</inkml:trace>
  <inkml:trace contextRef="#ctx0" brushRef="#br6" timeOffset="187170.93">11633 14380 1228 0,'0'0'335'0,"0"0"-256"0,0 0 34 16,0 0 18-16,0 0-16 0,0 0-54 0,0 0-37 15,0 0 2-15,0 0 7 0,0 0 6 16,0 0 6-16,0 0-13 0,0 0-12 0,0 0-7 16,13 106-7-16,-13-81 1 0,3 0-6 0,-3 0 0 15,0 0-6-15,0-1-9 0,3 2-11 0,-7-3-18 16,1 3-22-16,0-2-24 0,-3-1-26 16,4-1-20-16,-3-3-24 0,3-1-36 0,1-4-50 15,1-4-60-15,0-5-15 0,0-1-274 0</inkml:trace>
  <inkml:trace contextRef="#ctx0" brushRef="#br6" timeOffset="187449.23">11779 14402 402 0,'0'0'212'0,"0"0"-82"15,0 0 40-15,0 0 20 0,0 0-30 16,0 0-58-16,0 0-38 0,0 0-22 0,0 0-13 15,0 0-3-15,0 0 11 0,0 0 12 0,0 0 16 16,0 0 6-16,17-23-1 0,-14 33-2 16,0 4-5-16,2 1-7 0,-3 2-5 0,0 4-11 15,-1-1-8-15,3 5-10 0,-3-3-7 0,-1 0-7 16,0 2-6-16,1-3 2 0,-3 3-7 0,-3-2-1 16,3 0-7-16,-2-1-18 0,-2-1-23 15,3-2-27-15,-3-1-36 0,3 1-33 0,-3-4-47 16,4-1-73-16,0-1-73 0,1-5-3 0,1-3-247 15</inkml:trace>
  <inkml:trace contextRef="#ctx0" brushRef="#br6" timeOffset="187879.17">12008 14436 1445 0,'0'0'255'0,"0"0"-239"16,0 0 31-16,0 0 33 0,0 0 0 15,0 0-26-15,0 0-10 0,0 0-4 0,0 0-14 16,0 0-12-16,0 0-7 0,0 0-6 0,0 0-3 15,32 140-2-15,-30-118-5 0,1 2-4 16,2-1-21-16,-2 1 1 0,1-2 9 0,0-2 5 16,-2 1 23-16,2-2 1 0,1-5-2 0,-2-1 1 15,4-4-1-15,-4-1 0 0,3-3 2 0,-3-1 0 16,4-3 6-16,-4-1 6 0,6 0 4 0,-4-6 8 16,1-2 5-16,2-3-1 0,-1 0 4 0,0-4 3 15,2-2 0-15,-1-1 3 0,1 1-2 16,-2 0-4-16,0-2-3 0,1 0-4 0,0 1-2 15,-3-1-4-15,3 2-7 0,-1 0-6 0,-3 0-11 16,4 2-7-16,-4 3-12 0,2-1-16 0,-3 2-26 16,0-1-36-16,1 2-45 0,-3 1-50 15,0 3-70-15,-1 1-95 0,1 2-74 0,-1 2-427 0</inkml:trace>
  <inkml:trace contextRef="#ctx0" brushRef="#br6" timeOffset="188290.2">12101 14503 916 0,'0'0'307'0,"0"0"-277"0,0 0 46 0,0 0 39 16,0 0 11-16,0 0-18 0,0 0-6 0,0 0-7 15,0 0-16-15,0 0-14 0,41 116-16 0,-31-103-14 16,0 0-5-16,3 0-10 0,-3 0-5 0,1 0-5 16,4-2 1-16,-4 1 5 0,-2 0-2 0,2-1 6 15,-5 0 0-15,3 0 0 0,1-2 3 16,-3-1-1-16,1 0 0 0,-1-1 1 0,5 0 4 16,-4-3-3-16,2 0-4 0,0-2-3 15,0-2-7-15,-1 0 3 0,1-1 0 0,-1-5 0 16,0-2 0-16,-1 0 4 0,-2-2 5 0,2-1 2 15,-1-2 10-15,-3-1-2 0,2-2 0 0,-1-1-2 16,1-1-7-16,-3-3-1 0,2 0-2 0,-1-1-3 16,-1-2 0-16,2 2-4 0,-1 0-6 15,-3 0-1-15,3 2-4 0,-4 2-2 0,1 1-3 16,-1 4-11-16,0 4-17 0,0 2-46 0,0 1-58 16,-3 3-66-16,0 1-124 0,2 2-211 15,-1 0-614-15</inkml:trace>
  <inkml:trace contextRef="#ctx0" brushRef="#br6" timeOffset="188621.99">12611 14354 1044 0,'0'0'136'15,"0"0"-117"-15,0 0 59 0,0 0 27 0,0 0 1 16,0 0-15-16,0 0-9 0,0 0 3 0,0 0-7 16,0 0-14-16,0 0-16 0,18 135-13 0,-16-112-11 15,0 1-13-15,-2 1-2 0,0-1-10 16,0-1-1-16,0 1-2 0,-3 2-5 0,0 0 3 0,-1 0 1 15,2 0-3-15,-1-3-4 0,-1 1-7 16,3-3-15-16,0-3-19 0,1-3-29 0,0-2-41 16,0-5-60-16,5-2-69 0,-2-4-59 0,2-2-15 15,-1 0-259-15,0 0 585 0</inkml:trace>
  <inkml:trace contextRef="#ctx0" brushRef="#br6" timeOffset="188888">12764 14401 853 0,'0'0'246'0,"0"0"-81"0,0 0 34 0,0 0 8 15,0 0-60-15,0 0-42 0,0 0-13 16,0 0-3-16,0 0-11 0,0 0-17 0,0 0-17 16,0 0-14-16,0 0-2 0,0 0-3 0,30 67-6 15,-28-49-2-15,3 0-5 0,-3 2-6 16,-1-1-1-16,-1 0 0 0,0 1-3 0,1-1 0 15,-2 0 0-15,-3 4-4 0,-1-4 0 0,-1 2-4 16,0-1-4-16,1 1-3 0,0 0-3 0,0-2-15 16,1 1-17-16,2-2-10 0,-2-2-35 0,2-3-40 15,2-1-53-15,0-3-89 0,0-3-113 0,2-3-67 16,1 0-268-16</inkml:trace>
  <inkml:trace contextRef="#ctx0" brushRef="#br6" timeOffset="189589.19">12937 13598 1078 0,'0'0'186'0,"0"0"-98"0,0 0 36 0,0 0 21 16,0 0-5-16,0 0-47 0,0 0-30 0,0 0-2 16,0 0 2-16,0 0 6 0,0 0-1 0,0 0-7 15,0 0-9-15,0 0-13 0,17 121-8 16,-14-98-10-16,1-2-10 0,0 1-1 0,-1-2-5 0,-1 1-4 16,0 0-1-16,-2 0-2 0,0 0-12 15,0-2-14-15,0-2-21 0,-4 1-32 0,4-3-25 16,0-4-33-16,-2-2-32 0,2-2-47 0,0-3-86 15,0-2-87-15,0-1-318 16,0-1 512-16</inkml:trace>
  <inkml:trace contextRef="#ctx0" brushRef="#br6" timeOffset="189851.11">12704 13825 1076 0,'0'0'80'16,"0"0"-11"-16,0 0 47 0,0 0 41 0,0 0 3 15,0 0-20-15,0 0-13 0,0 0-9 0,0 0-13 16,0 0-17-16,0 0-22 0,135-6-16 16,-109 6-15-16,1-1-9 0,1-1-10 0,-1 0-6 15,3-1-6-15,-3 0-8 0,-3 0-11 0,2 0-22 16,-3-1-33-16,-1 1-34 0,-1 1-36 15,0-2-29-15,-1 1-35 0,0 0-52 0,0-1-59 0,-1 2-48 16,-7 0-26 0,-3 0 12-16</inkml:trace>
  <inkml:trace contextRef="#ctx0" brushRef="#br6" timeOffset="191573.95">13729 13097 145 0,'0'0'171'16,"0"0"19"-16,0 0 52 0,0 0 27 0,0 0-36 16,0 0-43-16,0 0-30 0,0 0-31 15,0 0-30-15,0 0-22 0,0 0-8 0,0 0-6 16,0 0-4-16,-49-65-11 0,40 64-16 0,-1 1-6 16,-3 0-11-16,1 5-5 0,-3 0-1 0,0 3-5 15,-3 2 0-15,3 1 0 0,-1 2 0 0,1-2-2 16,0 0-1-16,2 1 1 0,2 0-2 15,1-1 3-15,2 1 0 0,4-3-2 0,-1 1-2 16,5-1-1-16,0 0-2 0,0 0 0 0,7-1 0 16,-2 1-5-16,4-3-2 0,0-1-1 0,4 0-3 15,3-2 2-15,2 0-1 0,-1-3 3 0,3 0 2 16,0 0 3-16,1 0 4 0,-1 0-3 16,0-1 2-16,-2 1 0 0,0 0 1 0,-5 0 2 15,-1 1 3-15,-1 2-2 0,-4 2 2 0,0 0 4 16,-2 0-2-16,-1 1 11 0,-3 1 1 15,-1 0 0-15,0 1 4 0,0 0-6 0,2 1-1 16,-5 0-5-16,-3 1-2 0,3-2-2 0,-2-2 2 16,1 2 0-16,-5 1-1 0,3-2 0 15,-1 0-1-15,-3 0-1 0,-1-1 0 0,-2 1-2 16,-1 0 0-16,3 1-2 0,0-1-4 0,-2-1 0 16,2 0-2-16,1-2-2 0,1 0-2 0,0-3-5 15,3-1-11-15,2 0-15 0,-2 0-24 0,3 0-46 16,2-2-71-16,-4-2-110 0,3 1-129 15,1 0-56-15,1 2-178 0</inkml:trace>
  <inkml:trace contextRef="#ctx0" brushRef="#br6" timeOffset="191822.31">13877 13299 1662 0,'0'0'21'0,"0"0"-32"0,0 0 70 0,0 0 31 0,0 0-8 15,0 0-41-15,0 0-17 0,0 0-9 0,0 0-4 16,0 0-3-16,0 0-5 0,-5 131-2 16,5-113-1-16,0 0 0 0,0-2 0 0,3-1-3 15,0-1-7-15,0 0-12 0,1-3-17 0,1 0-35 16,-1-2-47-16,2-3-83 0,-1-1-126 15,-1-1-64-15,-1-3-415 0</inkml:trace>
  <inkml:trace contextRef="#ctx0" brushRef="#br6" timeOffset="192004.89">13961 13173 1752 0,'0'0'236'0,"0"0"-81"0,0 0 30 15,0 0 5-15,0 0-70 0,0 0-66 16,0 0-32-16,0 0-13 0,0 0-7 0,0 0-8 16,0 0-11-16,0 0-27 0,0 0-52 0,0 0-90 15,10-66-118-15,-1 66-203 0,-4 0-819 0</inkml:trace>
  <inkml:trace contextRef="#ctx0" brushRef="#br6" timeOffset="192645.04">13456 13946 705 0,'0'0'96'0,"0"0"49"0,0 0 47 16,0 0-1-16,0 0-67 0,0 0-61 0,0 0-7 15,0 0 20-15,0 0 16 0,0 0 7 16,0 0-10-16,0 0-15 0,0 0-10 0,0 0-5 16,132-20-5-16,-103 17-6 0,1-1 4 0,1 1-9 15,6-1-6-15,-3 0-4 0,-2-1-14 0,2 2 1 16,1-3-4-16,-3 1-2 0,2-1-1 0,0 1-3 16,-1 0-3-16,-1 1-2 0,-4 0 1 15,0 1-1-15,-2 0 0 0,0 0-1 0,-1-1 5 16,0 2-6-16,-2 0 2 0,2 0 4 0,3 0-3 15,-2-2 8-15,1 1-2 0,0-2-7 0,0 0-4 16,-2 2-13-16,-3 0-7 0,-2-1-13 16,-3 2-12-16,-3 1-16 0,-3 1-22 0,-1 0-24 15,-2 0-29-15,-6 0-34 0,-2 4-56 0,0 2-105 16,-1-1-101-16,-2-1-504 0</inkml:trace>
  <inkml:trace contextRef="#ctx0" brushRef="#br6" timeOffset="193005.31">13514 14340 2132 0,'0'0'-36'0,"0"0"28"16,0 0 47-16,0 0 26 0,0 0-13 15,0 0-18-15,0 0-7 0,0 0-11 0,0 0-12 16,0 0-10-16,0 0-3 0,0 0-9 0,-14 119-2 15,10-90-3-15,-2-1-4 0,2-1 0 0,0 0-4 16,1-2-10-16,0 0-22 0,1 0-23 16,1-4-35-16,1-1-57 0,0-3-86 0,0-2-119 15,2-6-52-15,-1-3-158 0</inkml:trace>
  <inkml:trace contextRef="#ctx0" brushRef="#br6" timeOffset="193213.82">13708 14244 1942 0,'0'0'49'0,"0"0"22"0,0 0 26 16,0 0-3-16,0 0-33 0,0 0-34 0,0 0-7 16,0 0 1-16,0 0-4 0,0 0-5 0,-39 124-9 15,39-99 1-15,2-2-9 0,-2 2-4 16,0 0-12-16,-2 3-22 0,-1 0-23 0,-4-2-38 15,-1 1-52-15,-3 0-71 0,1 1-79 0,-3-2-86 16,6-7-32-16,2-7-241 0</inkml:trace>
  <inkml:trace contextRef="#ctx0" brushRef="#br6" timeOffset="193611.99">13844 14355 1910 0,'0'0'14'15,"0"0"28"-15,0 0 49 0,0 0 14 16,0 0-47-16,0 0-35 0,0 0-13 0,0 0-2 16,0 0-2-16,0 0-4 0,0 0-3 15,0 0-2-15,0 0-3 0,0 0-2 0,9 121-3 16,-9-94-1-16,1-1 0 0,-1-1 3 0,0 0 2 15,0 0 1-15,1 2 6 0,3-2 0 0,-2-2 5 16,2-1 1-16,1-5-4 0,-1-2 0 0,2-4-2 16,-1-2 1-16,2-3 1 0,0-4 4 15,-3-1 3-15,4-1 5 0,-1-4 9 0,-1-6 4 16,2-2 2-16,0-4 2 0,1-2 1 0,-2-1 4 16,3-2 6-16,-3-1 7 0,1-1 2 15,-1 0-8-15,1-1-9 0,-1-2-12 0,1 0-13 16,1-1-7-16,-3 1-10 0,0 2-15 0,-2 2-13 15,1 4-21-15,-3 3-28 0,1 2-37 0,-2 2-41 16,3 3-70-16,-3 1-81 0,0 1-85 0,-1 1-48 16,1 3-337-16</inkml:trace>
  <inkml:trace contextRef="#ctx0" brushRef="#br6" timeOffset="193926.24">13952 14444 1165 0,'0'0'94'0,"0"0"29"0,0 0 35 0,0 0 9 15,0 0-45-15,0 0-20 0,0 0-15 16,21 125-25-16,-13-110-22 0,-1-1-15 0,2 0-13 16,0 0-2-16,0-1-5 0,2-4-7 0,-4 0 2 15,2-2-1-15,0-1 2 0,-2-1 12 16,3-1 8-16,0-1 10 0,1-2 7 0,1-1 0 0,0-1 1 15,-3-6 0-15,0 0 4 0,-1-4 3 16,1 1 4-16,-2-1 6 0,0-3-3 16,0-4-1-16,0 2-5 0,-1-3-11 0,-1-2-7 0,3-1-6 15,-1-2-5-15,0-3-4 0,0 0-5 16,0-2-4-16,-1 1-3 0,1 3-7 0,-2 2-1 16,0 5-7-16,-2 1-12 0,-1 9-13 0,0 2-34 15,-2 2-51-15,0 4-92 0,0 0-131 0,0 0-217 16,0 3-733-16</inkml:trace>
  <inkml:trace contextRef="#ctx0" brushRef="#br6" timeOffset="194259.3">14389 14290 2049 0,'0'0'87'16,"0"0"-44"-16,0 0 61 0,0 0 34 0,0 0-51 15,0 0-59-15,0 0-16 0,0 0-7 0,0 0 2 16,0 0 0-16,0 0-10 0,0 0-5 0,0 0-7 16,0 0-5-16,20 94-2 0,-19-69-1 15,-1 0 2-15,0 3 0 0,-2 0 3 16,-4-1 4-16,0 0 1 0,-3-1 4 0,0-2-1 15,0 1-4-15,1-3-14 0,-2 0-26 0,2-2-1 16,3-2-3-16,0-2-12 0,3-3-15 0,2-4-48 16,0-3-74-16,1-4-97 0,4-2-88 15,1 0-24-15,-2 0-138 0</inkml:trace>
  <inkml:trace contextRef="#ctx0" brushRef="#br6" timeOffset="194505.84">14556 14233 928 0,'0'0'354'0,"0"0"-151"0,0 0 17 15,0 0 6-15,0 0-70 0,0 0-56 0,0 0-15 16,0 0 0-16,0 0-11 0,0 0-18 0,0 0-11 16,0 0-13-16,0 0-4 0,0 0-5 15,14 65-5-15,-14-43 0 0,-4 0-5 16,2 1 1-16,-3 0 2 0,0 1-2 0,-1 3-1 0,-2 0-3 15,1 1-4-15,-2 0-5 0,1-2 0 16,0-2-7-16,3-1-13 0,-1-1-5 0,2-2-22 16,0-3-33-16,4-1-39 0,-1-1-55 0,1-3-79 15,0-5-128-15,0-1-146 0,0-2-590 0</inkml:trace>
  <inkml:trace contextRef="#ctx0" brushRef="#br6" timeOffset="196160.71">3837 16270 825 0,'0'0'713'0,"0"0"-707"0,0 0 37 0,0 0 30 15,0 0 4-15,0 0-25 0,0 0-31 0,0 0 5 16,0 0 20-16,0 0 12 0,0 0 6 0,0 0-6 16,42 6-24-16,-19-6-14 0,4 0-12 0,-1 0-9 15,3-3-5-15,2-1-4 0,-1-1-7 16,1 0-18-16,-2 0-20 0,-1-1-39 0,-5 1-62 16,1 0-87-16,2 0-149 0,-13 3-166 0,-2 1 1 15</inkml:trace>
  <inkml:trace contextRef="#ctx0" brushRef="#br6" timeOffset="196387.83">3929 16398 1921 0,'0'0'48'0,"0"0"-152"16,0 0 54-16,0 0 61 0,0 0 45 0,0 0 0 15,0 0 7-15,0 0 3 0,0 0-3 0,0 0-8 16,0 0-19-16,0 0-13 0,0 0-9 16,0 0-9-16,136 34-16 0,-109-34-10 0,-3 0-42 15,3-2-68-15,-3-2-54 0,-2 1-80 0,2-2-108 16,-8 1-55-16,-6 1-358 0</inkml:trace>
  <inkml:trace contextRef="#ctx0" brushRef="#br6" timeOffset="196659.17">4266 16171 1015 0,'0'0'328'16,"0"0"-474"-16,0 0 72 0,0 0 151 0,0 0 57 16,0 0-6-16,0 0-14 0,0 0-11 0,0 0-8 15,0 0-10-15,0 0-7 0,0 0-12 16,116 83-11-16,-101-71-15 0,-2 2-15 0,-2 1-6 15,-1 0-9-15,-2 1-14 0,-3 1-2 0,-1 0-5 16,-4 2-19-16,0 1 2 0,-6 0-14 0,1 2-11 16,-7 0 11-16,0-1-5 0,-1-3-1 0,1 2-28 15,-5-3-50-15,4-2-69 0,-5-1-87 16,5-2-71-16,0-4-21 0,5-4-61 0</inkml:trace>
  <inkml:trace contextRef="#ctx0" brushRef="#br6" timeOffset="196979.06">3493 16202 1265 0,'0'0'524'0,"0"0"-556"16,0 0 20-16,0 0 41 0,0 0 26 15,0 0 8-15,-120 15-12 0,103-6-9 0,4 3-2 16,-4 2-7-16,4 3-2 0,-1 0-7 0,0 2-2 16,3 2-2-16,0 0 0 0,6 3-5 0,-1-1-8 15,2 1-4-15,0 2-7 0,4-1-5 16,0 0-8-16,0 0-5 0,5-1-21 0,1-2-24 15,4-1-30-15,7-1-40 0,0-3-19 0,3 0-33 16,2-4-42-16,2-1-46 0,6-3-50 16,-8-4-79-16,-3-2 188 0</inkml:trace>
  <inkml:trace contextRef="#ctx0" brushRef="#br6" timeOffset="197652.18">5037 16292 1332 0,'0'0'35'0,"0"0"78"16,0 0 35-16,0 0 16 0,0 0-13 15,0 0-59-15,0 0-33 0,0 0-27 0,0 0-16 16,0 0 0-16,0 0 4 0,0 0 11 0,0 0-1 16,0 0-5-16,34 89-11 0,-15-61-5 0,-1-3-11 15,0 1 7-15,-2-1-1 0,1-1-4 16,-4-2 6-16,4-1-10 0,-4-1 4 0,0-4-3 16,1-3 1-16,-1-2 2 0,-3-2-4 0,0-3 4 15,-2-3-2-15,-2-3 7 0,2 0 5 0,-2-2 13 16,-2-7 2-16,3-2 5 0,-3-4 3 0,3-1-10 15,-4-3 3-15,1-3-6 0,0 0-2 16,-2-1-2-16,-1 0-2 0,2-2 0 0,2 0-10 16,-3-3 1-16,4 1-12 0,-3 0-12 0,1 2-11 15,-1 4-23-15,0 2-33 0,-1 3-49 0,2 4-52 16,0 1-82-16,-3 3-71 0,3 3-57 16,-1 3-1-16,-2 1-232 0</inkml:trace>
  <inkml:trace contextRef="#ctx0" brushRef="#br6" timeOffset="198015.89">5171 16407 758 0,'0'0'216'0,"0"0"-134"0,0 0 14 15,0 0 3-15,0 0 12 0,0 0-12 0,0 0 19 16,0 0 30-16,0 0-4 0,0 0-7 0,0 0-30 15,0 0-24-15,0 0-29 0,0 0-21 0,120 124-3 16,-98-106-15-16,0 0 4 0,-2-1 1 16,2 0-5-16,3 0 2 0,-6-2-1 0,3-3-6 15,0-1-6-15,-3 0 0 0,1-3-2 16,-2-2 4-16,-3-1 3 0,-2-3 3 0,2-2 4 0,-5 0 0 16,2-1 7-16,-3-6-1 0,0-3 4 15,-1-1 4-15,-1-4-5 0,-1-3 6 0,-2-1-2 16,-1-1-1-16,-1-4-4 0,-1-1-1 15,-1-1-10-15,0-3-3 0,-6-1 1 0,3 0-8 16,-4 0-1-16,3 1-4 0,-4 3-9 0,0-1-11 16,4 6-14-16,-2 1-23 0,4 4-27 0,0 5-30 15,-1 1-44-15,1 6-65 0,0 1-112 16,2 3-145-16,0 0-471 0</inkml:trace>
  <inkml:trace contextRef="#ctx0" brushRef="#br6" timeOffset="198297.86">5902 15948 1824 0,'0'0'79'0,"0"0"0"0,0 0 40 15,0 0 28-15,0 0-21 0,0 0-57 16,0 0-28-16,0 0-21 0,0 0-14 0,0 0-1 16,0 0 1-16,0 0 1 0,0 0-1 0,0 0-2 15,2 94-3-15,-1-72-1 0,2 0-1 0,1-2-9 16,-2 0-12-16,2-2-21 0,1 0-34 16,-3-2-36-16,1 0-38 0,0-1-42 0,-1-1-41 15,-2-1-77-15,1-3-114 0,-1-2-287 0,0-4 465 0</inkml:trace>
  <inkml:trace contextRef="#ctx0" brushRef="#br6" timeOffset="198538.23">5559 15994 2021 0,'0'0'-47'0,"0"0"53"0,0 0 50 15,0 0 57-15,0 0 4 0,0 0-20 0,0 0-25 16,0 0-14-16,137-38-13 0,-102 32-15 16,3-1-11-16,0 0-10 0,1 0-1 0,-2 0-9 15,4 0-5-15,-2 1-10 0,0 2-23 0,-2-1-29 16,1 0-39-16,-3-1-58 0,1 3-69 0,-3-1-79 16,-1 2-122-16,-7-1-142 0,-9 2-66 0</inkml:trace>
  <inkml:trace contextRef="#ctx0" brushRef="#br6" timeOffset="198988.11">6611 16227 361 0,'0'0'265'15,"0"0"-56"-15,0 0 42 0,0 0 18 0,0 0-59 16,0 0-55-16,0 0-30 0,0 0-27 0,0 0-36 16,0 0-22-16,0 0-22 0,0 0 0 0,0 0-2 15,0 0-7-15,-73 73 7 0,58-48-11 16,-2 2-3-16,-3 1-3 0,0 3-9 15,-1-2-11-15,-1 3-10 0,-2-3-11 0,0 3-19 16,4-5-13-16,-1-1-22 0,3-5-22 0,3-4-30 16,4-4-58-16,3-5-97 0,4-4-70 0,3-1-272 0</inkml:trace>
  <inkml:trace contextRef="#ctx0" brushRef="#br6" timeOffset="199218.93">6260 16308 1436 0,'0'0'65'0,"0"0"21"0,0 0 45 0,0 0 22 15,0 0-13-15,0 0-20 0,0 0-15 16,0 0-10-16,0 0-20 0,0 0-7 0,0 0-20 16,34 117-14-16,-14-102-3 0,5-1-12 0,-2 1-3 15,4-1-8-15,-3 0-2 0,2 0-12 0,-2-3-1 16,2 0-6-16,-3 1-25 0,0-1-17 0,-1 0-60 15,0-1-48-15,1 0-59 16,-4-2-111-16,-5-1-163 0,-5-2-488 0</inkml:trace>
  <inkml:trace contextRef="#ctx0" brushRef="#br6" timeOffset="199438.05">6805 16555 1868 0,'0'0'64'16,"0"0"18"-16,0 0 20 0,0 0-2 0,0 0-33 16,0 0-3-16,0 0-4 0,0 0-7 15,0 0-13-15,0 0-12 0,-11 117-2 0,15-95-16 16,-1 0-4-16,2 3-3 0,-4-1-2 0,8-1-9 16,-6-2-6-16,4-3-8 0,-2-2-29 0,2-2-17 15,1-3-36-15,-1-3-58 0,-1-3-69 16,3-3-140-16,-1-2-153 0,-4 0-495 0</inkml:trace>
  <inkml:trace contextRef="#ctx0" brushRef="#br6" timeOffset="199613.05">6897 16331 1973 0,'0'0'48'0,"0"0"14"16,0 0 30-16,0 0-4 0,0 0-30 15,0 0-31-15,0 0-29 0,0 0-27 0,0 0-43 16,0 0-53-16,0 0-61 0,0 0-68 0,0 0-95 16,0 0-99-16,-9 20-435 0</inkml:trace>
  <inkml:trace contextRef="#ctx0" brushRef="#br6" timeOffset="199921.66">6835 15911 2385 0,'0'0'-15'0,"0"0"27"0,0 0 28 16,0 0 25-16,0 0 16 0,0 0-10 0,0 0-9 16,0 0-11-16,0 0-7 0,0 0-10 0,122 22-14 15,-90-24-2-15,0-1-14 0,-1-3-5 16,1 0 6-16,-1 1-9 0,-1-1-6 0,0-1-7 16,-3 3-29-16,-2-1-48 0,-2 2-64 0,-1 0-89 15,-4 3-106-15,-3-1-162 0,-7 1-675 0</inkml:trace>
  <inkml:trace contextRef="#ctx0" brushRef="#br6" timeOffset="201012.88">7653 16170 777 0,'0'0'202'0,"0"0"23"16,0 0 43-16,0 0 18 0,0 0-61 0,0 0-57 16,0 0-36-16,0 0-38 0,0 0-24 0,0 0-25 15,0 0-16-15,0 0-11 0,-20 25 3 16,20-5-4-16,0 1 1 0,0 1-3 0,0 1-5 15,-1 0-5-15,-1 2-6 0,2 1 0 0,-2-1-12 16,-1 1-4-16,1 0-12 0,1 0-25 16,-3-4-17-16,1 0-33 0,1-3-36 0,2-3-37 15,-3-2-44-15,6-5-55 0,-3-1-77 0,0-3-49 16,0-3-316-16,0-1 670 0</inkml:trace>
  <inkml:trace contextRef="#ctx0" brushRef="#br6" timeOffset="201230.39">7411 16369 1074 0,'0'0'236'0,"0"0"-51"0,0 0 33 15,0 0 10-15,0 0-60 0,0 0-46 16,0 0-33-16,0 0-11 0,0 0 0 0,0 0 3 16,0 0-3-16,0 0-18 0,0 0-4 0,61 15-10 15,-34-16-14-15,2-5-6 0,2-1-13 16,0-2-9-16,1 1-5 0,-1-1 2 0,0-1-14 15,-1 2-8-15,1 1-21 0,-4-2-39 16,-3 3-43-16,1-1-72 0,-1-2-88 0,-3 4-158 16,-8 0-161-16,-4 3-463 0</inkml:trace>
  <inkml:trace contextRef="#ctx0" brushRef="#br6" timeOffset="201729.2">7958 15991 1535 0,'0'0'240'0,"0"0"-251"0,0 0 25 0,0 0 41 16,0 0 11-16,0 0-16 0,0 0-2 0,0 0-5 16,0 0-13-16,0 0-4 0,0 0-8 0,0 0-5 15,50 139-2-15,-43-114-1 0,-3 3-3 16,-2-1-1-16,-2 1 1 0,0 0 1 0,0 1 3 15,0-2 4-15,0-3 1 0,-1 0-4 16,0-2 9-16,2-2-6 0,-1-5 2 0,0-1 2 16,4-4-11-16,-2-3-3 0,1-4-3 0,2-3 0 15,0 0-2-15,1-2 9 0,-1-6-3 0,4-2-3 16,0-2 4-16,0-3-6 0,1 0 2 0,0 0 0 16,0 1-2-16,-1 3-4 0,1 0 0 0,-1 4 3 15,0 2-4-15,0 1 2 0,0 3-2 16,1 1 1-16,0 0-2 0,-2 0 3 0,1 6-4 15,-1 1-7-15,-2 2 8 0,3 1-6 0,-2 3 7 16,-1 1 8-16,2 1-5 0,-3-1 7 0,-1 1-6 16,-3-1 4-16,-1 1-3 0,0 1 6 15,0 0 1-15,-5 0-2 0,-1 1 12 0,-3-4-4 16,-1 1 7-16,-1-2 6 0,1 0 7 0,-5-3 4 16,0-2 9-16,-1 0 9 0,1-1-4 15,-3-3 5-15,2-2-13 0,-1-1-12 0,2-3-15 16,0-5-11-16,0-2-8 0,0 0-17 0,5-4-1 15,-2 0-29-15,5-3-28 0,1-1-33 0,1 0-50 16,4-1-35-16,1 3-63 0,0-1-108 16,4 7-135-16,-2 3-527 0</inkml:trace>
  <inkml:trace contextRef="#ctx0" brushRef="#br6" timeOffset="202267.2">8986 15982 1707 0,'0'0'50'0,"0"0"29"15,0 0 32-15,0 0 13 0,0 0-22 0,0 0-34 16,0 0-18-16,0 0-20 0,0 0-10 0,0 0-11 15,0 0-9-15,0 0 9 0,0 0-7 16,0 0-3-16,-52 53 4 0,41-40-9 0,-4 1 5 16,-1-1-2-16,-3 3 4 0,0 2-4 0,-2 0 0 15,-1 2 3-15,-1-1-3 0,-2 0 4 16,2 0 1-16,-1 0 0 0,1-1 1 0,2-1 5 16,2 0-4-16,3-2 0 0,-1-1 5 15,6-2-1-15,2-1 12 0,2 0-3 0,6-3 2 16,1-2-5-16,5-2 1 0,6-1 4 0,5-1 0 15,5-2 8-15,4 0-9 0,5-2-1 0,5-4-6 16,1-1-5-16,2-1 0 0,0 0-9 0,-1 1-2 16,1 1-17-16,-4 0-23 0,2 3-23 15,-4 0-46-15,-2 2-38 0,-4 1-58 0,-1 0-128 16,-4 0-114-16,-9 2-12 0,-3 1-257 0</inkml:trace>
  <inkml:trace contextRef="#ctx0" brushRef="#br6" timeOffset="202622.2">8702 16609 2076 0,'0'0'-53'0,"0"0"32"0,0 0 66 16,0 0 69-16,0 0-21 0,0 0-23 0,0 0-3 16,0 0 2-16,122 2-19 0,-97-5-8 0,-2 0-12 15,3-2-15-15,1 2 1 0,1-1-6 0,-2 1-2 16,1 1-1-16,1 0 0 0,-1-1-5 15,-2 1-7-15,-2 0 6 0,1-1-10 0,-1 0 0 0,-6 2-3 16,0 1-19-16,-1-2-19 0,-3 2-31 16,-2 0-52-16,-3 0-46 0,-3 2-63 0,-1 1-124 15,-3 1-152-15,-1-2-495 0</inkml:trace>
  <inkml:trace contextRef="#ctx0" brushRef="#br6" timeOffset="205345.2">9782 16194 492 0,'0'0'77'15,"0"0"-22"-15,0 0 38 0,0 0 40 16,0 0 39-16,0 0 18 0,0 0 13 0,0 0-4 16,0 0-20-16,0 0-32 0,0 0-38 15,0 0-25-15,-35-14-25 0,35 14-6 0,2 0 5 0,5 0 5 16,2 0 4-16,3 0 0 0,2 0-16 0,3 1-10 16,0 2-3-16,5-1-13 0,0 0-3 15,3 0-5-15,0-2-8 0,4 0 2 0,1 0-4 16,0 0-2-16,0-2-10 0,0-2-17 0,-4-1-30 15,2 1-46-15,-1-1-57 0,-3 1-88 0,-3 1-158 16,-3 2-168-16,-8 0-612 0</inkml:trace>
  <inkml:trace contextRef="#ctx0" brushRef="#br6" timeOffset="205863.66">10718 15670 1485 0,'0'0'65'0,"0"0"50"16,0 0 24-16,0 0 11 0,0 0-23 0,0 0-41 15,0 0-13-15,0 0-4 0,0 0-2 0,0 0-4 16,-120 128-3-16,112-98-8 0,4 3 0 0,-1 2-8 16,4 3-10-16,-1 1-3 0,1 0-10 0,0 1-7 15,1-1-2-15,0 1-8 0,0-2-2 16,2 1-3-16,2 1 1 0,3-2-4 0,2-1-5 15,2-2-8-15,0-6-15 0,9-1-13 0,-1-4-15 16,3-2-22-16,6-5-37 0,-2-3-45 0,3-4-65 16,0-1-124-16,-9-5-145 0,-3-1-645 0</inkml:trace>
  <inkml:trace contextRef="#ctx0" brushRef="#br6" timeOffset="206395.95">11037 16461 1170 0,'0'0'112'0,"0"0"27"0,0 0 41 0,0 0 6 15,0 0-32-15,0 0-40 0,0 0-27 0,0 0-16 16,0 0-22-16,0 0-4 0,0 0-6 15,0 0-2-15,0 0-9 0,0 0-1 0,42-98 0 16,-33 78-3-16,1-1-2 0,-1-2-6 16,0 1 1-16,0-1-5 0,-4-1 9 0,3 0-6 0,-2 1-6 15,-2-2 4-15,3 3-12 0,-3 2 6 16,-1 1-1-16,1 6 0 0,-2 4 3 0,-1 3-7 16,-1 2 6-16,1 3-8 0,-1 1 2 0,0 0 1 15,0 4 1-15,0 3 5 0,4 4 3 0,-3 4-1 16,1 3-4-16,-1 4 1 0,0 2-8 0,-1 4 5 15,0 1 2-15,0 0-2 0,0 3 0 16,0 0-5-16,1 0 0 0,-2 0-9 0,0 2 3 16,-1-1-10-16,0-3-15 0,-1-1-9 0,3-3-32 15,0-5-26-15,0-3-36 0,6-2-38 16,1-5-48-16,1-2-84 0,0-2-91 0,0-4-68 16,-5-1-308-16</inkml:trace>
  <inkml:trace contextRef="#ctx0" brushRef="#br6" timeOffset="206958.83">11562 16313 225 0,'0'0'119'16,"0"0"61"-16,0 0 70 0,0 0 25 0,0 0-32 15,0 0-52-15,0 0-28 0,0 0-17 0,0 0-11 16,0 0-15-16,0 0-13 0,0 0-6 16,0 0-18-16,133 10-13 0,-110-10-12 0,0-5-18 15,3-1-16-15,-2-2-7 0,4 1-12 0,-1-2-15 16,-2 0-17-16,3 1-35 0,-4 0-58 0,3 1-75 15,-3 1-124-15,0 3-153 0,-9 2-96 16,-5 0-211-16</inkml:trace>
  <inkml:trace contextRef="#ctx0" brushRef="#br6" timeOffset="207628.88">12519 16129 519 0,'0'0'72'0,"0"0"44"16,0 0 45-16,0 0 11 0,0 0-21 0,0 0-27 15,0 0-11-15,0 0-16 0,0 0-21 0,0 0-20 16,0 0-12-16,0 0 4 0,0 0 2 15,0 0 6-15,-83-2-1 0,68 8-8 0,2 1-7 16,1 1-5-16,-5 0-1 0,5 1-7 0,-3 3 0 16,0-1-11-16,0 2-6 0,0 1 4 0,4 0-7 15,-1 0-2-15,2-1 3 0,3 0-5 0,1 1-5 16,1-2 4-16,5-2-8 0,0-2-1 0,1-1-1 16,7-1 1-16,0-1-1 0,1 0 2 15,1-2 5-15,3 1-1 0,-1-2 2 0,6-2 3 16,-4 0-2-16,5 0-3 0,2 0 1 0,-2-2 0 15,2-1-1-15,0 1 8 0,-2 1 3 16,0 0-1-16,-1 1 8 0,-3 0-1 0,-4 0 0 16,0 0 7-16,-3 2-7 0,-1 4 7 0,-4 0-1 15,2 2-2-15,-5-1 3 0,2 3 0 0,-2 0-5 16,0 2-6-16,-2-1-4 0,-3 0-3 16,1 2 1-16,-2 0-4 0,-3 0 3 0,-1-1-6 15,0 2 0-15,0-3 5 0,-1 1-5 0,0-1 3 16,1-1-2-16,-1-2 0 0,1-1-3 0,0-1 8 15,0-1-4-15,1-1-7 0,2-3 4 0,0 0-15 16,0-1-3-16,3 0-11 0,-2 0-21 0,4-2-15 16,-1-3-47-16,-2 0-57 0,1 1-93 0,2-1-116 15,-1 2-65-15,2 0-366 0</inkml:trace>
  <inkml:trace contextRef="#ctx0" brushRef="#br6" timeOffset="207913.76">12794 16297 2172 0,'0'0'80'0,"0"0"-78"16,0 0 42-16,0 0 15 0,0 0 14 0,0 0-18 15,0 0-2-15,0 0-15 0,0 0-14 0,0 0-7 16,0 0-11-16,8 121 1 0,-5-101-3 0,3 2 4 16,-2-3-7-16,2 2 0 0,-3-2-4 15,-2-2-6-15,3-2-1 0,-1-3-17 0,0 0-19 16,1-3-38-16,2-2-25 0,1 0-10 16,-2-1-24-16,4-3-49 0,1-3-130 0,0 0-162 15,-4 0-612-15</inkml:trace>
  <inkml:trace contextRef="#ctx0" brushRef="#br6" timeOffset="208083.31">12978 16201 1721 0,'0'0'354'0,"0"0"-202"0,0 0 12 16,0 0-7-16,0 0-73 0,0 0-43 0,0 0-24 15,0 0-21-15,0 0-11 0,0 0-27 16,0 0-13-16,0 0-32 0,0 0-81 0,0 0-173 15,-29-11-243-15,37 11-810 0</inkml:trace>
  <inkml:trace contextRef="#ctx0" brushRef="#br6" timeOffset="208495.7">13028 15588 1511 0,'0'0'444'0,"0"0"-412"0,0 0 38 0,0 0 28 15,0 0 20-15,0 0-1 0,0 0-14 0,0 0-6 16,0 0-16-16,-4 121-12 0,18-94-12 0,4 2-15 16,1-1-7-16,3 2-7 0,-1 2-3 15,1 1-7-15,0 0 0 0,-2 3-3 0,-1-2-8 16,-1 3 4-16,-5-1-9 0,-3-2 2 0,-2 1 1 16,-5 1-2-16,0 1 0 0,-3 0 1 0,0-2 7 15,0-1-9-15,-3 1 12 0,0-2-2 16,-2 1-9-16,-2-2 7 0,-1-2-7 0,0 0-4 15,-3-3-5-15,0 0-2 0,0 0-10 16,-2-3-7-16,-2 2-10 0,0-1-24 0,-1 0-36 16,1-3-68-16,0-1-78 0,2-1-169 0,5-8-201 15,1-4-733-15</inkml:trace>
  <inkml:trace contextRef="#ctx0" brushRef="#br6" timeOffset="209072.56">13708 16224 1803 0,'0'0'-36'0,"0"0"36"16,0 0 46-16,0 0 65 0,0 0 30 15,0 0 7-15,0 0-19 0,0 0-25 0,0 0-17 16,0 0-19-16,0 0-20 0,79 140-18 0,-75-111-10 16,-2 1-11-16,-2 2-13 0,-2 1-3 0,-5 1-19 15,-4 2-12-15,-2-2-17 0,2 0-30 0,0-5-42 16,1 0-51-16,2-5-75 0,5-4-111 0,1-4-109 15,0-6-58-15,2-5-36 0</inkml:trace>
  <inkml:trace contextRef="#ctx0" brushRef="#br6" timeOffset="209461.94">14175 15554 1503 0,'0'0'805'16,"0"0"-835"-16,0 0 45 0,0 0 33 0,0 0 9 15,0 0-5-15,0 0-22 0,0 0-1 16,0 0 7-16,0 0 3 0,-67 138 4 0,78-99-11 16,1 2-5-16,3-2-6 0,2 0-7 0,-1 0 0 15,1-1-5-15,1-2-1 0,-1-3-5 16,1-3-1-16,-3-4-2 0,1-3-4 0,0-2 0 15,-2-2-3-15,-1-5 3 0,0-5-1 0,-3 0 5 16,-1-5-4-16,-2-1 4 0,-1-3 6 0,-3 0 2 16,-1-2 5-16,0-5 3 0,-1-3 4 0,-1-3-4 15,0-6 3-15,0-2-4 0,0-2-9 0,0-5 3 16,0-3-5-16,-1-7 2 0,1-6-3 16,0-4 2-16,0-2-6 0,0-3-4 0,0 0 0 15,1 4-13-15,0 2-4 0,0 6-16 16,2 5-12-16,-2 7-16 0,2 8-24 0,-3 7-52 15,1 8-95-15,-1 6-135 0,0 2-188 0,0 3-709 0</inkml:trace>
  <inkml:trace contextRef="#ctx0" brushRef="#br6" timeOffset="209713.17">13941 15980 2391 0,'0'0'-55'0,"0"0"26"0,0 0 44 16,0 0 31-16,0 0 39 0,0 0 7 0,0 0-21 16,0 0-14-16,124-38-12 0,-84 24-10 15,9 0-15-15,-1 0-2 0,3-3-8 0,4 1-11 16,-1 0-9-16,4-1-34 0,-3-1-51 0,1 1-80 15,-1 0-90-15,-3 0-161 0,-14 4-148 16,-12 5-637-16</inkml:trace>
  <inkml:trace contextRef="#ctx0" brushRef="#br6" timeOffset="210363.23">15006 15740 1819 0,'0'0'44'0,"0"0"-24"0,0 0 39 16,0 0 26-16,0 0 10 0,0 0-22 0,0 0-21 16,0 0-11-16,6 135 4 0,1-106-8 0,1-4-3 15,3 1-3-15,3-2-10 0,-2-3-4 0,4-4-3 16,2-3-4-16,1-2-6 0,0-3 1 16,4-4-4-16,-3-4 1 0,1-1 1 0,0-6 0 15,-2-4 1-15,-1-6 1 0,-1-1 3 0,-1-3-2 16,-2-2 3-16,-1-1 0 0,-4-1-1 0,0 0 6 15,-4 1 2-15,1 0 3 0,-5 1-3 0,2 3 2 16,-2 2-11-16,0 4-1 0,-1 2 8 0,0 5-5 16,0 4 5-16,0 2-1 0,0 2-4 0,1 9-5 15,1 3 3-15,0 5-4 0,1 4-4 16,0 3 2-16,0 6-3 0,1 0 4 16,2 1-2-16,-2 3 1 0,2 1-1 0,-1 3-5 15,1-1 6-15,4 1-5 0,-4 0 3 0,3 0 3 16,-2-3-2-16,3-3 4 0,-1 1-1 15,-1-1 0-15,-1 1 0 0,-2-1 12 0,0 0 2 16,-3-3 4-16,0-1 7 0,-2-2-13 0,0 0-2 16,0-3-5-16,0-1-3 0,-4-3-3 0,-1-2 6 15,-3-2 0-15,2-3-5 0,-1-5 6 0,-1-2 0 16,0-4 3-16,-1-3 1 0,1 0-2 0,1-8-6 16,-3-4-3-16,4-3 0 0,-2-5-2 15,2-1-2-15,2-5 2 0,0-3 2 0,0-2-4 16,4 0 8-16,-2-2-4 0,2-2-11 0,0 2 5 15,6-1-17-15,2 1-7 0,1 3-7 0,3 2-21 16,4 2-16-16,2 0-41 0,3 3-47 16,3-1-72-16,1 0-134 0,2 2-150 0,-8 5-249 15,-4 7 190-15</inkml:trace>
  <inkml:trace contextRef="#ctx0" brushRef="#br6" timeOffset="210607.14">15744 16021 1819 0,'0'0'58'16,"0"0"43"-16,0 0 43 0,0 0 21 15,0 0-18-15,0 0-32 0,-35 135-31 0,39-107-16 16,4-2-23-16,0 2-10 0,1-2-9 0,3 1-9 15,0-5-14-15,-2-2-14 0,2-2-11 0,-1-3-34 16,4-3-39-16,-2-4-74 0,0-4-98 0,4-4-174 16,-7 0-145-16,-2-2-594 0</inkml:trace>
  <inkml:trace contextRef="#ctx0" brushRef="#br6" timeOffset="210779.2">15920 15707 2194 0,'0'0'176'0,"0"0"-128"0,0 0 26 0,0 0 9 16,0 0-3-16,0 0-35 0,0 0-35 0,0 0-16 15,0 0-13-15,0 0-23 0,0 0-50 16,0 0-85-16,0 0-152 0,0 0-243 0,17 43-813 0</inkml:trace>
  <inkml:trace contextRef="#ctx0" brushRef="#br6" timeOffset="211013.2">16206 15734 2522 0,'0'0'4'0,"0"0"6"16,0 0 49-16,0 0 24 0,0 0-1 0,0 0-20 16,0 0-10-16,0 0-11 0,158 17-13 0,-113-24-21 15,1 0-20-15,3-1-15 0,1 0-44 0,-4 1-73 16,1 0-143-16,-15 2-304 0,-10 2-894 0</inkml:trace>
  <inkml:trace contextRef="#ctx0" brushRef="#br6" timeOffset="211238.99">16277 16034 1399 0,'0'0'1012'16,"0"0"-954"-16,0 0 20 0,0 0 39 0,0 0 8 15,0 0-32-15,0 0-9 0,0 0-28 16,0 0-10-16,124-21-18 0,-92 14-11 0,0-1-6 0,2 0-11 15,0-2-6-15,-1 0-21 0,3 1-25 16,-4-3-39-16,0 0-58 0,-1 1-83 16,-1 0-96-16,-4 1-178 0,-6 2-157 0,-6 4-407 0</inkml:trace>
  <inkml:trace contextRef="#ctx0" brushRef="#br6" timeOffset="211510.89">16812 15708 2522 0,'0'0'-5'15,"0"0"37"-15,0 0 46 0,0 0 16 0,0 0-13 16,0 0-17-16,0 0-8 0,0 0-8 16,140 11-12-16,-108-12-12 0,6-4-19 0,0 1-6 15,-3 0-27-15,2-1-32 0,-4 2-60 0,-1-1-114 16,-3 2-158-16,-8 1-271 0,-7-1-802 0</inkml:trace>
  <inkml:trace contextRef="#ctx0" brushRef="#br6" timeOffset="212678.45">17582 15889 420 0,'0'0'101'0,"0"0"1"0,0 0 41 16,0 0 27-16,0 0 0 0,0 0-27 15,0 0-26-15,0 0-15 0,0 0-20 0,0 0-1 16,0 0 16-16,0 0 16 0,0 0 0 0,0 0-5 15,10-5-17-15,-3-7-27 0,0-4-5 16,0 0-13-16,3-3-8 0,0-2-6 0,0 0-3 16,0-3-3-16,-1-1-6 0,0-1 2 0,0-1-5 15,-3 1-3-15,2-1-2 0,-2 2-3 0,-2-2-2 16,0 2-1-16,-1 2 4 0,-1 3-1 16,-2 3 1-16,0 3 3 0,2 4 0 0,-2 1 2 15,0 4 6-15,0 1 6 0,0 4 2 0,0 0 4 16,0 2-9-16,0 3-10 0,0 6-3 0,-2 4-9 15,1 5-1-15,0 4 1 0,1 4 1 0,-2 2 0 16,2 3 4-16,0 0-1 0,0 2-6 0,0 3 3 16,0-1-6-16,0 0 3 0,0-1 0 15,-3-2 0-15,1 3-3 0,1-4-7 0,-1 0-1 16,-1-2-8-16,0-1-5 0,2-2-17 16,0-3-26-16,1-4-53 0,0-2-52 0,0-3-89 0,-1-1-126 15,1-2-105-15,-1-5-105 0,1-2-6 0</inkml:trace>
  <inkml:trace contextRef="#ctx0" brushRef="#br6" timeOffset="212922.07">17528 16164 1774 0,'0'0'81'0,"0"0"7"0,0 0 26 0,0 0 7 15,0 0-10-15,0 0 4 0,0 0 0 0,0 0-11 16,0 0-24-16,0 0-21 0,0 0-15 0,126 16-12 16,-96-17-13-16,2-2-1 0,1-2-7 15,0 0-5-15,1 0-4 0,0-1-5 16,0-1 1-16,-1 1-10 0,-2-1-4 0,-1 2-7 0,-2-2-9 16,-5 1-3-16,-1 1-42 0,-4 1-95 0,-6 1-175 15,-3 1-288-15,-3 1-812 0</inkml:trace>
  <inkml:trace contextRef="#ctx0" brushRef="#br6" timeOffset="-209141.29">6095 17499 1055 0,'0'0'465'0,"0"0"-404"15,0 0 25-15,0 0 28 0,0 0 27 0,0 0-27 0,0 0-49 16,0 0-31-16,0 0-16 0,0 0-3 16,0 0-6-16,0 0 10 0,28-2 11 0,-14 4 1 15,3 2 10-15,2-1 2 0,3-1-19 0,2-1 0 16,0 1-5-16,2-2-12 0,-2 1 6 0,0 0-17 15,-1 0-23-15,-1 0-32 0,0 1-76 16,-4 1-112-16,2 0-173 0,-3 2-120 0,-4 0-71 16,-5-3 226-16</inkml:trace>
  <inkml:trace contextRef="#ctx0" brushRef="#br6" timeOffset="-208883.56">6149 17797 1690 0,'0'0'-8'0,"0"0"22"0,0 0 46 0,0 0 34 16,0 0 9-16,0 0-26 0,0 0-16 0,0 0-10 15,120 7-5-15,-98-10-26 0,0-2-1 0,2 0-11 16,-2 1-15-16,0 1-2 0,-2-2-18 0,0 2-12 15,-2-2-47-15,-4 1-66 0,1 1-113 16,0 0-129-16,-3 1-63 0,-4 1 26 16,0 0 63-16</inkml:trace>
  <inkml:trace contextRef="#ctx0" brushRef="#br6" timeOffset="-208599.61">6457 17520 1011 0,'0'0'80'0,"0"0"-39"15,0 0 31-15,0 0 45 0,0 0 10 0,0 0-33 16,0 0-15-16,0 0-5 0,0 0-9 16,0 0-14-16,118-9-17 0,-100 18 1 0,-5 1-11 15,2 2-8-15,-2 0-2 0,-1 0-8 0,-2 1 7 16,3 0-9-16,-3 1 5 0,0 0-6 0,-2 1-8 15,-4 1 8-15,0 2-8 0,-2-1 1 0,-2 0 0 16,0 0-5-16,0 0-5 0,0 1 4 16,-2-2-3-16,-2 0-9 0,-2-1 0 15,-3 0-17-15,2-1-22 0,0 0-41 0,-1 0-75 0,-3-2-99 16,2 0-92-16,-1-2-23 0,1-3 24 16,3-2 284-16</inkml:trace>
  <inkml:trace contextRef="#ctx0" brushRef="#br6" timeOffset="-208202.53">5823 17482 590 0,'0'0'616'16,"0"0"-567"-16,0 0 15 0,0 0 27 0,0 0 11 16,0 0-1-16,-123 23-25 0,104-9-7 15,1 3-12-15,2 1-7 0,-1 1 0 0,1 3-11 16,1 2 0-16,2 1-4 0,1 3-6 0,3-1-11 15,1 1 3-15,-1-1-3 0,8-2-7 16,0-2 4-16,1 0-10 0,2-2-1 0,8-3-2 16,1-1 0-16,6-1-7 0,-1-3 2 0,2-1 6 15,0-3-11-15,4-1 21 0,0-3-11 0,6-1-17 16,7 1 4-16,-2-4-13 0,0 1-50 16,0 0-40-16,-3-2-101 0,0 1-184 0,1 1-77 15,-5-1-27-15,-12 0 179 0</inkml:trace>
  <inkml:trace contextRef="#ctx0" brushRef="#br6" timeOffset="-207517.5">6545 17406 0 0,'0'0'0'0,"0"0"0"0,0 0 21 15,0 0 54-15,0 0 22 0,0 0 30 16,0 0 21-16,0 0 20 0,0 0 3 0,0 0-3 15,0 0-8-15,0 0-17 0,0 0-24 0,0 0-41 16,-78-46-22-16,78 48-10 0,0 2 6 16,3 2 15-16,3 1 4 0,1 3-9 0,1 1-2 15,3 4 1-15,3 3-17 0,0-2 3 0,3 2-14 16,0 1-10-16,4-3 0 0,0-3-2 0,-2 1-1 16,2-1-11-16,2-1 6 0,1 0-13 15,-3-1-2-15,2 1 4 0,-2 1-7 0,1-2 5 16,-2 0-3-16,-1 0 4 0,-2-2-4 0,-2 2-1 15,-3-2 3-15,1 0-10 0,-3 0 5 16,-3 0 4-16,-1-2-3 0,-3 1 1 0,2 1 6 16,-4-4-9-16,-1 1 6 0,0 0 14 0,0 0-8 15,-7 0 16-15,0 1-3 0,0 0-4 0,-3 0-1 16,-2 1 0-16,0-1-1 0,-1 1-6 0,-1 0 5 16,-2 1-11-16,0-1 3 0,-2 1-2 15,-1 0 0-15,-1 0-2 0,0 0-5 0,0-2 8 16,1 1-12-16,3-1 10 0,0 0-2 15,3-1-19-15,1 0-5 0,2-2-23 0,0 1-19 16,0 0-39-16,2-1-34 0,2-1-90 0,3 2-135 16,1-3-91-16,1 0-18 0,1 0 68 0</inkml:trace>
  <inkml:trace contextRef="#ctx0" brushRef="#br6" timeOffset="-205624.94">7466 17570 0 0,'0'0'0'0,"0"0"79"0,0 0 61 15,0 0 47-15,0 0 31 0,0 0 0 16,0 0-10-16,0 0-24 0,0 0-36 0,0 0-58 16,0 0-42-16,0 0-21 0,-26-34 7 0,28 47 16 15,3 4 19-15,2 3-6 0,2 2-20 16,1-1-4-16,3 0-17 0,2 0-2 0,-4-1-1 15,5 1-4-15,-2-2-2 0,2-3 4 16,-1-2-7-16,4-3-2 0,-6-2 11 0,5-3-8 16,-4-2 3-16,2-4 7 0,-3 0-6 0,4-5 7 15,-5-4-1-15,3-4 3 0,-1-2-11 0,-4-2 1 16,1 0 6-16,-4-3-8 0,-2 1 10 0,-1-1-10 16,-1 0 6-16,-3 0-10 0,0-1 5 15,0 1-4-15,0 0-7 0,0 0 7 0,-3 1-11 16,1 5 10-16,-1 2-6 0,2 3 1 0,1 3 0 15,0 4-9-15,-1 2 5 0,1 0-19 0,0 3 6 16,0 8 6-16,1 4-6 0,3 4 17 0,1 8-7 16,3 2-2-16,0 3 3 0,2 1-2 0,1 4-6 15,1 2 2-15,-2-2 0 0,3-4-2 16,-4-2 16-16,-2-3-16 0,2 2 21 0,-1 2-27 16,1 1 13-16,1 2 10 0,1 1-36 15,-2-1 30-15,0 0-16 0,1-2 6 0,-4-2-3 16,-1-3 20-16,-1-2-27 0,-1-1 6 0,0-4 38 15,-3-2-25-15,0-4 39 0,0-1-10 16,0-4-4-16,-3-2 1 0,-3-2 6 0,-1-2 4 0,-2-1-30 16,-5-2 25-16,2-1-39 0,-3 0 11 15,-1 0 14-15,-3-5-9 0,1-2 3 0,0-3-12 16,1 0 17-16,-1-3-21 0,1-2 27 0,3-1 10 16,-2-1-35-16,4-3 17 0,2 0-20 0,3 0 1 15,2-1 7-15,5 1 5 0,0 0-11 0,5-1-12 16,4 1 16-16,4 0-24 0,3 0 11 15,3 0-11-15,2 0-13 0,6-2-21 0,4-4-14 16,7-3-45-16,5-3-48 0,-1 3-73 0,-6 6-151 16,-11 8-79-16,-11 8-276 0</inkml:trace>
  <inkml:trace contextRef="#ctx0" brushRef="#br6" timeOffset="-205388.52">8111 17863 2194 0,'0'0'-2'0,"0"0"14"16,0 0 13-16,0 0 27 0,0 0 8 0,0 0 7 15,0 0 1-15,0 0-19 0,0 0-16 0,0 0-20 16,0 0-7-16,0 0-3 0,0 0 14 0,0 0-21 15,81 81-8-15,-72-71-7 0,-2 2-41 16,-1 2-30-16,2 0-65 0,0 0-75 0,-1 0-151 16,-1-2-133-16,0-4-3 0,-3-2-98 0</inkml:trace>
  <inkml:trace contextRef="#ctx0" brushRef="#br6" timeOffset="-205213.98">8211 17742 1810 0,'0'0'157'0,"0"0"18"0,0 0 5 16,0 0-26-16,0 0-41 0,0 0-58 0,0 0-25 15,0 0-12-15,0 0-28 0,0 0-6 16,0 0-18-16,0 0-31 0,0 0-69 0,0 0-115 16,-2-16-270-16,12 21-124 0,-3-2-379 0</inkml:trace>
  <inkml:trace contextRef="#ctx0" brushRef="#br6" timeOffset="-204693.71">8765 17320 18 0,'0'0'84'0,"0"0"47"0,0 0 49 0,0 0 45 16,0 0 2-16,0 0 14 0,0 0 3 16,0 0 3-16,0 0-11 0,0 0-39 0,0 0-31 15,0 0-51-15,0 0-33 0,0 0-28 0,-16-57-16 16,10 68-6-16,2 3 0 0,-3 6 8 15,1 2-7-15,-1 3 7 0,-1 3-12 0,5 2-3 16,-3 2-7-16,4 2-2 0,1-1-10 0,1 0-1 16,0 2 18-16,1 0-18 0,5 0 15 0,4 1-14 15,0-3-14-15,3-1 3 0,1 1-2 16,0-7 6-16,0-5-8 0,1-3 26 0,-2-4-42 16,2 0-20-16,3-1-14 0,2-1-69 0,2-1-38 15,3 0-100-15,2-2-195 0,-5-3-147 0,-7-4-435 16</inkml:trace>
  <inkml:trace contextRef="#ctx0" brushRef="#br6" timeOffset="-204208.35">9096 17492 1423 0,'0'0'431'0,"0"0"-396"0,0 0 16 16,0 0-5-16,0 0-2 0,0 0 1 16,0 0 6-16,0 0 10 0,0 0-21 0,0 0-12 15,0 0-23-15,0 0-6 0,0 0 7 0,91 121-9 16,-75-108 7-16,1 2-4 0,-3 0 0 0,-1-2 1 16,-2 0-2-16,-3-1-2 0,-1-3-5 15,0 0 1-15,0-1-1 0,-4-2 5 0,2-1 2 16,-1-3 0-16,-3-1-1 0,0-1-2 0,1 0 16 15,-2 0 4-15,1-2 31 0,3-5 8 0,-2-5-5 16,0-2-7-16,3-3-14 0,-2-1-6 16,2-3-16-16,0 0 8 0,3 0-12 15,-5-3-1-15,4 2 8 0,-3 1-10 0,2 1 4 0,-3 3-10 16,5 2-3-16,-6-1-19 0,2 3-31 16,0 2-53-16,-2 3-125 0,0 1-215 0,0 4-127 15,-2 2-484-15</inkml:trace>
  <inkml:trace contextRef="#ctx0" brushRef="#br6" timeOffset="-203854.89">9180 17588 1389 0,'0'0'27'0,"0"0"30"0,0 0 36 0,0 0 63 15,0 0-26-15,0 0-20 0,0 0-18 16,0 0-23-16,0 0-9 0,0 0-26 0,131 113-3 16,-113-103-1-16,2 1-10 0,-2-2 0 0,-3 1-7 15,1-1 1-15,-3 0-7 0,-3 2 4 0,1 0-5 16,-2-1-4-16,-3-2 6 0,0-1-6 0,3 0 6 16,-4-3-7-16,0-2 6 0,3 1-4 15,-5-3 4-15,4 0 16 0,-3 0-3 0,4-5 16 16,-3-3 2-16,2-3 3 0,2-2-7 0,-2-1-1 15,-3-2-4-15,3-2-9 0,-3 1 11 16,2 0-12-16,-1-2 3 0,1 1-5 0,-3 0-2 16,1-3-10-16,0 2 3 0,-2-1 0 0,-1-1-19 0,2-1-3 15,-3 0-39-15,0 1-51 0,0 1-73 16,-1 4-168-16,-1 4-245 0,0 6-644 0</inkml:trace>
  <inkml:trace contextRef="#ctx0" brushRef="#br6" timeOffset="-203572.9">9744 17153 1588 0,'0'0'96'15,"0"0"49"-15,0 0 57 0,0 0-6 0,0 0-72 16,0 0-38-16,0 0-14 0,0 0-23 0,0 0 7 16,0 0-17-16,0 0-16 0,0 0-7 15,0 0-12-15,0 0 1 0,13 126-8 0,-12-106 4 16,0-2-10-16,3 1 0 0,-2-1-8 0,-2 1-22 16,0-2-30-16,0-1-48 0,1-3-70 0,0-2-116 15,4-3-157-15,-1-1-89 0,-3-4-11 16,1-2 180-16</inkml:trace>
  <inkml:trace contextRef="#ctx0" brushRef="#br6" timeOffset="-203354.49">9467 17178 1854 0,'0'0'91'0,"0"0"13"0,0 0 25 0,0 0 10 15,0 0-9-15,0 0-11 0,0 0-30 0,0 0-13 16,0 0-29-16,119-14-11 0,-90 11-12 0,-2 1-7 16,2-1-14-16,0 1-5 0,-2-1 5 15,2-1-21-15,-3 2-7 0,0-2-39 0,-1 2-63 16,-2 0-107-16,0-1-226 0,-4 2-176 0,-9 1-659 0</inkml:trace>
  <inkml:trace contextRef="#ctx0" brushRef="#br6" timeOffset="-202893.56">10401 17293 1290 0,'0'0'477'0,"0"0"-386"15,0 0 24-15,0 0 30 0,0 0 10 16,0 0-45-16,0 0-39 0,0 0-27 0,0 0-39 16,0 0-14-16,0 0 5 0,0 0-13 0,0 0 11 15,0 0-4-15,-86 128-16 0,68-98 3 16,-2 0-13-16,1-3 0 0,-2 1-7 0,0-2-8 15,1 0-43-15,0-1-52 0,1-1-51 0,3-3-71 16,0-3-44-16,8-5-49 0,2-5-10 0,4-4 52 16,-1-3 145-16</inkml:trace>
  <inkml:trace contextRef="#ctx0" brushRef="#br6" timeOffset="-202689.86">10024 17424 1151 0,'0'0'155'0,"0"0"20"0,0 0 24 0,0 0-13 16,0 0-22-16,0 0-3 0,0 0-26 0,0 0-18 15,0 0-19-15,0 0-22 0,130 123-19 16,-101-112-26-16,2 0-4 0,0 1-19 0,0-3-4 16,1 0 3-16,0-2-13 0,0-1-8 0,-1-1-24 15,-4-2-47-15,1-1-75 0,1 0-106 0,-5 2-242 16,-6-1-118-16,-7 0-422 0</inkml:trace>
  <inkml:trace contextRef="#ctx0" brushRef="#br6" timeOffset="-202474.55">10647 17784 1865 0,'0'0'93'15,"0"0"17"-15,0 0 26 0,0 0 10 0,0 0-35 16,0 0-26-16,0 0-17 0,0 0-27 0,0 0-21 16,0 0-6-16,53 126-6 0,-45-113-16 15,-3-3-5-15,2 1 10 0,1-2-47 0,-4 1-42 16,4 0-89-16,0 0-157 0,-1-1-204 0,0-3-59 16,-4-3-268-16</inkml:trace>
  <inkml:trace contextRef="#ctx0" brushRef="#br6" timeOffset="-202309.96">10782 17594 1200 0,'0'0'527'0,"0"0"-337"0,0 0 8 16,0 0-12-16,0 0-61 0,0 0-50 16,0 0-20-16,0 0-34 0,0 0-29 0,0 0-20 15,0 0-22-15,0 0-27 0,0 0-59 0,0 0-114 16,-19-10-226-16,27 10-106 0,-5 0-388 0</inkml:trace>
  <inkml:trace contextRef="#ctx0" brushRef="#br6" timeOffset="-202050.87">10660 17101 2019 0,'0'0'51'0,"0"0"30"0,0 0 25 0,0 0 35 16,0 0-7-16,0 0-17 0,0 0-30 0,0 0-23 16,0 0-24-16,0 0-8 0,139 35-15 15,-112-34-12-15,3-1 5 0,0 0-18 0,-1 0-19 16,2 0-58-16,-2 0-99 0,0-3-207 0,-9 2-290 15,-6-1-790-15</inkml:trace>
  <inkml:trace contextRef="#ctx0" brushRef="#br6" timeOffset="-201574.85">11592 17126 1359 0,'0'0'73'0,"0"0"69"15,0 0 53-15,0 0 29 0,0 0-34 0,0 0-63 16,0 0-59-16,0 0-29 0,0 0-11 16,0 0-12-16,0 0-3 0,0 0-6 0,-14 142 1 15,12-112-14-15,1 1 7 0,0 0-11 0,0-1-22 16,0 0-14-16,2-2-44 0,-2-2-37 0,1-2-66 16,0-2-113-16,0-2-125 0,0-2-56 0,0-6 21 15,1-3 170-15</inkml:trace>
  <inkml:trace contextRef="#ctx0" brushRef="#br6" timeOffset="-201357.4">11269 17459 1329 0,'0'0'78'0,"0"0"22"0,0 0 42 16,0 0 14-16,0 0 23 0,0 0-22 0,0 0-22 15,0 0-31-15,0 0-17 0,135-6-12 0,-95-2-26 16,1-1-14-16,0-1-12 0,-1 0-5 16,0 2-12-16,-4 1 7 0,-1 1-15 0,-3 1-24 15,-3 2-17-15,-2 0-45 0,-3 1-56 0,-4 2-122 16,-2 0-221-16,-5 0-102 0,-5 0-452 0</inkml:trace>
  <inkml:trace contextRef="#ctx0" brushRef="#br6" timeOffset="-200848.81">11998 17091 1974 0,'0'0'139'0,"0"0"-65"0,0 0 36 0,0 0 11 16,0 0-22-16,0 0-58 0,0 0-32 0,0 0-10 15,0 0-7-15,0 0 6 0,0 0 6 0,0 0-6 16,0 0 8-16,-28 129-8 0,30-97-2 16,-1-1 0-16,3 0-4 0,-1-1 6 0,-2 0-5 15,-1-2 8-15,0-1-5 0,0-2 0 0,3-2 8 16,1 1-6-16,-1-9 5 0,-2-1-4 0,2-3 1 16,2-4-3-16,-3-3 4 0,0 0 5 15,3-4-8-15,-1 0 8 0,2 0-4 0,-2-5 4 16,5-2-1-16,0-3 3 0,3-4-9 0,-2-1-1 15,2 0 9-15,3 1-10 0,-3 3 8 16,0 2-5-16,-2 4-2 0,0 1 0 0,1 2 1 16,-1 1 4-16,0 1-10 0,1 0 9 0,-2 4-10 15,1 2 0-15,-2 2 5 0,-3 2-2 0,2 0 4 16,-4 0-3-16,2 1 6 0,-3-1-5 0,-1 0 7 16,-1 1 1-16,0-1-8 0,-1 0 6 0,-6-1-3 15,1 2 4-15,-3-1 8 0,-3 2 13 16,-2-2-1-16,0 0 8 0,1-4 12 0,-2 1-12 15,4-2 11-15,0-2-6 0,0 0-5 0,1-3-7 16,-1 0 4-16,0 0-9 0,0-2-15 0,1-1 8 16,0-1-18-16,1-3 0 0,0 1-4 15,-1-3-19-15,1-3-28 0,-1 1-39 0,1-2-58 16,3 2-107-16,0-1-206 0,2 4-163 0,0 1-583 0</inkml:trace>
  <inkml:trace contextRef="#ctx0" brushRef="#br6" timeOffset="-200516.1">12176 16942 2231 0,'0'0'9'15,"0"0"32"-15,0 0 34 0,0 0 22 0,0 0 15 16,0 0-21-16,0 0-13 0,0 0-9 0,0 0-13 16,0 0-12-16,0 0-5 0,0 0-7 0,130 127-5 15,-113-105-4-15,-1-1-10 0,2 3-2 16,-2 1-14-16,-2 0 7 0,-2 2-7 0,-1-2 0 16,-2 2 7-16,-1 1-9 0,-5 1 9 15,-2 1-5-15,-1 2-1 0,0 1-2 0,-2-1-4 16,-6 2 5-16,-1-2-11 0,-3 0 6 0,1-4-16 15,-2 0-12-15,-1-3-16 0,1-2-45 0,2-3-57 16,2-3-95-16,3-1-215 0,0-5-206 16,4-4-590-16</inkml:trace>
  <inkml:trace contextRef="#ctx0" brushRef="#br6" timeOffset="-199626.47">12831 17156 693 0,'0'0'171'0,"0"0"33"0,0 0 31 0,0 0 3 15,0 0-31-15,0 0-39 0,0 0-39 0,0 0-13 16,0 0-32-16,0 0-16 0,0 0-3 16,0 0-9-16,0 0 4 0,0 0-3 0,0-19 4 15,12 19-10-15,2 2 4 0,3 4-11 16,3 1-15-16,1 2-1 0,-1 1-9 0,1 2 1 16,1 0-12-16,-3 0 7 0,6 0-17 0,1 0-1 15,-1 1 10-15,1-1-12 0,-2 0 14 16,2-1-6-16,1 1 1 0,-3-3-4 0,-1-1-1 15,1 1 0-15,-3-2-10 0,-3 2 11 0,-2-3-12 16,-4 0 6-16,-3 1 2 0,-1 0-5 0,-5-1 3 16,1-1-5-16,-4 1 10 0,0 1-9 0,-4-1 12 15,-1 2 0-15,-4 0-6 0,-3 0 3 16,-1 1-6-16,-1 0 7 0,-4 1-11 0,0-2 15 16,0 1-10-16,-1-2 1 0,1 0 12 0,-1 0-11 15,-1-2 10-15,5 1-10 0,-3 0 2 0,1-1-6 16,2-2-2-16,-1 0 5 0,2 1-15 0,2-2 4 15,-1 0-13-15,4-1-5 0,2 0-1 16,1 1-11-16,3-1-25 0,2-1-56 0,1 1-54 16,0 0-52-16,0 1-57 0,1 2-90 0,4-1-65 15,-1 0 30-15,-1-1-39 0</inkml:trace>
  <inkml:trace contextRef="#ctx0" brushRef="#br6" timeOffset="-199342.08">13560 17486 1356 0,'0'0'585'0,"0"0"-512"16,0 0 51-16,0 0 11 0,0 0-6 0,0 0-49 15,0 0-24-15,0 0-19 0,0 0-17 0,0 0 4 16,0 0-12-16,0 0 1 0,0 0-1 0,0 0 0 15,-114 84 0-15,96-70-9 0,0 0 6 0,-4 1-9 16,0 0 2-16,0 1-1 0,-2-1 1 0,-1-1-5 16,1 0 1-16,-2 0-8 0,2-2-9 15,0 0 1-15,1-1-25 0,4-3-14 16,2-1-31-16,1-2-36 0,4-2-64 0,5-1-108 16,3-2-193-16,3 0-64 0,0 0-254 0</inkml:trace>
  <inkml:trace contextRef="#ctx0" brushRef="#br6" timeOffset="-198632.64">13938 17448 437 0,'0'0'321'15,"0"0"-187"-15,0 0 50 0,0 0 61 16,0 0-13-16,0 0-59 0,0 0-39 15,44-133-26-15,-38 112-11 0,-1 1-9 0,-2-2-3 16,1 1-16-16,-3 1-10 0,1-3-1 0,-2 2-13 16,0-1 1-16,0 1-3 0,-1 2-3 0,1 0-7 15,0 4 4-15,-1 3-4 0,0 3-15 0,0 4 10 16,-1 1-15-16,2 2-3 0,0 2 0 0,0 0-13 16,0 5-1-16,0 5 0 0,0 6 8 15,3 6-4-15,1 3 9 0,2 4-3 0,-1 3-13 16,2-2 6-16,-2 2-4 0,1 0 2 0,-2-2-4 15,1 1-1-15,-1-2-20 0,1 0-16 0,-1-1-16 16,1 0-37-16,0-6-36 0,1 1-60 16,1-4-130-16,2-3-170 0,-2-5-44 0,-3-4-312 15</inkml:trace>
  <inkml:trace contextRef="#ctx0" brushRef="#br6" timeOffset="-198408.19">14192 17348 1958 0,'0'0'37'16,"0"0"21"-16,0 0 27 0,0 0 33 0,0 0 4 16,0 0-16-16,0 0-17 0,0 0-19 15,0 0-8-15,124-25-18 0,-94 19-15 0,2 1-11 16,0-1-5-16,1 0-17 0,-1 0-9 0,1-1-15 15,-1 1-55-15,-1 0-63 0,3-1-139 0,-6 0-247 16,-4 1-129-16,-8 3-396 0</inkml:trace>
  <inkml:trace contextRef="#ctx0" brushRef="#br6" timeOffset="-197752.5">15224 17049 1340 0,'0'0'735'16,"0"0"-682"-16,0 0 37 0,0 0 9 0,0 0-7 15,0 0-23-15,0 0-26 0,0 0-13 16,0 0-7-16,0 0-4 0,0 0-14 0,0 0-2 15,0 0-10-15,0 0-5 0,-119-20 3 0,101 35 2 16,-2 0 8-16,-4 5-4 0,2 1 6 16,-2 1-8-16,3 1-3 0,0-2 10 0,3 3-8 0,2-2 8 15,4-3-3-15,2 1-3 0,5-5-2 16,2-4 0-16,3-2-4 0,3-3-6 0,6-1 12 16,5-2-7-16,3-3 12 0,4 0-1 0,5 0-1 15,-1-2-1-15,2-3-3 0,3 0 5 0,0 1-9 16,2-1 8-16,-2 2-2 0,-1 2-6 15,-2 0 5-15,-3 1 3 0,-2 0 1 0,-4 0-4 16,-1 3 2-16,-6 4-15 0,1 1 1 0,-6 2 7 16,-1 3-2-16,-3-1 12 0,-2 1-4 15,0 0 6-15,0 1-4 0,-5 0 6 0,-1-1 0 16,-4 1-5-16,3-1 11 0,-3 0-6 0,-4-2 5 16,4 0 1-16,-1 0-1 0,-4-1-7 0,2 0 0 15,0-2 8-15,2 0-8 0,-1-3 9 16,-1-1-7-16,3-2-5 0,1-2-7 0,-1 0 1 15,1 0-7-15,2 0-13 0,-4 0 5 0,6-1-36 16,1-4-26-16,-1 2-70 0,0 0-121 16,4-1-135-16,-1 1-106 0,2 0-183 0,0 1 465 0</inkml:trace>
  <inkml:trace contextRef="#ctx0" brushRef="#br6" timeOffset="-197522.5">15519 17456 2292 0,'0'0'49'0,"0"0"21"16,0 0 18-16,0 0 4 0,0 0-27 0,0 0-3 16,0 0-13-16,0 0-21 0,0 0-7 0,0 123-17 15,2-103 0-15,2 0-6 0,1 1 4 0,-1-2-14 16,1-1 4-16,-2 0 0 0,3-2-22 15,1-2-1-15,-2-2-38 0,1 0-37 0,0-4-61 16,2-1-128-16,-1-5-133 0,3-2-147 16,-4 0-272-16,0 0 599 0</inkml:trace>
  <inkml:trace contextRef="#ctx0" brushRef="#br6" timeOffset="-197341.47">15638 17316 1819 0,'0'0'368'0,"0"0"-207"0,0 0 30 16,0 0-20-16,0 0-51 0,0 0-47 0,0 0-30 16,0 0-13-16,0 0-19 0,0 0-15 0,0 0-7 15,0 0-6-15,0 0-28 0,0 0-30 16,-38-38-52-16,45 44-102 0,1 1-217 0,-1-1-218 16,-3-2-705-16</inkml:trace>
  <inkml:trace contextRef="#ctx0" brushRef="#br5" timeOffset="-163766.59">23939 11988 524 0,'0'0'45'0,"0"0"3"0,0 0 22 16,0 0 24-16,0 0 2 0,0 0-15 0,0 0-24 15,0 0-13-15,0 0-3 0,133-41-4 0,-113 38 2 16,0 3-7-16,-1 0-4 0,-1 0-7 15,1 0-3-15,1 2-3 0,-1 1-2 0,-3 2 0 16,-1-1-2-16,-2 2-1 0,3 2-2 0,-4-2 0 16,0 2-5-16,0 1-1 0,0 0-2 0,0 2-1 15,-3 2 4-15,1 0 1 0,-2 1 1 0,-2 2-2 16,2-1 2-16,-5 2-1 0,2 2-3 0,-1 0 3 16,-3 3-6-16,-1 0 3 0,0 0-1 0,0 1 0 15,-1 1 2-15,-7 0 1 0,1 1 3 16,-1 2 1-16,-3 1 2 0,-1 1-1 0,0 0-1 15,0 2-3-15,-3-2 0 0,2 1 1 0,-1 1 1 16,-1-2 8-16,-1 1-2 0,-3 2 2 16,-1 0 3-16,0 2-5 0,-2 0 4 0,-3 0-3 15,1 2 0-15,1 1 2 0,-5 0 2 0,5 1 4 16,-6 1 3-16,0 0 1 0,-1 2-3 16,-1-4-1-16,0 1-1 0,1 2 1 0,-1-2 7 15,-1 1 3-15,-1 0 4 0,-1 0-3 0,1 2-6 16,-2-1-7-16,2 0-8 0,-1-1-5 15,3 0-1-15,-3 0-1 0,-2-1-1 0,2-1-1 16,-3 2-2-16,2-3 2 0,-2 1 0 0,3-3-1 16,-1-1 2-16,3-1 0 0,1-1 2 0,1-1 6 15,1-2 1-15,7 1 3 0,2-1 0 0,4-3-3 16,2 0 0-16,4 1-1 0,4-2-1 0,1-1-2 16,2-2-4-16,3-1 0 0,0 0-6 15,4-1 0-15,5-2-1 0,0-1-3 0,1 0 0 16,1-2-1-16,2-1 2 0,3 0-1 0,-2-1 0 15,3-1-1-15,1-2-3 0,1-2 0 0,1-2-2 16,2-2 3-16,1-2 0 0,-2-1 2 0,6 0-3 16,-2 0-3-16,3-5-6 0,0-3-6 15,-1-1-5-15,2-1-7 0,1-2-4 0,-6 1-5 16,1 1-3-16,-3 0-1 0,-6-1 2 0,0 3 6 16,-3 0 4-16,-3 2 3 0,-4 2 2 15,-1 1 4-15,-4 3 14 0,-1 0 8 0,0 0 0 16,-4 5 2-16,-4 4-5 0,-2 3-1 0,-5 2 9 15,0 3 2-15,0 0 2 0,-5 2 1 16,7-1 1-16,-5 0 2 0,4 1 0 0,-3-1 2 16,1 2 1-16,0 2 2 0,-1 1 4 0,0 0 3 15,-1 2 1-15,1 0 5 0,-3 2 7 0,5-1 6 16,-2 0 6-16,-1 0-1 0,2 3-8 0,0-2 1 16,-3 3-4-16,3-2-3 0,-1 2 3 0,-3-1-6 15,3-1-2-15,0-1-4 0,1 0 0 16,-2 1-3-16,5 0-2 0,-5-1 6 0,5 1-5 15,-4 2-2-15,2-1-1 0,-3 0-6 0,-2 0-2 16,4 0 1-16,-3 3 0 0,2 0-1 0,-2 0 3 16,3 1-3-16,-2-1 1 0,1 0-1 15,1-2 0-15,0 2 0 0,-1-2 1 0,2 1 1 16,-2 0-2-16,-2 2 0 0,3 1 1 0,-3-1-5 16,-2 2-4-16,1 0-2 0,-3 1-3 15,-1 0 3-15,0-2 7 0,1 2-1 0,-1-3 0 16,-1 0 2-16,0 0-3 0,1 1 1 0,-3 0 1 15,1 0-2-15,0 2 1 0,-4-2-3 0,3 2 0 16,0-2-3-16,-1-2 6 0,4 0-2 16,-2 1 2-16,0-1-1 0,0-3-4 0,0 2 1 15,-1 1-2-15,-2-2 3 0,5 1-6 0,-4-2 7 16,-2 1-6-16,0-1 2 0,-2 0 9 0,-3 0-7 16,-2-3 7-16,-2 2-2 0,-1-1-3 0,-2 1-2 15,1 2 2-15,-2 0 3 0,-2 1-4 0,-3-1 7 16,0-1-4-16,0-1-1 0,-4 1 4 15,-1-1-3-15,1-3 0 0,-4 0 0 0,-1 1-1 16,-1-2 1-16,-3-1 6 0,-4 1-3 0,1-2 1 16,1 1 1-16,-2-3-3 0,0-1 4 0,0 0 4 15,-2-3 0-15,2 0-9 0,-3-1 1 16,-2 0 4-16,-3 0-1 0,2 0 14 0,-1 1 3 16,-5-1 0-16,5 0-3 0,-1-2 2 0,0 0-6 15,0 0-12-15,-4-1 10 0,2 0-12 16,-2-1 4-16,-3 0 7 0,3 1-10 15,-1-3 4-15,0 1-5 0,3 0 2 0,-4 0-3 0,4-1 2 16,-4 1-1-16,-3 1-3 0,2-1 3 0,-3 2-3 16,-1 0-1-16,0 1-3 0,0 2 1 15,0 1-5-15,-3 1 1 0,4 5 8 0,-4 0-6 16,0 0 13-16,-1 3-10 0,4-2-2 0,0 0 7 16,3 1-5-16,0-1 7 0,3 1-9 0,0 1 7 15,4-3-10-15,3-2 2 0,2 0 11 16,5-3-11-16,1-1 10 0,4-1 0 0,4-2 0 15,3-3-4-15,3-2 3 0,1-1 1 0,3-2-10 16,5-2 9-16,2-2-5 0,-1-1-2 0,6 0 6 16,-5 0 0-16,5-1-1 15,-3-1-2-15,3 1 7 0,-1 1-8 0,2-2 5 0,2 2 2 16,1 0-4-16,1 0 0 0,0 0 3 0,4 0-7 16,-2 0 2-16,4 0 9 0,1 0-10 0,0 0 7 15,3 0-1-15,1 0-9 0,3 0 6 16,3-1 0-16,5-1-4 0,2 1-20 0,4 0-39 15,0-1-4-15,1 0-21 0,8-3-3 0,6 0-18 16,3-3-66-16,5 0-61 0,7-1-78 0,1 0-61 16,-5 5-20-16,-7 0 199 0</inkml:trace>
  <inkml:trace contextRef="#ctx0" brushRef="#br5" timeOffset="-162538.18">23705 14940 550 0,'0'0'74'0,"0"0"21"0,0 0 75 0,0 0 46 16,0 0 6-16,0 0-70 0,0 0-77 15,0 0-40-15,0 0-9 0,0 0 6 0,0 0 2 16,0 0 0-16,18 96-10 0,-8-77-4 0,4 1-3 16,-1 0-4-16,-1-4-5 0,4 0-3 15,-2-1-3-15,4-2-6 0,-4-2 5 0,2-1-7 16,-4 0-2-16,0-1 3 0,-1-2-8 16,-2 0 2-16,0-1-1 0,2-3-4 0,-3-1-6 0,-2-1-3 15,-1 0-3-15,0-1-4 0,-3 0-1 16,1 0-7-16,-2-1-7 0,-1-1-18 0,0-1-35 15,0-2-86-15,0-1-107 0,0 1-40 0,1 1-193 0</inkml:trace>
  <inkml:trace contextRef="#ctx0" brushRef="#br5" timeOffset="-162230.94">23674 15300 1751 0,'0'0'-14'0,"0"0"-1"16,0 0 32-16,0 0 37 0,0 0 24 0,0 0-12 15,0 0-13-15,0 0-10 0,0 0-3 16,0 0-10-16,0 0-6 0,0 0-5 0,0 0-2 16,125 111 6-16,-104-107 1 0,-3-4 1 0,2 0-1 15,3-3-1-15,-3-5 0 0,1-3 1 0,0-3-1 16,-1-2 0-16,-1-2 0 0,-1 0-2 15,-1-1-1-15,0-1-2 0,-5 0-4 0,2 0-4 16,-4-1-3-16,0 1-6 0,1 0-10 16,-5 2-6-16,1 4-18 0,-3 1-26 0,2 1-30 15,-5 4-52-15,6 1-74 0,-2 4-110 0,-4 2-140 16,2-1-619-16</inkml:trace>
  <inkml:trace contextRef="#ctx0" brushRef="#br5" timeOffset="-161598.68">23333 15990 1035 0,'0'0'247'0,"0"0"-255"0,0 0 65 0,0 0 44 16,0 0 4-16,0 0-26 0,0 0-39 0,0 0-7 15,33-118-8-15,-33 108 3 0,0 1-1 0,0 3-3 16,-5 3 5-16,-5 2-12 0,-3 1-11 16,-4 2-13-16,-2 6-8 0,-4 6-4 15,-1 2 8-15,2 3 0 0,-5 1 0 0,3 3 2 16,-1 0 2-16,1 2-2 0,6-1 8 0,0-1-2 15,6-1 0-15,2-3-1 0,0 0-1 16,5-3-3-16,5-2-2 0,0-4-8 0,0-1-8 0,8-6-1 16,4-1 2-16,0-2 13 0,4-6 8 0,1-5 9 15,3-2-2-15,1-5-2 0,-4 0 4 16,3-2-6-16,-2-3 4 0,-2 1 4 0,1-3-2 16,-3 2 4-16,-3 2 6 0,0 1 2 0,-5 5 4 15,-2 4 12-15,-1 5 14 0,-3 2 20 0,0 3 8 16,0 1-10-16,-4 3-23 0,-1 5-27 15,1 6-11-15,-3 5-4 0,1 2 3 0,1 6 2 16,0 0 0-16,1-1-3 0,4 0-2 0,-1-3-3 16,1 1-6-16,0-2 0 0,1-1-9 15,4-1-8-15,1-3-15 0,3-3-35 0,3-3-34 0,2-2-63 16,2-5-85-16,2-4-95 0,-4 0-20 0,-4 0-231 16</inkml:trace>
  <inkml:trace contextRef="#ctx0" brushRef="#br5" timeOffset="-160889.37">23593 15936 909 0,'0'0'167'16,"0"0"56"-16,0 0 39 0,0 0-17 16,0 0-91-16,0 0-74 0,0 0-29 0,0 0-9 15,0 0-11-15,0 0 1 0,0 0-4 0,0 0 3 16,0 0 1-16,0 0 0 0,-71 98 1 15,67-81-9-15,1 1-2 0,0 0-4 0,2 0-4 16,1 2-4-16,0-2-2 0,0 0-8 0,1-2-3 16,4-3-1-16,0-1-5 0,2-2 2 15,4 0-3-15,1-3-5 0,-2 0-5 0,4-4-1 16,-2-1-2-16,3-2 1 0,0 0 9 0,2-3-9 16,-2-4 6-16,3-1 5 0,-3-4-4 0,1 1 9 15,-1-3-1-15,-2 0 1 0,0-1 0 16,0-1 3-16,1 0-1 0,-1-1 2 0,-1-1 4 15,-1 3-2-15,-1-1 2 0,-2 2-2 0,-5 0 3 16,3 2-4-16,-4 1 5 0,-2 0 4 0,0 3 0 16,0 2 14-16,0 3 1 0,-4 3 1 15,-2 0-4-15,-2 1-8 0,0 6-9 0,-2 2-1 0,0 3 3 16,-3 0-5-16,2 2 0 0,1 2 3 0,0-1-5 16,1 1 7-16,2 2-3 0,1-1-4 15,-3 0 2-15,2 1 1 0,3 1-3 0,-1-2-1 16,1 1 4-16,3 1-8 0,1 0 4 0,0 0 3 15,0-3-5-15,5-1 0 0,1-3-2 16,3-2-7-16,1-2-6 0,0-3 1 0,1-2-5 16,1-3 0-16,2 0-1 0,1 0-3 0,0-6-1 15,-1-2-5-15,5-4-2 0,-5 0-1 0,3-3 9 16,-3-1 7-16,2 0 7 0,-2-1 10 0,2 0-2 16,-4 0 4-16,3 1 1 0,-2 0-1 15,2 0 1-15,-2 0-2 0,1 2 6 0,-3 1-5 16,-1 2 3-16,-1 0-2 0,-5 4-2 15,2 2 6-15,-4 0 2 0,-1 3 10 0,-1 0 9 16,0-1 6-16,-2 3 2 0,-4 0-2 0,2 2-4 16,-5 3-6-16,0 2-4 0,0 2-4 15,-1 0 2-15,-1 4-5 0,1-1 3 0,-2 2-1 0,3-1-3 16,0 1 5-16,1 2 0 0,-1 1 5 0,3-1-5 16,-2 3 4-16,5 1-11 0,-1 0-3 15,-1 0 5-15,3 0-7 0,-1 0-2 0,2-1-1 16,1-2-8-16,0-1-11 0,1-3-17 0,4-4-34 15,5-2-41-15,0-4-54 0,3 0-53 0,1-2 6 16,3-1 23-16,2-1-37 0,6-6-71 16,-8 1-102-16,-4 1 77 0</inkml:trace>
  <inkml:trace contextRef="#ctx0" brushRef="#br5" timeOffset="-159899.45">24260 16280 537 0,'0'0'182'0,"0"0"-79"0,0 0 46 15,0 0 24-15,0 0-13 0,0 0-37 0,0 0-33 16,0 0-20-16,0 0-11 0,0 0 2 0,0 0-1 15,0 0-1-15,0 0 2 0,0 0 6 16,57-93 13-16,-57 93-2 0,-2 0-15 0,-3 0-27 16,-5 6-25-16,0 2-13 0,-1 4-2 0,-5 1 1 15,2 2-1-15,-5 1 1 0,6 0 0 0,-2 1 3 16,2-3-7-16,2 2 3 16,0 1 0-16,4 0-3 0,2-1 5 0,-2 0 0 0,5-1 0 0,2 2-5 15,0-3 5-15,0 0-8 0,0-1 1 16,7-3 6-16,-2-1-8 0,4-3 3 0,0-3 0 15,2 0-4-15,0-3 6 0,0-4 1 0,1-3 6 16,0-3-2-16,-1-3 6 0,1 0-4 0,-4-3-2 16,1 1 7-16,-1-2-5 0,0 0 2 15,0-1-1-15,-5-3 2 0,7 2 1 0,-5 1 2 16,0 1-3-16,-1 2-3 0,0 1 0 0,-2 3-1 16,2 0 2-16,-2 4-4 0,0 3 0 15,-2 3-8-15,0 1-4 0,0 0 3 0,0 2-1 16,0 5 4-16,0 3 7 0,-2 3-3 0,2 2 0 15,0 1 3-15,0 0-7 0,0 0-3 0,0 0 4 16,3 3-5-16,-2-5 7 0,1 1 6 16,2-1-2-16,0-3 1 0,1-2-4 0,1-2-3 15,4-5 0-15,-1-1 5 0,0-1 2 0,2-2-2 16,0-5 6-16,-1-3-3 0,2-2 4 0,-2-1 0 16,3-2-5-16,0 1-2 0,-3-2 8 15,2-3 6-15,-1 1-1 0,0 0 6 0,1 1-9 0,1 3-6 16,-3 2 5-16,1 3-2 0,-2 2 4 15,-1 2-2-15,1 4 5 0,0 1-6 0,0 0-3 16,-4 6 6-16,2 2-7 0,-3 2 0 0,1 1 2 16,-4 1-5-16,1 1-3 0,0-2-1 15,-2 2-4-15,0-2-11 0,0 2 5 0,-2-1-5 16,-1-1 6-16,-2 0 10 0,0 0 0 0,-3 0 7 16,4 0 0-16,-4-1 8 0,3 0-2 15,0-3 10-15,1 0-4 0,0-2-6 0,2-3-1 16,2-1-19-16,0-1-1 0,0-1-1 0,1-5 7 15,5-4 3-15,1-2 4 0,1-5 6 0,1 0-8 16,5-1 9-16,-3-2 1 0,1 0-5 16,-1 2 3-16,0 1-3 0,-2 3 1 0,2 2 1 15,-4 5 3-15,-1 1 0 0,3 2 0 0,-5 4 6 16,2 0 1-16,-2 0 0 0,0 6 1 0,-2 1-2 16,2 2-6-16,-1 0 2 0,-1 2-6 15,1-1-4-15,0 1-1 0,0-3-1 0,0 0-4 16,-1 1-3-16,2-2 3 0,-1-3-9 0,-2 0-9 15,1-3-21-15,3-1-52 0,-2 0-108 0,1-4-208 16,1 0-132-16,-4-1-354 0</inkml:trace>
  <inkml:trace contextRef="#ctx0" brushRef="#br5" timeOffset="-159748.85">24809 15923 2301 0,'0'0'83'0,"0"0"29"15,0 0 22-15,0 0-10 0,0 0-54 0,0 0-49 16,0 0-27-16,0 0-13 0,0 0-37 0,0 0-63 16,0 0-135-16,0 0-342 0,0 0-899 0</inkml:trace>
  <inkml:trace contextRef="#ctx0" brushRef="#br5" timeOffset="-159576.31">24521 16684 2281 0,'0'0'24'0,"0"0"17"15,0 0 15-15,0 0-18 0,0 0-18 0,0 0-13 16,-31 124-24-16,33-113-28 0,1 1-58 16,3-2-95-16,0-2-83 0,0-2-148 0,-2-3-548 0</inkml:trace>
  <inkml:trace contextRef="#ctx0" brushRef="#br5" timeOffset="-158383.06">22150 16871 1556 0,'0'0'-67'0,"0"0"56"15,0 0 42-15,0 0 85 0,0 0 3 16,0 0-9-16,0 0-21 0,134 3-13 0,-96-11-3 16,2-2-3-16,2-3-7 0,1-3-9 0,1-1-5 15,-3-4-15-15,0 0-3 0,-1-2-11 0,-9 0-3 16,-5 0-6-16,-3 0-1 0,-7-2 8 15,-5 0-7-15,-3-1 4 0,-3 0-2 0,-3 0-10 16,-2 2 4-16,0 1-4 0,-6 1 3 0,-1 3-3 16,-3 0 3-16,-4 5-3 0,0 3-6 0,-5 4 3 15,2 4-6-15,-4 3 3 0,2 1-1 0,1 10-2 16,0 4-1-16,2 7 5 0,1 7 0 0,3 5-3 16,5 4 6-16,1 7-9 0,5 3 9 15,1 4 1-15,2-3-3 0,5-1 3 0,1-2-11 16,1-2 4-16,2 1-9 0,-2-2-6 0,-1-2-21 15,0-1-27-15,0-2-28 0,-1-4-39 0,1-4-47 16,-2-5-76-16,3-3-93 0,-1-5-79 16,-3-6 19-16,-1-5-67 0</inkml:trace>
  <inkml:trace contextRef="#ctx0" brushRef="#br5" timeOffset="-157749.49">22284 17136 1371 0,'0'0'54'0,"0"0"19"16,0 0 10-16,0 0 31 0,0 0 6 0,0 0-7 16,0 0 17-16,0 0-24 0,0 0-17 15,0 0-12-15,125-72-21 0,-89 53-10 0,-1-2-20 16,2 0-4-16,2 2-15 0,-5 0-3 0,-1 3 0 16,-3 2-4-16,-3 1 0 0,-2 2 6 0,-2 2-3 15,-2 1-6-15,-2 2 8 0,-2 2-8 16,0 2 1-16,-6 1 0 0,-1 1-6 0,-4 0 4 15,-1 3-6-15,-2 6 9 0,-1-1-6 0,1 3 3 16,-2 3 4-16,-1 2-7 0,0 1 7 16,0 1-4-16,0 1 0 0,0 0 2 0,2 2 0 15,-1-1-3-15,0-2-8 0,3 0 7 0,1-4-9 16,0 0 5-16,1-2 10 0,1-3-3 0,2-3 2 16,1-2 1-16,1-3-1 0,2-1-2 15,-1-5 9-15,1-4 3 0,-1-3-6 0,-1-3 5 16,-2-1 5-16,0-2-7 0,-3-4 8 0,-2 0 1 15,-2-3-11-15,1 0 3 0,-3-1 4 16,-2 1-10-16,-3-1 7 0,-3 0 0 0,-2 0-4 16,-1-1 0-16,-4 2-2 0,-3 2-2 0,0 2-1 15,-3 5 3-15,-2 2-1 0,2 6 2 0,3 3 1 16,1 4-2-16,2 1 0 0,3 6-1 16,0 2 0-16,4 4-4 0,0 0 2 0,6 1-4 0,0-2-1 15,2 1-1-15,0-2-3 0,7 0-3 16,4-2 4-16,1-2 1 0,6-1 2 0,-2-2 7 15,4 0 1-15,-1-2-3 0,2 0 3 0,0-1-4 16,-1 0 1-16,0 0 1 0,0-2-2 16,-4-2-3-16,1 1-1 0,1-1 5 0,-3 1-1 15,-1 0 5-15,0 0 1 0,-1 2-3 0,-1 0 0 16,-2 1 0-16,-1 0-1 0,-2 1-2 0,2 3 2 16,-3 0 0-16,0 0-2 0,2 2 2 15,-1 0 0-15,-2 1-5 0,3 1 2 0,-3 0 5 16,1 2-7-16,-1-2 10 0,0 4-4 0,-3 2-5 15,1 1 4-15,0 2-6 0,-3 0 1 0,1 1-10 16,0 0-15-16,0-1-29 0,3 1-33 16,0-2-20-16,4-3-39 0,0-1-42 0,2-2-89 15,1-1-121-15,-2-5-33 0,-3-1-221 0</inkml:trace>
  <inkml:trace contextRef="#ctx0" brushRef="#br5" timeOffset="-156750.04">23375 17046 1473 0,'0'0'159'16,"0"0"4"-16,0 0 11 0,0 0-21 0,0 0-59 15,0 0-22-15,0 0-18 0,0 0-10 16,0 0-9-16,0 0-12 0,1-117 1 0,10 108-6 16,1 1-2-16,-1 2 5 0,1 2-3 0,1 0-5 15,-1 2 2-15,1 2-9 0,-3 0-4 16,-1 6 3-16,-1 3-4 0,-2 2 4 0,-1 2 0 15,-1 3 2-15,-3 2-7 0,2 3-5 0,-3-2 9 16,0 2-10-16,0-1 8 0,-4 2-4 16,0-1-5-16,2-3 3 0,1-2-3 0,-2 1 7 15,3-7-8-15,0-1 3 0,0-2-7 0,0-4-4 16,1-2 3-16,2-1-2 0,2 0 4 0,1-7 3 16,0-1 8-16,0-4-1 0,2-3-1 0,3-1 13 15,-2-1-6-15,0-3 8 0,-1 2-1 16,4-3-8-16,-4 3-7 0,2 1 3 0,1 3-2 15,-1 4-1-15,1 2 10 0,-2 4-10 0,-1 1 3 16,0 2-2-16,1 1-8 0,-3 1 3 0,-1 6-2 16,0 3-1-16,-2 1-4 0,1 3-3 0,-3-2-2 15,2 4-3-15,-1-2 5 0,-2 2 1 16,1 1 3-16,-1-2 5 0,0 0 6 16,0-1-1-16,0-2 7 0,1-2-2 0,0 0-8 15,1-5 7-15,-1 1-6 0,0-2 1 0,1 0-2 16,-1-2 1-16,0-2-9 0,0 0 1 0,2-1 9 15,2-5-6-15,-2-3 16 0,5-1-3 0,-2-3-3 16,1-2 9-16,2-1 0 0,0-2 4 0,1 0-3 16,0 0 0-16,1 0-8 0,-1-1 3 15,3 2 10-15,2 2-4 0,-1 0 3 0,4 5-4 16,-3 0-4-16,2 5-3 0,1 0 2 0,-1 1-1 16,-2 6-7-16,3-2 1 0,-5 1 0 0,4 6 2 15,-5 1 0-15,0 1-5 0,-1 3 2 0,-3 1-2 16,1-1 9-16,-6 3-4 0,1 0 4 15,-1 0-1-15,-2 0-3 0,-1 1-5 0,0-2-1 16,0 0-1-16,-1 3-6 0,-3-2 12 0,0 1-7 16,3-3 2-16,1 1 7 0,0 0-11 0,0-3-5 15,0-3-7-15,3-3-5 0,3-2-8 0,0-2 11 16,-1-1-1-16,5 0-7 0,-1-1 13 16,0-4-3-16,0-1-1 0,-2-3 3 15,2 0 6-15,-2-3-4 0,4 1 7 0,-2 0 18 16,-2-2-12-16,0-1 21 0,1 1-8 0,0-1 5 15,-2 0 11-15,-1-1 1 0,-2-2 17 0,1 3-8 16,0-2 8-16,-3 0-6 0,0 1-5 0,-1 4 8 16,0 2 0-16,1 3 7 0,-3 4 1 0,-2 2-8 15,-2 0-14-15,0 2-5 0,0 4-12 16,-2 2-9-16,-1 0 3 0,2 3-7 0,0 1 6 16,-1 0-3-16,-1 0 3 0,5 1-5 0,-4-2 0 15,4 3 0-15,0-1-9 0,2 0 11 0,-2-1-1 16,0 1 0-16,2-3 7 0,2 1-6 15,0-3 3-15,0-2-7 0,0-1 6 0,0-2-13 16,0 0-2-16,6-3 13 0,-2 0-11 0,2 0 15 16,0-6-4-16,1-1-4 0,1-2 5 0,1 0 3 15,-3-3 3-15,2 3-4 0,1-2 5 0,-4 3 0 16,2 0 5-16,-3 2 4 0,0 2 2 16,-3 3-11-16,1 1 3 0,-2 0 7 15,0 5-13-15,0 2 7 0,1 1-11 0,-1 3-7 16,3 1 3-16,-2 0-3 0,2 1 4 0,-1-1-11 15,-1 1 8-15,5-1-8 0,-3-1-3 0,2 1 6 16,1-3-13-16,2 0-7 0,-1-1-15 0,2 0-11 16,4-2-1-16,-1-2-7 0,-1-3-84 0,4-1-213 15,-5 0-210-15,-4-3-574 0</inkml:trace>
  <inkml:trace contextRef="#ctx0" brushRef="#br5" timeOffset="-156485.23">24070 16633 2181 0,'0'0'286'15,"0"0"-255"-15,0 0 20 0,0 0 14 0,0 0 21 16,0 0-20-16,0 0-9 0,0 0-8 0,40 130-16 15,-16-114-8-15,-1-4-10 0,3-1-6 16,-2-2-9-16,-2-3 3 0,2-2-2 0,-2-1-11 16,-3 0-9-16,-2-2-19 0,0-1-22 0,-4 0-24 15,0 0-40-15,-3 0-54 0,-2-2-100 0,0-1-198 16,-5 2-131-16,2 0-477 0</inkml:trace>
  <inkml:trace contextRef="#ctx0" brushRef="#br5" timeOffset="-155971.97">24847 17005 2294 0,'0'0'108'0,"0"0"-21"0,0 0 15 16,0 0-4-16,0 0-32 0,0 0-39 0,0 0-9 15,0 0-7-15,0 0-4 0,0 0-12 0,0 0-13 16,0 0-19-16,0 0-59 0,0 0-88 0,64-73-182 16,-57 71-287-16,-4 1-798 0</inkml:trace>
  <inkml:trace contextRef="#ctx0" brushRef="#br5" timeOffset="-155766.49">24757 17232 1919 0,'0'0'503'0,"0"0"-428"15,0 0 38-15,0 0 2 0,0 0-13 0,0 0-13 16,0 0-24-16,0 0-23 0,0 0-28 0,0 0-6 15,0 0-16-15,0 0-17 0,0 0-40 16,0 0-79-16,103-47-104 0,-96 47-226 0,-5 0-236 16,-1 0-661-16</inkml:trace>
  <inkml:trace contextRef="#ctx0" brushRef="#br5" timeOffset="-153944.69">17787 17941 1073 0,'0'0'120'0,"0"0"45"0,0 0 1 16,0 0-25-16,0 0-67 0,0 0-22 0,0 0-37 15,0 0 24-15,0 0-5 0,0 0-22 0,0 0 11 16,0 0-7-16,-31 127 1 0,38-110-15 0,-3 3 22 16,5-4-39-16,0-2 10 0,1 0 32 15,2-2-30-15,-1-3 35 0,3-2-26 16,-1-1 7-16,-2-1-10 0,4-4 13 0,-2-1 24 15,-3 0-29-15,3-4 35 0,-3-2-25 0,0-4-4 16,1 0 5-16,-2-3-3 0,-1 0-5 0,-2-3 1 16,1 1 18-16,-3-2-18 0,1-1 13 15,-4-2-16-15,1 2-6 0,2 1-5 0,-3 0 4 0,0 3 15 16,-1 2-25-16,0 3 25 0,2 2-28 0,-2 2-3 16,0 5 19-16,0 0-22 0,0 6 21 15,0 5-13-15,0 4 9 0,1 4-13 0,5 4 12 16,-2 4 6-16,2 2-31 0,-1 2 28 0,2 2-27 15,4 1 14-15,-2 0 5 0,1 0-1 16,2 2 1-16,-2-2-27 0,0-1 29 0,3-1-26 16,1-2 19-16,-8-9 8 0,3 0-9 0,-4-8 11 15,-2 2 4-15,0-2 7 0,1 1-28 16,-2 0 26-16,-1 1-35 0,0-1-1 0,-1 1 29 16,0-1-24-16,-2 0 21 0,-4 2-10 0,1-1 15 15,-1 0-10-15,-4-2 20 0,0 2 10 0,-1-3-27 16,0 1 26-16,-2-5-27 0,-2-1 0 15,2-2 13-15,0 0 0 0,-3-4-2 0,4-1 9 16,-3 0 8-16,2-2-20 0,8-2 21 0,-10-6-7 16,10 3-8-16,-5-11-4 0,-1-7 6 0,6 3-9 15,5-9-17-15,1 6 24 0,10 2-44 0,6 2 17 16,3 0 10-16,1 1-15 0,-1 1 0 0,5 0-45 16,0-1-33-16,-4 1-85 0,7-2-98 15,-5 1-193-15,-5 6-411 0,-8 5 555 0</inkml:trace>
  <inkml:trace contextRef="#ctx0" brushRef="#br5" timeOffset="-153706.83">18303 18345 1945 0,'0'0'34'0,"0"0"68"16,0 0 10-16,0 0 6 0,0 0-14 0,0 0-48 16,0 0-25-16,0 0 18 0,0 0-42 0,0 0 10 15,0 0 1-15,0 0-4 0,18 120-9 0,-15-108 6 16,-2-6-2-16,5-1-44 0,-4 2 15 0,0 1-75 16,1-1-106-16,1 1-83 0,-2-2-219 15,-1 1-115-15,3-1-258 0</inkml:trace>
  <inkml:trace contextRef="#ctx0" brushRef="#br5" timeOffset="-153516.3">18404 18122 2381 0,'0'0'45'0,"0"0"45"15,0 0 34-15,0 0-12 0,0 0-17 0,0 0-53 16,0 0-44-16,0 0 5 0,0 0-12 0,0 0 2 15,0 0-27-15,0 0-10 0,0 0-67 0,0 0-101 16,-16 17-93-16,25-11-261 0,-1 0-390 16,-2-3 310-16</inkml:trace>
  <inkml:trace contextRef="#ctx0" brushRef="#br5" timeOffset="-152949.62">18809 17666 606 0,'0'0'109'0,"0"0"70"16,0 0 65-16,0 0 21 0,0 0-23 0,0 0-49 15,0 0-21-15,0 0-12 0,0 0-17 16,0 0-15-16,0 0-31 0,0 0-25 0,0 0-30 15,0 0-16-15,-30 18-7 0,23 8 3 0,3 4 8 16,-4 4-9-16,6-3 8 0,-5 0-10 16,4-5 3-16,-2 0-12 0,2 4 2 0,1 3-16 15,-3 2-17-15,3 2 35 0,2 1-35 0,0-1 31 16,0 0-8-16,5-5-32 0,1-5-2 0,7-2-32 16,3-7-10-16,2-4-49 0,4-5-37 0,4-4-101 15,0-5-182-15,-6 0-154 0,-4 0-461 0</inkml:trace>
  <inkml:trace contextRef="#ctx0" brushRef="#br5" timeOffset="-151744.42">19209 17893 881 0,'0'0'162'0,"0"0"53"16,0 0 28-16,0 0-3 0,0 0-41 0,0 0-47 16,0 0-26-16,0 0-31 0,0 0-23 0,0 0-35 15,0 0-28-15,0 0-3 0,-32-8-17 0,32 20 6 16,0 0 5-16,0 5 15 0,0 2-16 15,5 1 22-15,0 3-8 0,2 1-30 0,-1-1 22 16,3 3-19-16,0-4 18 0,3-1-14 16,-2-3 23-16,3-2-26 0,-1-1-11 0,-1-3 43 0,2-3-40 15,-3-2 35-15,0-3 0 0,2-2-6 0,-2-2 3 16,-1 0 11-16,1-6-3 16,-1-2-22-16,-1-4 24 0,-3-2-23 0,4-2 13 15,-3-1 18-15,-2-3-15 0,1 0 5 0,-3-3-15 16,0-6 9-16,-2-6-15 0,0 1 7 0,0 0 1 15,0 8-19-15,-2 4 13 0,0 6-21 0,-1 1-10 16,3 4-22-16,0 2-40 0,0 2-56 0,6 2-70 16,-3 1-88-16,4 2-130 0,-4 1-45 15,1 1-327-15</inkml:trace>
  <inkml:trace contextRef="#ctx0" brushRef="#br5" timeOffset="-151382.59">19310 17908 1111 0,'0'0'54'0,"0"0"-45"16,0 0 39-16,0 0 70 0,0 0 41 16,0 0-12-16,0 0-14 0,0 0-9 0,0 0-17 15,0 0-38-15,0 0 9 0,0 0-21 0,0 0-18 16,99 122 9-16,-85-104-9 0,5 0-16 15,0-1-9-15,-1-1 13 0,-3-1-31 0,3-1 5 16,-1-3 19-16,-2-1-24 0,4-3 16 0,-6 0 12 16,4-2-12-16,-4-1-3 0,2-4 19 15,-1 0-23-15,-3 1 14 0,4-8 33 0,-3 0-27 16,-1-4 27-16,0 0-20 0,-1-4-3 0,0-1-7 16,0-2 6-16,-3 0 6 0,-3-3-29 0,2-5 27 15,-6-5-41-15,0-3 8 0,0-4 12 0,-6 8-16 16,-3 4 12-16,0 4-12 0,2 3 2 15,-1 1-21-15,0 3-2 0,1 3-8 0,5 1-37 16,-2 2-20-16,2 5-62 0,-1 1-107 0,2 3-147 16,0 0-162-16,1 1-598 0</inkml:trace>
  <inkml:trace contextRef="#ctx0" brushRef="#br5" timeOffset="-151077.53">20038 17534 1235 0,'0'0'256'0,"0"0"-118"0,0 0 31 0,0 0 39 15,0 0-37-15,0 0-59 0,0 0-21 16,0 0-18-16,0 0-21 0,0 0-13 0,0 0-3 16,0 0-17-16,0 0 8 0,0 0-6 0,2 90-12 15,-1-73 0-15,0-1-8 0,1-1-3 16,1 0-15-16,-2-3-9 0,0 2-31 0,0-3-46 0,-1-1-59 16,2-1-77-16,1-1-97 0,-1-2-104 15,-2-1-45-15,1-3-314 0</inkml:trace>
  <inkml:trace contextRef="#ctx0" brushRef="#br5" timeOffset="-150854.03">19736 17511 1886 0,'0'0'124'0,"0"0"31"0,0 0-11 0,0 0-18 16,0 0-53-16,0 0-15 0,0 0 4 0,0 0 24 15,0 0-18-15,0 0-15 0,0 0-5 16,140 5-14-16,-105-5-5 0,2-1-10 0,0-5-1 16,-3 0-14-16,5-2 2 0,-5 1-1 0,0 1-21 15,-2 1-4-15,-5 1-32 0,0 1-28 16,-5 1-33-16,-2 2-96 0,0 0-136 0,-9 0-261 16,-2 0-801-16</inkml:trace>
  <inkml:trace contextRef="#ctx0" brushRef="#br5" timeOffset="-150267.66">20576 17664 485 0,'0'0'147'0,"0"0"63"0,0 0 60 16,0 0 8-16,0 0-45 0,0 0-79 0,0 0-45 15,0 0-41-15,0 0-17 0,0 0-6 0,0 0-3 16,0 0 2-16,0 0-1 0,-68 116-2 0,58-93-17 16,-1-3 2-16,0-1-17 0,2-3-1 15,0-1-6-15,-3 2 0 0,-1-1-14 0,-2 3-14 16,2 0 20-16,-2 0-45 0,0 1 8 0,-2-2-35 15,5-2-58-15,2-2-55 0,0-3-97 16,6-2-92-16,0-2-67 0,2-5-186 0</inkml:trace>
  <inkml:trace contextRef="#ctx0" brushRef="#br5" timeOffset="-150022.24">20306 17792 930 0,'0'0'264'0,"0"0"-37"0,0 0 30 16,0 0-24-16,0 0-61 0,0 0-63 0,0 0-28 16,0 0 6-16,0 0 3 0,0 0-1 15,0 0-10-15,0 0-11 0,0 0-6 0,0 0-11 16,81 49 0-16,-58-36-18 0,1-2-6 0,0 2-7 16,-5-1-11-16,-1-1-4 0,-5-1-8 15,-1 1 9-15,2 0-25 0,0 1 2 0,0 2-13 16,1 0-42-16,1 1-30 0,-1 1-65 0,0 0-97 15,0-2-136-15,0-1-150 0,-5-4-73 16,-2-3-80-16</inkml:trace>
  <inkml:trace contextRef="#ctx0" brushRef="#br5" timeOffset="-149751.67">20874 17994 1831 0,'0'0'120'16,"0"0"6"-16,0 0 2 0,0 0 26 0,0 0-49 16,0 0-62-16,0 0 1 0,0 0-15 15,0 0 8-15,0 0-25 0,0 0 17 0,0 0-33 16,0 0-1-16,0 0 29 0,2 101-32 0,3-83 21 15,-2-1-16-15,3-1-1 0,-3 1-9 0,-1-1 2 16,3-3-20-16,-3-1-60 0,0-2-60 16,2-1-150-16,0-4-219 0,-2-2-112 0,2-1-289 0</inkml:trace>
  <inkml:trace contextRef="#ctx0" brushRef="#br5" timeOffset="-149593.1">20935 17857 2171 0,'0'0'86'0,"0"0"31"16,0 0 0-16,0 0-6 0,0 0-45 0,0 0-39 15,0 0-25-15,0 0 1 0,0 0-13 16,0 0-38-16,0 0-43 0,0 0-127 0,0 0-203 16,0 0-240-16,36 5-590 0</inkml:trace>
  <inkml:trace contextRef="#ctx0" brushRef="#br5" timeOffset="-148973.49">21423 17468 1004 0,'0'0'166'0,"0"0"57"15,0 0 13-15,0 0-13 0,0 0-61 16,0 0-40-16,0 0-10 0,0 0-12 0,0 0-15 15,0 0-19-15,0 0-11 0,19 118-21 0,-16-92-3 16,-1 2-11-16,0-1-13 0,-1 1-5 0,0 1 0 16,-1-4 3-16,0 0-13 0,0-3 14 0,0-2-30 15,0-2-19-15,0-3-11 0,-1-2-45 16,0-3-50-16,-1-1-54 0,2 0-76 0,0-4-148 16,0 0-72-16,0-1-377 0</inkml:trace>
  <inkml:trace contextRef="#ctx0" brushRef="#br5" timeOffset="-148735.58">21263 17766 1308 0,'0'0'356'0,"0"0"-238"0,0 0 21 15,0 0 4-15,0 0-24 0,0 0-52 0,0 0-9 16,0 0 14-16,0 0 2 0,0 0 2 0,0 0-19 15,0 0-14-15,0 0-14 0,125-1-2 16,-92-7-8-16,-1-1-12 0,2-3 6 0,1 2-18 16,-4-1-7-16,0 0-15 0,-2 1-24 0,-6 0-26 15,0 3-57-15,-4 0-55 0,-2 0-102 0,-2 2-141 16,-5 2-107-16,-3 2-429 0</inkml:trace>
  <inkml:trace contextRef="#ctx0" brushRef="#br5" timeOffset="-148079.92">21874 17392 692 0,'0'0'235'0,"0"0"-20"16,0 0 50-16,0 0 1 0,0 0-57 0,0 0-96 15,0 0-45-15,0 0-12 0,0 0 3 0,0 0-3 16,0 0-5-16,0 0-18 0,6 130-11 0,2-101-2 15,0 1-15-15,-3 0 1 0,0 1-6 16,-2-1 2-16,-2-1-7 0,1-1 2 0,-2 0 7 16,-2 0-11-16,0-3 13 0,-2-1-5 0,1-2-3 15,-2-4 0-15,1-1 2 0,3-3 0 0,-2-3-3 16,1-3 4-16,1-2-5 0,-1-3 7 16,2-1-15-16,0-2-3 0,0 0-11 0,0 0-2 15,0-6 17-15,3-6 0 0,2-3 17 16,3-3-6-16,0-2-4 0,3 0 6 0,-2 1-8 15,2 2 4-15,-2 4-2 0,0 4 5 0,0 2-5 16,-1 2 2-16,0 4 8 0,0 0-14 0,1 1 12 16,-2 0-7-16,2 2-2 0,0 7 0 0,-1-1-4 15,-1 5-3-15,-1 1-4 0,-2 1 10 16,-1 1-8-16,-1 0 6 0,0 0 4 0,0-2 0 0,-2-3 2 16,0 0 9-16,0-2-2 0,0 2-11 15,-3-1 15-15,-1 2-12 0,-1-1 5 0,-1 2 6 16,-2-1 8-16,-2 0-6 0,2-2 6 0,-1-1 23 15,-2-1-21-15,2-2 29 0,0 0-10 16,1-3-19-16,-2 0 3 0,1-3-29 0,0 0 11 16,-2-1-23-16,2-5 1 0,0-1-34 0,0-2-47 15,0-1-41-15,2-3-102 0,-1-7-100 0,0-2-147 16,2 3-83-16,2 4 156 0</inkml:trace>
  <inkml:trace contextRef="#ctx0" brushRef="#br5" timeOffset="-147765.58">21974 17337 1655 0,'0'0'39'0,"0"0"59"16,0 0 29-16,0 0 27 0,0 0-34 0,0 0-37 15,0 0-13-15,0 0-7 0,0 0-4 0,0 0-13 16,123-13 2-16,-105 25-15 0,2 0-6 16,-1 6 2-16,-1 2-4 0,0 3 1 0,-5 5 3 15,-1 0 0-15,-1 2-3 0,-3-1 4 0,0 2-2 16,-3 0-8-16,0 0 2 0,-3-1-5 0,-1 0 0 16,-1-1-4-16,0 3-9 0,-1 3 0 15,-4 0-11-15,0-5 12 0,-1-2-8 0,0-4-4 16,-2-3 6-16,1 1 5 0,-2 3-20 0,-1-2 12 15,0 2-35-15,-1-1-65 0,0 0-22 16,-1-1-111-16,0-3-106 0,1-3-225 0,5-5-232 16,1-4 105-16</inkml:trace>
  <inkml:trace contextRef="#ctx0" brushRef="#br5" timeOffset="-146971.82">22562 17605 836 0,'0'0'178'0,"0"0"-10"0,0 0 54 15,0 0 12-15,0 0-22 0,0 0-48 0,0 0-58 16,0 0-26-16,0 0-28 0,0 0-15 0,0 0-6 16,0 0 17-16,0 0 13 0,0 0-3 15,-4 3 7-15,20 1-16 0,7 2-5 0,-1 2-7 0,3 0 1 16,-2 1-10-16,4-1-10 0,1 2 6 15,1 0-16-15,2-2 1 0,2 1 0 0,-2 1-4 16,0-2-2-16,-1 1 3 0,-5-2-4 0,0 0-9 16,-7-2 7-16,0 1-9 0,-3-1 3 15,-4 1 1-15,-4 0 3 0,-2-1-3 0,-1-1 1 16,-3 2 9-16,-1 1-10 0,-1 0 13 0,-5 2-5 16,-3-1-5-16,-2 1 4 0,-2-1-4 0,-2 1 8 15,1-1-9-15,-5 2 10 0,1-2-13 16,-4 0 0-16,4 1 9 0,0-2-11 0,2 0 5 15,-1 0-9-15,1 1 17 0,-1 0-23 0,-4 0 15 16,2 1-8-16,-2 0-29 0,-2 1 12 0,5-1-12 16,-2-1 0-16,3 0-36 0,3 0-7 15,1-1-67-15,2 0-47 0,4-1-43 0,2 0-122 16,3-2-67-16,1 0-49 0,1-3-113 0</inkml:trace>
  <inkml:trace contextRef="#ctx0" brushRef="#br5" timeOffset="-146677.48">23173 18010 1723 0,'0'0'55'0,"0"0"44"0,0 0 6 16,0 0 27-16,0 0-41 0,0 0-4 15,0 0-9-15,0 0-42 0,0 0 10 0,0 0-16 16,0 0 3-16,0 0-3 0,0 0 15 0,0 0-28 16,-32 45 6-16,22-37 5 0,-1 3-28 15,-2-2 13-15,-3 1-8 0,0 1 5 0,-2 0-22 16,-3 0 33-16,1 0-29 0,-2 0-20 0,0 1 35 16,-3 0-49-16,2-2 8 0,-2-1-9 0,2 0-36 15,-2-1-33-15,3 0-39 0,1-2-96 16,3-2-158-16,3-2-131 0,2-1-137 15,7-1 329-15</inkml:trace>
  <inkml:trace contextRef="#ctx0" brushRef="#br5" timeOffset="-145883.45">23481 17939 197 0,'0'0'168'0,"0"0"36"16,0 0 12-16,0 0-56 0,0 0-6 0,0 0-22 0,0 0 23 16,0 0 1-16,0 0 0 0,0 0-26 15,0 0-30-15,0 0 6 0,0 0-26 16,40-83 11-16,-33 65-3 0,2 2-12 0,-6-1-6 15,1 3-3-15,0-3-13 0,-2 0-15 0,1 0 0 16,0 2-19-16,-1-1 3 0,-1 1 2 0,2 3-7 16,2 1-1-16,-4 4-11 0,-1 1 6 0,0 4-13 15,1 1 10-15,-1 1 0 0,0 0-13 0,0 1 10 16,1 4-7-16,2 3 2 0,-2 4 0 16,2 5 4-16,-2 5-2 0,3 1-6 0,-2 4 6 15,2-5-5-15,-3-1-2 0,3-2-5 0,-4-3 14 16,4 2-20-16,-3 1 18 0,-1 2 0 0,0 2-25 15,0 0 5-15,0-2-32 0,0 3-13 16,0-4-46-16,0 0-38 0,-4-3-75 0,3-1-83 16,1-2-86-16,0-4-136 0,0-2 35 0,0-4 59 0</inkml:trace>
  <inkml:trace contextRef="#ctx0" brushRef="#br5" timeOffset="-145656.62">23747 17978 585 0,'0'0'622'15,"0"0"-469"-15,0 0 38 0,0 0-6 0,0 0 2 16,0 0-65-16,0 0-35 0,0 0 10 0,0 0-23 16,0 0-10-16,0 0-15 0,0 0 7 15,0 0-34-15,0 0 14 0,100-40-13 0,-68 31-31 16,4-3 13-16,2 1-23 0,-5 0 1 0,-3 2-32 15,-1 1-34-15,1 1-79 0,-4 0-106 16,0 0-186-16,-8 4-147 0,-6-1-297 0</inkml:trace>
  <inkml:trace contextRef="#ctx0" brushRef="#br5" timeOffset="-144999.42">24442 17838 639 0,'0'0'262'0,"0"0"-104"0,0 0 35 16,0 0 8-16,0 0-53 0,0 0-51 15,0 0-17-15,0 0-12 0,0 0 5 0,0 0-11 16,0 0-6-16,0 0 16 0,0 0 2 0,0 0 17 15,5-58-10-15,-9 58-14 0,0 0-26 16,-5 0-17-16,-3 4-8 0,-3 2-14 0,1 1 3 16,-4 2-7-16,-1 3 6 0,-1 1-6 0,6-4 2 15,1 0-8-15,1 0-14 0,3-1 22 0,0 3-18 16,0-1 6-16,1 2 16 0,-1 0-17 0,0 1-11 16,6-2 16-16,0 2-31 0,2-2-10 15,1-3 28-15,3 1-35 0,5-4 25 16,1 0-1-16,2-3-11 0,4 0 2 0,0-2-5 0,1 0 9 15,2-2-23-15,-1-2 29 0,1 0-6 0,0 1 5 16,0-1 28-16,-4 2-4 0,4 0 8 16,-5 2-1-16,4 0 14 0,-5 0-14 0,2 0 13 15,-1 2 3-15,-2 3-17 0,0-1 13 16,-2 3 4-16,0 1-11 0,-4 1-7 0,4 0 21 16,-4 1-31-16,-1 0 17 0,-3 2 38 0,-1-1-15 15,0 1 16-15,-2-1-1 0,-5 2-7 0,2-1-9 16,-3 0 31-16,-1 0-1 0,-1 0-28 0,-1-1 15 15,0-1-38-15,1-1-10 0,-1-2 5 16,2 0-13-16,0-2 14 0,1-2-34 0,3-1-12 16,-1-2-47-16,3 0-59 0,-3 0-60 0,4-2-142 15,0-3-132-15,1 1-57 0,-2 1 153 0</inkml:trace>
  <inkml:trace contextRef="#ctx0" brushRef="#br5" timeOffset="-144721.83">24627 18006 1834 0,'0'0'63'0,"0"0"41"0,0 0-1 15,0 0 13-15,0 0-16 0,0 0-46 0,0 0 10 16,0 0-38-16,0 0-7 0,0 0-7 0,0 0 1 15,0 0-15-15,0 0-4 0,0 0 25 0,64 54-23 16,-57-39 14-16,2 1-9 0,-1 2 3 16,0 1 12-16,-1 1 20 0,2 0 9 0,0 1-27 15,1-1 2-15,3 0-28 0,0-1-9 0,-1-2-20 16,1-3-38-16,0-3-79 0,2-4-117 0,-4-2-221 16,-1-3-207-16,-2-2-213 0</inkml:trace>
  <inkml:trace contextRef="#ctx0" brushRef="#br5" timeOffset="-144498.42">24833 17803 2053 0,'0'0'176'0,"0"0"20"15,0 0 8-15,0 0-45 0,0 0-38 16,0 0-36-16,0 0-33 0,0 0-9 0,0 0-31 15,0 0 0-15,0 0-7 0,0 0-4 0,0 0-8 16,0 0-7-16,-33-7-17 0,39 7-40 16,-3 0-24-16,4 0-73 0,-1-2-94 0,2 0-215 15,-1 1-234-15,-5 1-572 0</inkml:trace>
  <inkml:trace contextRef="#ctx0" brushRef="#br5" timeOffset="-143939.25">25043 18220 1426 0,'0'0'81'0,"0"0"13"0,0 0 27 16,0 0 56-16,0 0-12 0,0 0-37 0,0 0-52 15,0 0-1-15,0 0-17 0,0 0-40 16,55 122 15-16,-44-101-33 0,-3-2 5 0,1 3-19 16,-2-2 7-16,0-4-26 0,-4-7-22 0,-3 4 12 15,0-5-75-15,0 5-53 0,0 1-156 0,-3-1-237 16,-4-1-103-16,5-7 209 0</inkml:trace>
  <inkml:trace contextRef="#ctx0" brushRef="#br5" timeOffset="-143132.82">22613 18617 612 0,'0'0'306'0,"0"0"-173"16,0 0 78-16,0 0 39 0,0 0 13 0,0 0-50 16,0 0-65-16,0 0-20 0,0 0-51 0,0 0-7 15,0 0-13-15,0 0-15 0,0 0-14 16,0 0 1-16,0 0-5 0,0 0-24 0,0 0 20 16,0 0-27-16,0 0 3 0,0 3 8 15,-3 3-7-15,3 1-8 0,7 7-16 0,-2-6 31 16,2 7-35-16,2 0 31 0,-2-1 16 0,1 0-36 15,2 1 26-15,0 2-13 0,-2-2-1 0,1-1-14 16,1-1 16-16,-1 0-14 0,-4-7 1 0,5 8 32 16,-5-9-14-16,1 1 18 0,1 0-6 0,-2-4 2 15,3 0-3-15,-3 1 4 0,3 0 14 0,-8-3-24 16,5-2 22-16,0-5-17 0,1 0 8 0,0-9-7 16,-4 7 11-16,0-9-17 0,0 2 16 15,-2 0 13-15,1 0-44 0,-1-1 41 0,0-11-44 16,0 0-4-16,0-7-3 0,0 1-3 0,-1 5 2 15,1 3-36-15,0 6 4 0,0 6-86 16,0 3-69-16,4 5-25 0,1 4-115 0,-3 1-91 16,2 1-75-16,0 0-111 0</inkml:trace>
  <inkml:trace contextRef="#ctx0" brushRef="#br5" timeOffset="-142833.47">22415 18930 864 0,'0'0'266'0,"0"0"-214"16,0 0-39-16,0 0 60 0,0 0 23 0,0 0 37 15,0 0 19-15,0 0-28 0,0 0-13 0,0 0-11 16,0 0-1-16,0 0-35 0,0 0 12 16,0 0-14-16,83-20-22 0,-59 12-44 15,6-2-13-15,-4 1-6 0,2-2-28 0,4-1 65 0,0 0-53 16,2 1-19-16,-3-2 5 0,4 1-62 0,-4-1-27 16,0 0-80-16,0 1-133 0,-4 2-156 15,-6 4-117-15,-7 1 507 0</inkml:trace>
  <inkml:trace contextRef="#ctx0" brushRef="#br5" timeOffset="-142521.47">23365 18605 1993 0,'0'0'14'0,"0"0"34"15,0 0 41-15,0 0 30 0,0 0-19 0,0 0-35 16,0 0-48-16,0 0 13 0,0 0-38 0,0 0 30 16,0 0 0-16,0 0-43 0,0 0 37 15,0 0-33-15,-39 55 12 0,39-41-3 0,0 0 6 16,-1 1-17-16,4 0-2 0,3 0 21 0,-2-1-38 15,2 1 2-15,-1-3-41 0,2 2-31 16,-3-8-53-16,3 7-57 0,0-6-54 0,-2-1-208 16,1 0-56-16,-6-6 28 0</inkml:trace>
  <inkml:trace contextRef="#ctx0" brushRef="#br5" timeOffset="-142332.26">23390 18431 1663 0,'0'0'104'0,"0"0"63"0,0 0 16 0,0 0 4 16,0 0-57-16,0 0-48 0,0 0-68 15,0 0-7-15,0 0 18 0,0 0-34 0,0 0 25 16,0 0-28-16,0 0-2 0,0 0-16 0,-6 3-34 16,14-3-48-16,0 0-141 0,1 0-160 15,-2 0-237-15,-3 0-371 0</inkml:trace>
  <inkml:trace contextRef="#ctx0" brushRef="#br5" timeOffset="-139399.67">22707 18935 0 0,'0'0'0'0,"0"0"0"15,0 0 0-15,0 0 0 0,0 0 0 0,0 0 0 16,0 0 0-16,0 0 74 0,0 0 25 0,0 0 40 16,0 0-3-16,0 0-28 0,0 0 9 15,0-1-31-15,2-5 8 0,-1 0-42 0,0 0 19 16,-1 6-46-16,0 0-14 0,0 0 27 0,0 0-31 16,0 0 22-16,0 0-8 0,0 0-4 15,0 0-13-15,0 0 9 0,0 0-9 0,0 0-11 16,0 0 11-16,0 0-15 0,0 0 14 0,1 1-9 15,1 6 23-15,0-1-23 0,1 1-11 0,-3-7 46 16,2 5-54-16,1 1 49 0,-2 0 2 16,2 1-39-16,-2-1 23 0,3 0-10 0,-2-1 13 15,2 2-35-15,-4-7 44 0,3 6-49 0,0 1-10 16,1 0 63-16,1 1-45 0,-5-8 35 0,0 0-19 16,2 6 1-16,2-1-16 0,0 1 24 0,2 1 19 15,-6-7-41-15,0 0 37 0,0 0-28 0,0 0 0 16,0 0 0-16,0 0 15 0,0 0-18 15,0 0 12-15,0 0 43 0,0 0-30 0,0 0 40 16,2 6-30-16,1 0-20 0,-2-1-11 0,3-3 7 16,-4-2 17-16,0 0-43 0,0 0 51 0,0 0-62 15,0 0 9-15,0 0 47 0,0 0-41 16,1 0 42-16,-1 0-25 0,0 0 6 0,0 0-10 16,0 0-2-16,0 0 15 0,0 0-20 0,0 0 17 15,0 0-2-15,0 0 26 0,0 0-15 16,0 0 31-16,0 0-10 0,0 0-6 0,0 0 37 15,0 0-33-15,0 0 9 0,0 0-11 0,0 0 10 16,0 0-21-16,3 0 32 0,-2 0-5 16,1 0-40-16,3-2 43 0,-5-5-40 0,2-10 8 15,0 1 17-15,0 1-9 0,0-2-1 0,0 1-11 16,1-2 14-16,-2 3-26 0,0-3 21 0,2 2-37 16,-2 0-15-16,1 0 4 0,0 1-2 15,-1 0 40-15,0 1-21 0,0 0 14 0,1 2-35 16,-2 6-10-16,1-9-12 0,1 8-42 0,-2-1-44 15,2-6-62-15,0 8-37 0,-2-1-85 0,0 1-17 16,0 6 53-16,0 0 276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23:25.101"/>
    </inkml:context>
    <inkml:brush xml:id="br0">
      <inkml:brushProperty name="width" value="0.05292" units="cm"/>
      <inkml:brushProperty name="height" value="0.05292" units="cm"/>
      <inkml:brushProperty name="color" value="#C00000"/>
    </inkml:brush>
  </inkml:definitions>
  <inkml:trace contextRef="#ctx0" brushRef="#br0">2012 679 1722 0,'0'0'-49'0,"0"0"52"0,0 0 5 15,0 0 21-15,0 0 13 0,0 0-25 16,0 0-4-16,0 0 4 0,0 0 15 0,0 0-10 15,0 0 13-15,-57 136 3 0,45-93-17 0,0 4 19 16,0 1-16-16,-6 2-3 0,3 3 12 0,-5 1-7 16,-8 12-2-16,-8 4-17 0,-2 4-1 15,-5-3-7-15,8-16 6 0,1-11 15 0,3-7-5 0,2-5 5 16,2-4 7-16,2-7-2 0,6-5 9 16,3-7 5-16,7-4-8 0,4-5-1 0,1 0-10 15,2-6-27-15,2-5-17 0,0-7-14 0,-2-4-7 16,2-4 4-16,6-5 13 0,2 1 2 0,5 1-6 15,2 5 12-15,3 4-6 0,-1 3 2 16,2 5 22-16,0 4-9 0,2 2 7 0,0 4-6 16,-1 2-12-16,3-1 1 0,1 9 9 0,-3 4 12 15,2 2-4-15,3 3 7 0,-4 2-18 16,-3 3-1-16,4 1 15 0,-2-1-2 0,-2 1 12 16,3 1 5-16,-1-2 1 0,-1 0-6 0,3-1 5 15,-2-1-6-15,-1-5-13 0,-3-1 14 0,3-1-11 16,-2-3-2-16,-2-1 10 0,0-5-3 15,2-1 11-15,1-3 3 0,-5-4 10 0,5-6-5 16,-4-4 9-16,1-6 5 0,1 0-8 0,-2-5 11 16,2-2-7-16,-5-3-2 0,0-2 1 0,-2-4-4 15,-2 4-10-15,-5 1-4 0,1 3 11 0,-6 2-18 16,2-2 9-16,0-2-6 0,-2 0-18 16,-1 0 14-16,-5 2 12 0,1 4 8 0,0 5-1 15,-2 4 3-15,-4 6-30 0,1 6-11 16,-2 3 19-16,2 3-20 0,-3 8 22 0,0 3 8 15,-2 11-18-15,-3 7 6 0,1 9-15 0,4 3 0 16,2-3 0-16,5-7 10 0,6-5 1 16,2-2-3-16,0-5 7 0,5-4-11 0,3-2 1 15,2-3 0-15,-1-3-6 0,2-2 2 0,0-4 3 16,1-1-2-16,1-3-5 0,2 0 7 0,-3-5-3 16,5-2 8-16,-3-6 15 0,3-4-4 0,-4 0 1 15,3-3-6-15,-5 1-1 0,-1 4-4 0,-5 0 9 16,2 3 6-16,-5 1-14 0,1 2 11 0,0 2-14 15,-2 1-1-15,-1 1 4 0,1 2-1 16,-1 2-8-16,0 1-10 0,0 0-3 0,0 0-23 16,1 3 17-16,1 4 7 0,4 4-6 0,-3 4 26 15,4 2-10-15,-3 1-1 0,3 1-5 0,4-2-10 16,-1-1-12-16,0 1-11 0,2 0-5 16,4-4-31-16,0 0-1 0,2-3-25 0,4-3-27 15,3-3-14-15,1-4-31 0,1 0-8 16,-1-7-34-16,0-5-32 0,1-1-2 0,-3-3 34 0,-5 3 106 15,-7 4 121-15</inkml:trace>
  <inkml:trace contextRef="#ctx0" brushRef="#br0" timeOffset="2032.89">2673 1238 1603 0,'0'0'37'0,"0"0"-40"0,0 0 94 0,0 0 65 16,0 0-45-16,0 0-32 0,0 0 4 0,0 0-7 16,0 0-9-16,0 0-22 0,0 0-14 0,0 0-31 15,0 0 6-15,0 0 1 0,-43-54-14 0,26 69 19 16,-5 9-12-16,-3 8 1 0,-3 2-7 16,-1 4-6-16,5-7 0 0,6-5-3 15,3-2 18-15,6-4-12 0,3 0 8 0,1-4-10 0,4-2-8 16,1-2-1-16,3-4-21 0,8-1-7 0,2-4-12 15,2-3 12-15,3-6 5 0,4-6 9 0,1-2 12 16,0-6-9-16,-1 0 13 0,-2 0 7 0,-1-1 2 16,-2 2 7-16,-2 3 1 15,-4 4-1-15,-1 2 11 0,-1 5 8 0,0-1-12 16,-2 1 3-16,0 2 1 0,3 1-16 0,1 2 12 16,0 6-10-16,3 8-10 0,-4 4 3 0,-4 2 4 15,1 1 11-15,-3 2-5 0,1 2 17 0,-3 3-11 16,1 1 3-16,3 3 19 0,-4 0-6 0,3 4 5 15,-3-2-4-15,0 5 1 0,-2 2 2 0,0-2 7 16,1 1 1-16,-2-3-14 0,-7 1 8 16,2-5-5-16,-2 2 1 0,-1-5 9 0,-2-1-10 15,1-6 0-15,-2-5 4 0,2-2 0 0,0-6 6 16,0-3 12-16,3-4 9 0,3-3-2 16,-2-2-3-16,4-6-27 0,-4-3-26 0,2-5-6 15,2-6-6-15,-2-4-5 0,4-7 0 0,-1-2-7 16,6-5-22-16,5-5 1 0,0-1-8 0,1-1-6 15,2 1 16-15,3 5 7 0,-1 2 10 0,4 4 7 16,-1 0 5-16,3 5-7 0,-1-1 3 0,2 3 6 16,0 2-12-16,-1 6 17 0,1 3 6 15,2 4-7-15,-3 4 12 0,-2 2-7 16,-4 4-1-16,1 1 1 0,-3 2 2 0,-2 0-1 16,-1 4 0-16,-1 3 11 0,-3 0-9 0,-1 5 11 15,-2 0 4-15,3 3-1 0,-4 2 4 0,5 1 2 16,-4 1-6-16,-2-1-1 0,4 2 9 0,-3-4-7 15,0 1 5-15,-1-2 2 0,5 0-11 0,-3-2-2 16,5-4-3-16,-3-1-6 0,3-1-6 0,1-4 8 16,2 1-7-16,-1-4 6 0,6 0 19 15,-2-4-6-15,5-4 7 0,0-3-3 0,2-3-10 16,1-1-6-16,-1-4 4 0,1 0-1 0,0-2-6 16,2 0 10-16,-2-3-11 0,-1 0 3 15,-3 1 0-15,-4 4 2 0,-2-1 11 0,-1 2-3 16,-2-3 4-16,1 0-15 0,-1-3 5 15,-1 1 0-15,-4 0-8 0,0 0 23 0,-4 3-7 16,-1 6 7-16,-5 1 17 0,-3 5 1 0,-2 4-2 16,0 4-3-16,-4 0 5 0,0 8-24 0,1 4 15 15,-2 2-1-15,-2 6-24 0,3 9 24 0,-3 2-32 16,5 3 0-16,5-7 6 0,1-2-10 16,6-6 10-16,1-3-6 0,0 0 14 0,8-3-14 15,-5-3 11-15,5-2-1 0,-1-2-17 0,1-1 14 16,-1-4-8-16,1-1 2 0,2 0-1 0,0-7 4 15,-1-3-8-15,1 1 1 0,0-5 16 0,0 0-16 16,-2 2 10-16,-3-1 0 0,2 2-12 0,-3 1 10 16,1 0-5-16,-2 3-6 0,-2 3-3 15,0-1-8-15,0 2-32 0,2-1-21 0,-2 2-15 16,0 1-56-16,-1 1-13 0,0 0-6 0,0 3 20 16,0 4 66-16,0 4 55 0,0 0 37 15,1 2-7-15,0 3 3 0,0-1-12 0,-1 0-5 16,2 0 16-16,3 1-10 0,-1-3 5 0,2-2 5 15,-2-1-4-15,4-2 4 0,0-4 12 0,-2-1 6 16,2 0 8-16,0-3 24 0,-1 0 9 0,0-3 13 16,2-3 7-16,0-3-12 0,-1-3-7 15,-2-2-12-15,2-1-1 0,0 0-9 0,-1-1-4 16,-1-1-5-16,2 1-23 0,-1 2-3 16,-2 1 1-16,3 2-1 0,0-3-7 0,1 1-1 15,1 1-21-15,2 0-15 0,0-1 12 0,2 4-18 16,1 2 2-16,-3 3-11 0,4 1-25 0,-4 3 13 15,1 2 0-15,-3 5 14 0,2 4 14 0,2 5 9 16,-8 5-10-16,2 0 4 0,-6-1 23 16,0-2-3-16,1-2 25 0,-3 0 11 0,-3-1-6 0,-1 0 14 15,2-1 15-15,-4-2 19 0,4-3 12 16,0-2 9-16,0-2-21 0,-1-3-21 0,3-2-1 16,0 0-13-16,0 0 12 0,0-3 4 15,3-3-11-15,0-3-9 0,0-4-8 0,5-2-6 16,0-1-15-16,0-1 8 0,-2 1-12 0,3 2-7 15,-1 0 14-15,0 1-11 0,-2-2-8 0,3-1 3 16,2 0-1-16,-1 0-7 0,1 0 26 0,4 0 8 16,-3 3-18-16,0 3 19 0,-2 3-25 15,-1 1-11-15,1 3 10 0,-3 2-4 0,-3 1 8 16,-1 0 14-16,2 6 22 0,-3 1-16 0,-2 4 20 16,0-1-5-16,0 6-29 0,2 5 18 15,-2 1-29-15,-2 2-3 0,2-4 11 0,0-2-4 16,0-3 10-16,0-2 1 0,2 3 7 0,6-1-7 15,-1-3 13-15,3-1 2 0,2 0-7 0,0-4 12 16,3-4-1-16,1 0 5 0,4-3 2 0,0-3-1 16,1-4-9-16,1-3-3 0,1-2 3 15,0-2-2-15,-1 0 6 0,0-2 4 0,-3-1 0 16,-1 4 2-16,-6 0 2 0,-1 2 16 0,-3-1-9 16,0 1 13-16,-3-2-7 0,2-1-14 0,-3 0 15 15,2-4-19-15,-4 2 3 0,-1-2 2 0,-1 2-5 16,0 0-3-16,-4 2 11 0,-3 2-12 15,-3 2-21-15,0 4 15 0,-4 1-31 0,-1 3-1 16,0 2 15-16,-1 0-15 0,1 7 7 16,-1 1-2-16,2 3 1 0,-1 3-7 0,4 1 13 15,0 0 0-15,3 0-13 0,3 7 9 0,1-2-15 16,4 4-17-16,0-2-2 0,5-8-1 0,3-2-4 16,-2-5 7-16,4-1 3 0,-1-2-5 0,0-1 12 15,2-2 14-15,-2-1 7 0,0 0 15 16,1-4 0-16,-1-2 2 0,-3 1-3 0,1-1 4 15,0 1 5-15,-3 2 1 0,-1-2 13 0,2 2-18 16,-3 0 4-16,1 0-6 0,2 3-32 0,-3 0-1 16,0 3-24-16,1 5 7 0,-2 3 16 0,0 2 18 15,1 2 9-15,-2 2-1 0,1 2 9 0,0 3-10 16,-1 2 6-16,2 4-6 0,2 2 4 16,-3 2 6-16,1 0 4 0,-1 4 10 0,1-1-10 15,-2 3 8-15,0 0-6 0,3 1 0 0,-6 0 16 16,0-2-4-16,-6 1 15 0,-1-4 5 15,0 0-1-15,-1-6-2 0,0 0 0 0,0-6-1 16,-3-5-7-16,-1-1 10 0,3-4-6 0,-5-3 2 16,6-5 0-16,-1-1-5 0,2-3-7 15,0-1-11-15,0-6-3 0,1-3-21 0,5-4-2 16,-2-4-14-16,4-4-16 0,2-3 7 0,0-6-13 16,3-1 6-16,5-4-5 0,3 2 0 0,0-1-4 15,1 4-3-15,4 0 11 0,-4 3-2 16,3 1 18-16,0-1 5 0,3-1-7 0,-3 0 5 15,3-1-11-15,1-1-2 0,0-2 2 0,-1 0 5 16,-1-2 3-16,3 3 9 0,-2 2 17 0,-1 6-3 16,-4 3 33-16,-1 3 1 0,0-2 0 15,2-2 12-15,-1 3-8 0,-2-1 22 0,2 1 11 0,-3 2 25 16,-2 6 5-16,0 2 3 0,-4 4-12 0,0 4-32 16,-3 1-6-16,-1 4-12 0,0 5 1 15,0 3-1-15,-1 9-5 0,-4 8-17 0,3 4-18 16,0 4 8-16,0-6-17 0,-1-2 6 15,3-7 9-15,0 0-15 0,0-5-9 0,0-2-32 16,5-3-68-16,-3-4-116 0,6-4-159 0,-3-2-121 16,2-2-56-16,-4 0 175 0</inkml:trace>
  <inkml:trace contextRef="#ctx0" brushRef="#br0" timeOffset="2175.86">4704 862 2507 0,'0'0'-8'16,"0"0"-13"-16,0 0 18 0,0 0-14 0,0 0-6 16,0 0-52-16,0 0-48 0,0 0-121 0,0 0-230 15,0 0-128-15,0 0-315 0</inkml:trace>
  <inkml:trace contextRef="#ctx0" brushRef="#br0" timeOffset="3810.99">4892 1197 1665 0,'0'0'127'0,"0"0"-68"0,0 0 44 16,0 0 37-16,0 0-46 0,0 0-39 0,0 0-2 16,0 0-2-16,0 0-6 0,0 0-12 0,0 0 9 15,0 0-19-15,0 0-11 0,0 0-1 0,-47-29-15 16,33 29-6-16,0 0-2 0,0 3 7 15,-4 4-5-15,-2 2 16 0,0 1 0 0,-3 3-12 16,0 1 11-16,-1 1-14 0,-3 5 4 0,1 2-10 16,0 1-1-16,6-1-7 0,9-5-6 0,5-3 23 15,5 0-14-15,1-2 12 0,0 1-1 16,3-1-19-16,7-2 3 0,1-1-8 0,3 0 4 16,4-4 9-16,2-3 12 0,3-3 0 0,1 1 1 15,-1-5 14-15,-1-2-9 0,-3-3 10 0,1 0 3 16,-1-3-13-16,0-1 6 0,-4 1-5 15,0 0 4-15,-4-1-1 0,-2 4 24 0,-4 0-12 0,2 1-8 16,-3 0 21-16,3-1-39 0,-5-2 16 16,2 2-9-16,-2 0-26 0,-1 3 1 15,-2 1-11-15,1 1-9 0,0 2-38 0,-4 2-7 16,2 1-24-16,-1 0 10 0,-3 3 41 0,3 8 2 16,-3 2 23-16,2 7-13 0,1 1 7 0,-2-2 9 15,5-2 18-15,0 0 25 0,0-3-6 0,7 0 17 16,-2 0-13-16,2-1-3 0,5-3 12 0,-2-2-6 15,1-4 7-15,4-1 6 0,-3-3 9 16,1 0 3-16,0-1 22 0,2-7 12 0,-3-1 8 16,-2-4 22-16,8-1-6 0,-6-1 2 0,-1 0-7 15,-1 3-12-15,-2-1-2 0,-3 1-17 16,2-2 0-16,2 0-25 0,-2-3-8 0,0 1-5 16,1-1-20-16,2 2 5 0,-1 0-8 0,2 3-6 15,-1 1-4-15,-1 4-1 0,1 4-14 0,-1 2-1 16,0 1 21-16,0 1-9 0,0 6 19 0,1 2 5 15,0 2-18-15,2 6 6 0,-1 2-8 0,-1 5-12 16,0 3 6-16,-6-2 11 0,2-5 0 0,-6-2 10 16,0-4 15-16,0-2-4 15,-4 0 16-15,2-3 14 0,-2 1 2 0,-1-3 9 16,3-3 2-16,-2-2-2 0,0-1-6 0,3-1 3 16,0 0-6-16,1 0-8 0,0-2-2 0,0-3-15 15,0-2-12-15,0-4-7 0,6 0 1 0,-1-3-9 16,4-1 9-16,0 1-5 0,-1-1-21 0,0 1 23 15,-1 2-14-15,2 0 9 0,-1-3 13 0,3 1-9 16,-2 0 0-16,3 1-5 0,-1 0 20 16,-1 3-16-16,2 1 23 0,0 2 3 0,1 4-27 15,-2 2 15-15,0 1-15 0,-1 0-7 0,0 0 14 16,-1 4 7-16,-4 3-6 0,2 2 5 16,-3 0 15-16,1 0-24 0,-2 3 24 0,-2 3-5 15,2 4-31-15,-1 1 12 0,-1-1-11 0,-1-3 8 16,0-3 7-16,1-1 12 0,0-2-14 15,0-1 3-15,1 1 10 0,3-1-12 0,-1-3 13 16,0-1-5-16,2 0 0 0,1-3 1 0,3-2 5 16,-3 0 1-16,3 0-6 0,0-5 9 0,4-2-15 15,-3-3 1-15,1 0 3 0,-1-3-6 16,1 2 4-16,-4-1-6 0,2-1 3 0,-2 4 1 16,-3-1 15-16,2 0-1 0,1-3-24 0,-2-1 5 15,0-1-25-15,3 1-1 0,-4 0 25 0,0 1-5 16,-3 2 17-16,2 3 3 0,-2 2-7 0,-2 3-16 15,0 1-15-15,0 2-6 0,0 0-12 0,-5 6 25 16,3 1 6-16,-3 3 7 0,0 2 12 16,1 5-4-16,-3 2-11 0,1 3 7 0,2-1 0 15,2-3-8-15,1-5 24 0,1-4-10 0,0 1-2 16,3-2 2-16,1-3-8 0,2-1 3 0,1-1-6 16,1-3 7-16,0 0-2 0,1-4 3 15,1-2 15-15,1-1-10 0,-1-1 12 0,3-2-4 16,-5 2-13-16,1 0 8 0,-1 0 10 0,1 1 0 15,-3-3-1-15,1 0 6 0,1-2-25 16,1 0-2-16,-4-1 21 0,3-1-19 0,-1 1 10 16,-1 2 0-16,0-1-11 0,-3 3 3 0,2 0 4 15,-3 3 0-15,0 3-20 0,-2 1 8 16,0 2-21-16,0 0 4 0,0 3 16 0,0 3 7 16,0 1 4-16,-2 5 0 0,-2 4 11 0,0 5-25 15,-2 4 6-15,0 2-8 0,3-5-12 0,-1-1 21 16,4-4-6-16,0-3 7 0,0 0-5 0,6-3-40 15,-1-1-2-15,6-3-1 0,0 0 19 0,4-2 34 16,2-5 22-16,-1 0 7 0,3 0-14 0,2-6 11 16,-1-4-12-16,0-2 1 0,0-2 5 15,-1-2-4-15,-4 1 7 0,0 2 6 16,-5 0 32-16,-1 1-6 0,2-3 12 0,-2-1-4 0,2-4-36 16,1-2 11-16,-1-1-21 0,0-3 0 15,3-2-8-15,-2 0 5 0,0-1-9 0,-3 2-5 16,-2 1 26-16,-1 1-23 0,-3 6 26 0,0 0-5 15,-3 4-10-15,0 5 8 0,0 1-6 0,-3 3 5 16,-1 1-9-16,1 1 16 0,0 1-25 0,1 1-4 16,0 1 14-16,0 0-24 0,0 0 17 15,2 1 0-15,0-1-15 0,0 1-3 0,0-1 2 16,0-1-5-16,0 1-20 0,0 0 18 16,0-2-18-16,2-1 7 0,0-2 28 0,0 1-11 15,1-2 10-15,1-1 1 0,-1 0 0 0,-1-3-4 16,1 3 9-16,-2 0-13 0,-1 1 4 0,0 0 14 15,0 0-8-15,0 1 17 0,-1 0-8 0,-4 0 6 16,3 1-8-16,-4 2 6 0,1 1-2 16,-3-1-24-16,-2 2 15 0,1 1-22 15,1 0 0-15,-2 1 15 0,-3 6-4 0,3 4 16 0,-3 2 1 16,1 2 13-16,-4 7-3 0,5 2 15 0,0 3 14 16,-1 3-15-16,2 2 15 0,1 1-9 0,0 0-14 15,3 0 4-15,3 1-2 0,2-3-11 16,1 5-7-16,1-1 8 0,7 2-35 0,4-5 5 15,2-10 3-15,1-7-16 0,-1-6 11 0,3-3-12 16,-2-3-17-16,2-3-20 0,-1 0-21 16,-1 0-56-16,3-4-110 0,2-3-159 15,-8 1-168-15,-2 3-308 0</inkml:trace>
  <inkml:trace contextRef="#ctx0" brushRef="#br0" timeOffset="4648.02">7405 1113 809 0,'0'0'-187'0,"0"0"47"16,0 0 165-16,0 0 106 0,0 0 22 0,0 0-4 16,0 0 0-16,0 0 15 0,0 0 4 0,0 0-13 15,0 0-48-15,0 0-18 0,0 0-40 16,0 0-36-16,42-46 5 0,-33 30-16 16,2-3 4-16,-2 1 6 0,1 0-7 0,-3 1-10 0,1 4-2 15,-3 1 8-15,0 4-18 0,-4 2 1 0,2 4-40 16,-3 2-46-16,2 0 6 0,-2 2 16 15,0 5 38-15,0 2 22 0,1 3 29 0,2 1-22 16,0 5 3-16,2-1 27 0,-1 1-19 0,1 2 20 16,0 1-4-16,4-2-7 0,-3 0-1 15,2-1 1-15,-2-2 9 0,-1-1-14 0,3-3 28 16,-1-3-17-16,-1-1 12 0,0-2 33 0,0-4-11 16,2-2 36-16,-2 0 3 0,0 0-6 0,2-8-13 15,-1 0-11-15,2-2-15 0,0-4-32 16,1 0 11-16,2-4-23 0,-1 0-9 0,2 0 14 15,-1-3-9-15,1 3-2 0,-1 0-1 0,1 0-1 16,-1 3-11-16,-1 2 7 0,-1 2-8 0,1 4-23 16,-2 3 0-16,0 3-15 0,-1 1 20 0,0 4 15 15,0 6 21-15,-4 4 1 0,3 2-11 0,-1 3 14 16,-1 1-28-16,0 2 23 0,-1-1 1 16,-2 0-19-16,2 1 22 0,-1-4-6 15,-1-2-4-15,0-1 15 0,3-4 3 0,-2-4-5 0,-1 0 18 16,-1-3 25-16,2-3 1 0,-2-1 35 0,2 0 5 15,-2-6-27-15,1 0 2 0,1-5-18 16,1-2-13-16,-3-1 0 0,5-2-6 0,-2-1-18 16,0-3-5-16,2 2 0 0,0-1-10 15,3-1 5-15,-2 2-3 0,2 4-3 0,1-1-6 16,4 4 8-16,-3 2 3 0,3 3-8 0,-3 3 8 16,3 2-12-16,0 1 0 0,0 1 10 0,5 5 6 15,-1 1 2-15,1 1 1 0,2 2 5 0,2 1-13 16,-3 0 9-16,3 0-15 0,0 0-45 15,0 2-42-15,-3-3-105 0,-2-1-102 0,-3 0-117 16,-4-2-45-16,-5-2-36 0</inkml:trace>
  <inkml:trace contextRef="#ctx0" brushRef="#br0" timeOffset="4874.93">7200 803 1659 0,'0'0'811'0,"0"0"-838"16,0 0 23-16,0 0 36 0,0 0-1 16,0 0-2-16,0 0-23 0,0 0-32 0,0 0 12 15,0 0-20-15,0 0 5 0,0 0-30 0,50-119-63 16,-33 112-97-16,-1 2-207 0,9-1-124 15,-11 3-82-15,3-2 206 0</inkml:trace>
  <inkml:trace contextRef="#ctx0" brushRef="#br0" timeOffset="5314.89">9019 608 1558 0,'0'0'-57'0,"0"0"96"15,0 0 86-15,0 0-35 0,0 0-28 16,0 0-25-16,0 0 21 0,0 0 14 0,0 0-6 16,0 0-15-16,-126-9-10 0,93 16-4 0,-1 3-24 15,-4 4 21-15,3 2-7 0,5 4-12 0,7 0 9 16,5-1-20-16,7 1-10 0,6-4 6 0,4 0 1 15,1 0-9-15,4-1 7 0,5-1 12 16,2 0-25-16,5 1 25 0,2 0-9 0,2-2-22 16,6 0 20-16,-2 1-23 0,4-2-6 0,0-1 6 15,1 0 1-15,-2 0-7 0,2-1 12 16,-1 0 11-16,-4-2-10 0,3 1 19 0,-6 0 1 16,-5-1-6-16,0 1 3 0,-5-1 8 0,-2 2-7 15,-3 0 14-15,-4 0 24 0,-2-1-11 0,0 2 28 16,-8-2 8-16,-2 1-16 0,-2 3 8 15,-7-3-5-15,0 1-13 0,-2-1-2 0,-2 2 11 16,-4-3-11-16,4 0-18 0,-4-1 8 0,5 0-28 16,1 0-1-16,2-2-8 0,4-1-30 15,-1-2-25-15,5-1-55 0,3 1-126 0,3-3-192 16,3 0-124-16,2 0-51 0,0 0 14 0</inkml:trace>
  <inkml:trace contextRef="#ctx0" brushRef="#br0" timeOffset="5665.01">9390 662 2573 0,'0'0'-5'0,"0"0"19"16,0 0 1-16,0 0 28 0,0 0-28 15,0 0 7-15,0 0-7 0,0 0 7 0,0 0-22 16,0 0-7-16,0 0 23 0,-5 123-21 15,10-97 17-15,1 4-2 0,1-1-8 0,1 2-5 16,2-2 8-16,0 2-3 0,0-4-17 0,0 0 22 0,1-2-29 16,-1-3 1-16,1-1 29 0,-1-5-23 15,0-2 24-15,-1-3 5 0,2-1 4 16,-3-4 0-16,-1-3 27 0,0-2 9 0,2-1-20 16,-2-1 31-16,-2-6-29 0,2-3-8 0,-1-2 19 15,1-4-31-15,1-1 5 0,-3-4-10 16,0-2-4-16,2-2-15 0,-2-3 9 0,2-2 5 0,-1-3-31 15,-1 3 18-15,0-3-28 0,2 2-29 0,0 0-5 16,-3 5-42-16,3 0-66 0,-4 6-76 16,3 2-181-16,-4 4-244 0,1 8-579 0</inkml:trace>
  <inkml:trace contextRef="#ctx0" brushRef="#br0" timeOffset="6265.29">9939 655 2001 0,'0'0'-195'0,"0"0"38"16,0 0 169-16,0 0 90 0,0 0-27 16,0 0-37-16,0 0-8 0,0 0 2 0,-28 131-25 15,27-101 12-15,1-1-14 0,0 3-8 0,0-1 14 16,-1 1-5-16,1-2 4 0,0 0 2 0,0-3 7 15,0-1-14-15,0-4 16 0,1-2-1 0,-1-5-19 16,0-2 31-16,0-3 9 0,0-5 29 0,0-1 33 16,0-3 10-16,0-1-22 0,0-3-26 15,1-6-12-15,2-2-34 0,0-3 6 0,-1-5-1 16,-1-5-23-16,0-2 5 0,4-5 1 0,-4-4-8 16,1-2-8-16,-1-4 4 0,0-1-29 15,0 9-6-15,1-1 18 0,-2 10 11 0,0 2 24 16,2 0 5-16,-1 1-5 0,-1-1-25 0,1 4 0 15,-1 0-9-15,0 4-36 0,1 0 25 0,-1 6-14 16,0-1 15-16,0 9 20 0,0 3-21 0,1 11 17 16,0 7 6-16,4 6 21 0,-1 2-4 15,5 0 7-15,-1-3-13 0,2-2-23 0,2-5 24 16,-1-2-24-16,2-5 15 0,3 1 32 16,-3-6-3-16,-2-1 24 0,0-4-1 0,2-2 9 15,0 0-15-15,-3-3 11 0,1-5 3 0,-1-2-31 16,0 1 23-16,1-3-29 0,-1-2-9 0,0-2 10 15,1-1-13-15,-1-1-5 0,-2 3-9 0,-3 6 17 16,3-4 2-16,-1 6 24 0,-4 0-4 0,8-9-30 16,-3 9-4-16,-4 0-13 0,3 0 12 15,0 2 3-15,5-2 20 0,0 1-35 0,6 3-2 16,-7 4 34-16,-1 13-33 0,-2 4 50 0,-3 5 2 16,0 5-23-16,-4 1 6 0,0 2-6 0,-1-1-4 15,0 2-10-15,1-3 13 0,-2 3-22 16,-1-5-4-16,-2 1 5 0,3-4-32 0,0 0-29 15,1-4-68-15,0-3-82 0,0-1-170 0,0-5-231 16,0-4-763-16</inkml:trace>
  <inkml:trace contextRef="#ctx0" brushRef="#br0" timeOffset="6950.19">7175 828 373 0,'0'0'-10'0,"0"0"24"0,0 0 78 0,0 0 53 16,0 0 7-16,0 0-15 0,0 0-15 0,0 0 6 15,0 0 10-15,0 0 7 0,0 0 26 16,0 0-23-16,0 0-21 0,0 0-31 0,73-113 7 16,-68 107-26-16,-1-2-4 0,6-6 12 0,-6 6-53 15,1 0 20-15,4-8-15 0,-5 6-24 16,1 2 23-16,6-6-20 0,-7 6-3 0,1-1-13 15,3-6-8-15,-4 9-19 0,-1-1 5 0,2 2 13 16,-5 5-12-16,6-3 41 0,0-1-5 0,3 3 8 16,1 1-7-16,-1 12-42 0,2 8-14 0,0 3-34 15,3 3-8-15,1 1-47 0,1 2-77 16,3-4-144-16,-7-6-207 0,-3-8-481 0</inkml:trace>
  <inkml:trace contextRef="#ctx0" brushRef="#br0" timeOffset="8499.04">11235 1051 1472 0,'0'0'-229'0,"0"0"41"0,0 0 98 15,0 0 123-15,0 0 29 0,0 0-37 0,0 0-12 16,0 0-13-16,0 0 10 0,0 0 1 0,0 0-6 16,0 0 17-16,99-105 4 0,-79 87 14 15,0 3 7-15,0 1 8 0,-1 1-9 0,1 3-12 16,-4 0 10-16,-1 3-29 0,0 2 9 16,0 2-4-16,-5-1-20 0,0 2 10 0,1 1-6 15,-3-1 5-15,-1 1-5 0,-2 1 12 0,-3 0-12 16,3 0 15-16,-2-1 48 0,-2 1 14 0,0 0 34 15,-1 0 4-15,0 0-15 0,0 0-24 16,0 0-7-16,0 0-18 0,0 0-17 0,-1 0-11 16,-5 0-32-16,1 0-4 0,-4 2-7 0,-2 1 13 15,-1 0 3-15,-5 2 5 0,-3 0 19 0,0 3-20 16,0 3 27-16,-2 0-7 0,1 1-21 16,1 2 17-16,4 2-14 0,0 0 1 0,2 0 4 15,1 0 8-15,6 0-23 0,1-2-3 0,4 1 10 16,1-1-28-16,1-3 30 0,1 1 3 0,6-3-18 15,1 0 21-15,6-2-13 0,0 0-5 0,3-4 7 16,3 0 5-16,2-5-9 0,0 2 11 0,6-1 11 16,-3-6-25-16,4 0 18 0,0-5-9 15,-2-1-12-15,-2-1 21 0,2 0-14 0,-4-4 8 16,-2 1-10-16,1 0 1 0,-2-3-9 0,-1 2-1 16,-1-2 11-16,-3 3-12 0,-1 1 19 15,-2 0-8-15,-3 5 14 0,-5 0 7 0,2 4 10 16,-4 2 7-16,-1 3-28 0,-1 1 14 0,0 1-41 15,0 0 0-15,-3 3 14 0,-4 4-19 16,2 2 25-16,-3 2 0 0,-1 4 2 0,0 2-4 16,-1 1 15-16,2 2-10 0,2 1-6 0,0-2 18 15,4 2-22-15,1-2 0 0,1-3-6 0,0-2-9 16,3-1-1-16,6-2 14 0,2-4 1 16,1-3-6-16,4-1 17 0,-2-3-8 0,5 0 7 15,1-7 10-15,1-4-9 0,-1 0 1 0,0-3-6 16,1-1 12-16,-1-2-9 0,-1-1 14 0,0 1 4 15,-5-2-23-15,4 1 17 0,-6 1-5 0,3-1-7 16,-4 4 12-16,-5 1 8 0,2 2-5 16,-4 3 14-16,0 3 18 0,-3 3-24 0,0 1 10 15,-1 1-18-15,0 0-26 0,0 3 10 0,-1 3-7 16,0 3 5-16,-1 1 2 0,-2 3 6 0,2 1-9 16,1 2 2-16,0 0 10 0,1 1-21 0,0 1-4 15,0 0-35-15,2-1-38 0,5-1-62 16,2 1-99-16,5-3-175 0,-4-3-169 15,-3-4-395-15</inkml:trace>
  <inkml:trace contextRef="#ctx0" brushRef="#br0" timeOffset="9564.34">12639 956 1831 0,'0'0'645'15,"0"0"-874"-15,0 0 117 0,0 0 106 0,0 0 59 16,0 0-28-16,0 0-34 0,0 0 10 0,0 0-6 16,0 0 7-16,0 0-8 0,117-93 16 0,-90 77-19 15,-2 1-5-15,0 1 25 0,-2 0-20 16,-5 3 20-16,0 2 1 0,-5 2-13 0,0 0-4 15,-1 2-2-15,-5 2-5 0,3 1-19 16,-4 2 8-16,-3 0-13 0,-1 2 10 0,3 2 23 0,-4 3 0 16,1 3 6-16,0-1 0 0,0 2 5 15,2 1-7-15,-1 1 13 0,1 3 6 16,2-2-21-16,1 2 20 0,-2 1-16 0,4 0-3 0,1-1 13 16,0 0-5-16,1-2 0 0,0 0-1 0,4-4 9 15,-3-1-8-15,0-2 15 0,6-2 2 16,-3-3-17-16,3-2 8 0,0 0-6 0,1-6-3 15,2-3-5-15,-1-4 9 0,-1 1-17 0,0-3 4 16,1-3 20-16,-4 2-16 0,-3-2 16 0,2-2 3 16,-4 2-14-16,-2 1-2 0,-4-3 8 0,1 2-11 15,-4 0-5-15,-1 0 19 0,-1 2-22 16,0 1 17-16,-4 2 23 0,-3 3-14 0,-3 4 3 16,0 2-20-16,-1 4-1 0,-2 0-13 15,-3 2 24-15,1 7 4 0,-1 0-27 0,-1 4 21 0,2-1-26 16,-1 5 6-16,4-1 19 0,1 0 0 15,4 2-5-15,3 0-7 0,3-1 0 0,1 1-12 16,1-1 19-16,6-2 0 0,4-1-19 0,2-2 13 16,6-1-22-16,-1-4 2 0,4-1 8 0,1-2-6 15,3-4-1-15,-1 0-5 0,5-4 20 16,-1-3-17-16,1-1 22 0,0-2 0 0,1-1-24 16,0-2 23-16,0-2-8 0,-1-2 7 0,1 1 12 15,-1-3-1-15,0-2-9 0,0 0-6 16,-9 2 21-16,-1-2-26 0,-8 8 55 0,1-7-5 15,3 2-36-15,-5-3 21 0,3-7-48 0,-4 4 12 16,0-5 3-16,-3 5 27 0,0 6-8 0,-4-6-2 16,0 8 43-16,-3-5-45 0,0 0 11 0,0 3 4 15,-3 1-22-15,0 9 11 0,-9-3 11 0,1 7-3 16,-6 3-13-16,2 0 15 0,-5 11-19 16,-8 16-8-16,1 7-5 0,-6 13-13 0,12 1 22 15,2-1-10-15,8 0 19 0,4-7-11 0,7-1-6 16,4-9 8-16,5-2-22 0,5-4 10 15,3-2-19-15,4-3-9 0,-1-2 11 0,5-4-1 16,1-1 4-16,1-4 19 0,1-3 6 0,1-4-12 16,-3 0 18-16,3-3-10 0,0-4-9 15,0-2 19-15,0 0-7 0,-4-4 4 0,1 1 5 16,-3 1 11-16,-3-4-14 0,-1 2 4 0,-6-1 17 16,3 1-18-16,-5-2 33 0,-1 1 6 0,-4 1-12 15,-1 3 18-15,-4 0-19 0,-1 2-13 0,0 3-18 16,-6 3-3-16,-8 2-22 0,1 0 7 15,-5 2 25-15,-1 4-14 0,-3 4 18 0,-3 0-6 16,1 2-1-16,2 2 1 0,-3 0 11 0,4 0 9 16,5-1-23-16,1 3 12 0,4-2-18 0,4-1-8 15,3 0 6-15,4-2-6 0,0-1 2 0,2 0-5 16,7-3 17-16,0-2-20 0,4-1 25 16,2-2-2-16,4-2-27 0,-3 0 29 0,3-1-27 15,-1-5 14-15,2 0 17 0,-4-2-7 16,1-1 1-16,-1 2-12 0,-4 0 13 0,-2 1-19 0,1 0 19 15,-3 4 1-15,-2-1-30 0,1 3 21 16,1 0-16-16,-2 0-2 0,1 3 11 0,0 4 3 16,0 1-9-16,2 3 7 0,1-1 13 15,-1 2-25-15,2 1-1 0,-3 0-64 0,4 0-135 16,2-2-148-16,-4-1-189 0,-4-5-458 0</inkml:trace>
  <inkml:trace contextRef="#ctx0" brushRef="#br0" timeOffset="9797.02">14695 643 2631 0,'0'0'-105'0,"0"0"16"0,0 0 133 15,0 0 29-15,0 0-29 0,0 0-8 0,0 0-8 16,-131 82-11-16,107-61-9 0,2 0 4 0,-2 2-23 15,2-1-8-15,3-1-18 0,2 0-47 0,3-3-29 16,1-2-56-16,4 1-60 0,2-6-71 16,3-2-106-16,0-2-43 0,2-2 2 15,2-3 68-15,0-1 323 0</inkml:trace>
  <inkml:trace contextRef="#ctx0" brushRef="#br0" timeOffset="11081.11">14407 783 0 0,'0'0'146'0,"0"0"191"0,0 0 57 0,0 0 16 16,0 0-38-16,0 0-64 0,0 0-70 0,0 0-95 15,0 0-79-15,0 0-23 0,0 0-36 16,0 0-9-16,0 0 32 0,-1-80-29 0,3 86 9 16,2 2 7-16,2 2-4 0,4 1-2 0,0 0 11 15,2 0 0-15,1 3-30 0,3 0 20 0,4 1-35 16,0-1-23-16,1 0 5 0,3-1-44 16,2 1-7-16,-1-1-18 0,2-1-38 0,1-2-42 15,0-1-40-15,1-2-40 0,0-1-26 0,2-2 39 16,-1-2 32-16,1-2 58 0,-1 0 67 15,1 0 33-15,-1-5 42 0,-4-2 40 0,1-1 47 16,-3 0 61-16,-2-1 86 0,-3-3 73 0,-2 2 26 0,-4-1 4 16,-1-1-40-16,-6-1-43 15,1 2-37-15,-6-1-17 0,-1 1-48 0,0 0-35 16,-3 1-3-16,-5 2-48 0,-3 1 0 0,-5 1-12 16,0 2-27-16,-1 3-4 0,-4 1 2 0,-4 0-2 15,1 4-6-15,2 3 20 0,-4 1-23 0,2 4 11 16,2-1 25-16,3 3-20 0,-1 0 21 0,6-1-6 15,2 3-19-15,3-4 0 0,3 1 4 0,4-2-3 16,2 0-13-16,2-1 13 0,4-3-17 16,6-1 1-16,2-3 21 0,4-2-10 0,4-1 6 15,2 0-3-15,2-2 7 0,0-6-13 0,-1 1 19 16,1-2 5-16,-2 0-22 0,-4-3 23 16,-4 0-16-16,0 1-6 0,-3 0 9 0,-2-1-2 15,-4 2-9-15,-1 0-6 0,-3 3 20 0,1 1-29 16,-3 1 15-16,-1 3-2 0,0 2-39 0,0 0 23 15,-3 1-6-15,0 5 12 0,-1 2 8 16,-1 2 5-16,1 1-12 0,-1 3-1 0,4 2 23 0,-1-1-15 16,2 2 16-16,0-1-1 0,0 0-17 15,3-3-2-15,6 3 3 0,-3-5-1 16,3-1-4-16,4-3 26 0,-1-1-13 0,-2-3 10 16,3 0 20-16,0-3-6 0,2 0 6 0,-4-1-4 15,2-4 8-15,-1-2-19 0,-1-2 16 0,0 1 3 16,-1-1-36-16,0-2 22 0,1 0-23 0,-1-2-1 15,0-1 14-15,2 1-8 0,-1-5-10 0,0 4-19 16,3-3 12-16,1 1-28 0,-2 0 26 16,0 4 10-16,0 0-37 0,-1 1 32 15,-2 4-30-15,1 4 4 0,-2 2 19 0,-3 1 3 16,-1 0 7-16,1 3 6 0,-1 4 21 0,-1 1-20 0,-2 3 24 16,1 0-2-16,-3 1-18 0,0 1 18 15,0 3-13-15,0-2 10 0,0 0 8 0,0 0-1 16,0 1-7-16,0-2-20 0,0-1 18 0,1 0-21 15,4-2 18-15,-1 1 10 0,0-4-18 0,4 0 11 16,0-3-1-16,-1-1-1 0,2 1-13 0,1-3 26 16,0-1-25-16,2 0-4 0,2-1 25 15,-2-5-27-15,3 1 19 0,0-3-2 0,4-2-11 16,2 1 0-16,-2-2 2 0,2-1 3 16,2-1-15-16,-1 0 18 0,1-5-20 0,0 2-5 15,-3-1 12-15,1-4-14 0,-5 3 7 0,-1-4 9 16,-5 3 7-16,-1 1-3 0,-7 1 17 0,-2 3 0 15,-1 2-18-15,-7 3 14 0,-4 4-9 0,0 2-2 16,-3 3 8-16,0 0 3 0,-3 7-5 0,2 3-2 16,0 2 21-16,1 4-21 0,1 0 17 15,2 2 5-15,3 3-26 0,-1 1 11 0,6 0-10 16,3 0-4-16,1-2 0 0,3 3 4 0,2-5-14 16,4 1-9-16,1-4 24 0,3-2-14 15,3-1 22-15,3-5 7 0,1 0-16 0,1-3 9 16,2-2-5-16,3-1 6 0,-3-1-8 15,5 0 18-15,-2-5-20 0,0-1-1 0,-1-2 22 0,1-2-22 16,-4-1 19-16,5-2-5 0,-5-2-1 16,3 1-2-16,0-5 14 0,-2-1-3 0,2 0-26 15,-1-2 21-15,-3 0-30 0,-1 0 11 0,-4 1 9 16,-3 2 3-16,-6 2 3 0,-3 3-15 16,-4 2 26-16,-4 4-24 0,-9 2 17 0,-1 3-2 15,-4 5-28-15,-3 0 15 0,-1 4-16 0,1 6 14 16,-3 1 7-16,0 3 0 0,4 1-3 0,3 4-11 15,1-1 20-15,3 0-21 0,2 2 22 16,4-2 4-16,0 0-17 0,5-1 8 0,1-2-7 16,1-1-3-16,0-3-8 0,1-3 12 0,5-2-20 0,3-2 7 15,-2-1 14-15,3-4-9 0,0-1 20 16,2 0-6-16,1-2-3 0,2-3-1 0,-1-2 4 16,2-2 2-16,-2-3-18 0,3 1 12 0,-1-1-20 15,-1 1 3-15,2-3 13 0,-3 2-7 16,1 0 5-16,-1 4-6 0,-4-2 5 0,0 6-13 15,0 0 19-15,-5 2 6 0,0 2-18 0,-3 0 26 16,-1 5-20-16,1 2 5 0,-2 1 15 0,0 3-11 16,-2 0 1-16,0 2-1 0,1 0-2 15,-2 2-19-15,2-3 5 0,1 0-25 0,0-2-42 16,0 1-34-16,3-2-81 0,0-1-104 0,5-1-157 16,-2-4-147-16,-1 1-498 0</inkml:trace>
  <inkml:trace contextRef="#ctx0" brushRef="#br0" timeOffset="13048.27">17349 699 1830 0,'0'0'-132'15,"0"0"65"-15,0 0 102 0,0 0-6 0,0 0 28 16,0 0-31-16,0 0-14 0,0 0 13 15,0 0-43-15,0 0 7 0,0 0 5 0,0 0 1 16,80-123-7-16,-62 117 13 0,5-2-6 16,2 4-19-16,10 3-5 0,-6 0-17 0,-4 14 12 15,-3 5 20-15,-6 5 22 0,-8 3 1 0,-5 0 2 16,-3-1 10-16,0-3-8 0,-4 0 20 0,-3-3 4 16,-1-2-9-16,3-1 15 0,-2-4-6 0,4-3 5 15,-2-2-2-15,3-2 19 0,0-3 1 16,2-1 7-16,0-1 20 0,0-2-31 0,2-5-4 15,0-2-17-15,5-2-26 0,-1-6-3 0,1 0-1 16,4-1-8-16,5-4-14 0,-6 4 19 0,2 0-25 16,-3 7 27-16,1-2 32 0,1 1-39 15,0-2 31-15,2 3-35 0,2 1-11 0,-3-1 0 0,5 4 4 16,6-2 3-16,-2 5-27 0,8 3 7 16,-3 1-33-16,-2 12 8 0,-5 4 34 0,-5 7 16 15,-6 1 19-15,-3 3-10 0,-5-2 16 0,0 1-21 16,0-4 24-16,-5 2 12 0,-1-5-34 0,1-1 39 15,-2 0-16-15,0-4 7 0,1-3 22 16,0-2-14-16,4-1-7 0,-1-2-12 16,1-2 13-16,0-3-12 0,2-1 30 0,0 0 6 15,2-4-32-15,2-4 8 0,2-1-27 0,1-3-10 16,3-2-1-16,1-5 5 0,2-1-22 0,2-4 4 16,2 0 11-16,-2-2-22 0,1 6 16 15,-3 2-6-15,-4 4 23 0,2 1 1 0,0 0 13 0,-5 8-6 16,8-10-44-16,-6 8 11 0,0-1-41 15,8-5 0-15,-7 9 9 0,3-5-14 0,6 2 33 16,-6 7-24-16,4 0 8 0,-3 3 14 0,-4 7 3 16,-5 4 42-16,1 2-13 0,-3 0 12 15,-2 3-13-15,2-3-3 0,3 1 14 0,-2-2-17 16,5 2 7-16,-3-1-10 0,4-3 6 0,6 1-5 16,-3-1 5-16,0-3 2 0,5-2-18 0,0-1 16 15,0-3-1-15,3-1 9 0,-1-3 16 0,3 0 7 16,-1-3-5-16,-1-2 3 0,2-4 19 0,2 0-5 15,-4-3 36-15,2 0 12 0,-3-2-3 16,-4 1-2-16,2-2-13 0,-4-1-10 16,-2-1-22-16,-3 5 4 0,-5 3-30 0,2-4 25 15,-4 6 29-15,0 0-20 0,0-8 30 0,-1 9-40 16,0-4-31-16,0-4 1 0,-3 8-15 0,-2 1 10 16,-6-5-13-16,-2 6 15 0,-10 1-10 0,-6 2-37 15,-2 1 27-15,1 9-14 0,1 7 9 0,1 1 25 16,6 2-3-16,3 1-15 0,8-1 7 15,3-2 2-15,6-1-33 0,1-1 26 0,1-1-26 16,2 0 1-16,6-4 23 0,2-2 3 0,3-1 2 16,-1-3-1-16,5-1 23 0,-1-3-25 0,0 0 27 15,3 0 16-15,0-5-29 0,-2-2 22 0,1-1-8 16,0-1-11-16,-2 0 3 0,-1 0 13 16,0-2-22-16,-4 0 8 0,0 0 19 0,-2 2-32 15,-3 1 33-15,2 0-12 0,-2 2-23 0,-3 2 9 16,-2 2-25-16,2 1-8 0,-3 1-17 15,3 0 5-15,-3 1 0 0,0 5 12 0,0 2 39 0,0 2-6 16,0 0 19-16,0 2 3 0,0 4-8 16,0 0-2-16,1-1 5 0,1 1 0 15,-1 1-20-15,4-2 16 0,-1-3-21 0,0 1 2 16,3 0 22-16,0-4-10 0,-2-2 7 0,3 0-1 16,1-3 12-16,0 0-8 0,1-3 24 0,-1-1 9 15,-2 0-21-15,3 0 23 0,1-6-19 0,2 1-1 16,-1-2 12-16,-2-2-7 0,1-1-6 0,0 0-9 15,0-2 3-15,0-1-23 0,4-2 15 16,-3-2-10-16,1-1-16 0,5 0 2 0,2-3-14 16,-1 2 8-16,2 0-12 0,2 0 23 0,-2 6-24 15,1 1-6-15,3 3 13 0,-5 5-22 0,-4 1 24 16,3 3 2-16,-7 0-3 0,2 4 1 16,-8 2 13-16,2 3 6 0,-3 0-9 0,-2 4 30 15,-2 1-19-15,0 0-2 0,-1 3 24 0,0 0-23 16,0-1 12-16,0 0 1 0,0 1-4 0,0-2 7 15,0 0 1-15,0-1 0 0,6-2-19 0,-1 0 15 16,1-2-11-16,0-1 8 0,3 0 18 16,2-4-4-16,2 1 16 0,3-3 0 15,0-1 5-15,0-1-13 0,3-1 7 0,2 0-3 16,3-3-21-16,0-1 10 0,-1-3-16 0,4 0 2 16,1-1-4-16,-3-2 6 0,4-1-12 0,-1 0-6 15,-3-3 19-15,1 0-24 0,-4-1 13 16,-3-2 0-16,-2 1-20 0,-3-1 2 0,-5-2 2 0,-5 2-9 15,-2 1-15-15,-2 0 23 0,-2 2-26 0,-8 4 18 16,0 2 38-16,-8 2-28 0,5 4 36 16,-6 2-12-16,3 2-17 0,-3 7 12 0,1 5-1 15,1 3-1-15,3 4-10 0,-3 3 20 0,5 2-21 16,1 5 8-16,2 4 17 0,0 1-12 0,5 1 10 16,2 5 1-16,-1 1-3 0,3-2-8 15,6 13 16-15,5 7-6 0,0 2-17 0,4 1 15 16,-1-15-17-16,-4-9 7 0,0-4 17 0,-3-6-6 15,-2-4 0-15,2-4-1 0,-4-3 1 0,-2-4-4 16,0-6 11-16,-1-2 9 0,-1-4 4 0,-3-2 3 16,-6 0-7-16,-6-3-11 0,1-8-12 15,-7-2 3-15,-3-5-12 0,3-2 4 16,-1-4 4-16,2 1-6 0,0-1 11 0,3 0-12 16,1 2-5-16,7 4-6 0,5 2-8 0,0 4 4 15,5 1-15-15,0 0 6 0,0-4-16 0,1 0-4 16,7-1 17-16,1-2-16 0,3-3 5 15,5 2-2-15,3-2-5 0,2 0 4 0,1-2 18 16,7 1-5-16,0-1-2 0,6 1 20 0,-1-4-9 16,2 1 20-16,-2-2 8 0,3-1 3 0,1 0 21 15,-4-2 16-15,0 2 33 0,-4 0 1 0,0 3 21 16,-7 0-8-16,2 6-24 0,-5 1 16 0,-6 4-29 16,1 3-11-16,-5 2 4 0,-1-1-11 15,-5 6-10-15,0 1 3 0,-2 1 0 0,-3 1-36 16,0 0 8-16,0 0-13 0,0 3-16 0,0 3 28 15,-1 3-9-15,-1 0 4 0,0 4 0 16,-3 1-6-16,4 2-25 0,-2 0-15 0,-1 2-34 16,2 0-68-16,2-1-30 0,0-1-117 0,0 1-207 15,5-6-126-15,-3-4-319 0</inkml:trace>
  <inkml:trace contextRef="#ctx0" brushRef="#br0" timeOffset="13190.05">20057 531 2283 0,'0'0'8'0,"0"0"-10"0,0 0 56 0,0 0-51 16,0 0-27-16,0 0-46 0,0 0-76 15,0 0-58-15,0 0-130 0,0 0-139 0,0 0-78 16,0 0 7-16</inkml:trace>
  <inkml:trace contextRef="#ctx0" brushRef="#br0" timeOffset="14066.07">20032 984 1080 0,'0'0'501'0,"0"0"-226"0,0 0 20 16,0 0-51-16,0 0-66 0,0 0-57 15,0 0-39-15,0 0-15 0,0 0-12 0,0 0 1 16,0 0-32-16,0 0 10 0,0 0-39 16,68-125-14-16,-55 98 14 0,4 0-19 0,2-1 17 15,-4 1-7-15,4 1-2 0,-3 3-16 0,0 3 14 16,-1 4-3-16,-2 4-19 0,-3 3 27 0,-2 6-26 15,0 3 9-15,-2 0 19 0,-3 8 5 0,1 5 4 16,-3 2 1-16,0 2 16 0,0 4-21 16,-1-1 22-16,1 3 0 0,3-1-28 15,-2 0 22-15,1-1-12 0,0-2-3 0,3-1 13 0,-3 1-1 16,3-5-7-16,-1-1 1 0,-1-4 17 0,-1-1-14 16,2-3 31-16,-1-1 15 0,-2-3-12 0,-2 0 27 15,1-1-7-15,3 0 2 0,-3-1-13 16,1-4-4-16,0-2-37 0,3-2-17 0,-1-3 22 15,-1-3-32-15,5-4 20 0,1 0-13 0,1-3-15 16,2-2-6-16,-1 0 4 0,4-1 5 16,-1 4-23-16,2-1 34 0,-1 3-25 0,0 3 4 15,-1 4 33-15,-2 1-17 0,4 5 15 0,-5 3 2 16,1 3-4-16,-3 0-3 0,-1 2 13 0,-3 6 4 16,4 3-19-16,-5 2 26 0,-1 0-20 15,-1 4 6-15,-1 1 17 0,-1-1-12 0,1 2 1 16,-1 1-3-16,0-1 3 0,3 0-10 0,0-2 20 15,0 2-1-15,1-4-18 0,3 0 13 0,-1-3-15 16,1-1 4-16,3-2 7 0,4-2-1 16,-2-3-8-16,3-1-5 0,1-3 15 0,4 0-12 0,-1-4 15 15,1-4 1-15,1-1-15 0,-2-1 3 16,0-2 1-16,0-3 0 0,-2 1-8 0,3 0 16 16,-3-4-20-16,0 1-7 0,-1-2 24 15,1-1-19-15,-3-1 5 0,2-1 8 0,-4 0-12 0,-1 1 0 16,-3 1 10-16,-4 1 4 0,1 4-15 15,-4 3 21-15,-1 3-16 0,-1 3-8 0,-6 1 21 16,-1 5-10-16,-3 1 1 0,1 5 5 0,0 4 10 16,-2 2-16-16,0 4 25 0,1 1 2 15,-1 2-24-15,4 1 21 0,0 0-19 0,0 2-2 16,5-3 7-16,1 1 3 0,2 0-10 0,0-3-1 16,1-1 11-16,6-1-19 0,0-1 23 15,1-3 3-15,1-1-20 0,3-2 7 0,-1-3-2 16,0 0-3-16,3-3 4 0,0-2 11 0,-1 0-14 15,2 0-5-15,0-3 26 0,-2-2-26 0,2-2 20 16,-2 0 6-16,0 0-18 0,1-2 13 0,-2-1-4 16,0 0-1-16,1-2-12 0,2-3 16 0,-3 0-22 15,-2 0-9-15,3-3 24 0,-3 0-19 0,0 3 13 16,-1-3 3-16,-3 4 12 0,-3 3-17 16,0 2 21-16,-2 0 13 0,-1 4-40 15,0 4 32-15,-4 1-23 0,-2 0-7 0,-1 4 23 0,-3 6-8 16,-1-2 0-16,1 4-9 0,0 2 11 15,1 2-20-15,1 0 22 0,1 0 12 0,5 2-34 16,-2-2 28-16,4-1-32 0,0 1-9 16,0-2 7-16,4-1-30 0,3-1-31 0,-1-1-57 15,1-1-60-15,2-3-143 0,4-2-214 0,-5-1-150 16,-2-3-265-16</inkml:trace>
  <inkml:trace contextRef="#ctx0" brushRef="#br0" timeOffset="14249.19">21251 340 2398 0,'0'0'45'0,"0"0"16"0,0 0 0 16,0 0-7-16,0 0-4 0,0 0-39 16,0 0-11-16,0 0-10 0,0 0 4 15,0 0-26-15,0 0-1 0,0 0-40 0,0 0-88 16,0 0-102-16,-23-23-168 0,23 23-179 0,0 0-139 15,0 0 437-15</inkml:trace>
  <inkml:trace contextRef="#ctx0" brushRef="#br0" timeOffset="14406.97">21568 397 1202 0,'0'0'611'0,"0"0"-295"0,0 0-6 0,0 0-47 0,0 0-84 15,0 0-87-15,0 0 11 0,0 0-69 0,0 0-22 16,0 0 6-16,0 0-33 0,0 0 14 15,0 0-26-15,-4-22 0 0,4 22-58 0,0-6-30 16,1 0-74-16,2 1-152 0,1-1-171 0,-4 6-234 16,0 0-336-16</inkml:trace>
  <inkml:trace contextRef="#ctx0" brushRef="#br0" timeOffset="14658.03">21985 564 2843 0,'0'0'44'0,"0"0"28"0,0 0 15 0,0 0-9 15,0 0 23-15,0 0-55 0,0 0 16 0,0 0-23 16,0 0-49-16,0 0 23 0,0 0-21 15,0 0-5-15,0 0-7 0,0 0-39 0,61-26-41 16,-54 25-54-16,9-1-101 0,-3 2-185 0,0 0-336 16,-2 0-771-16</inkml:trace>
  <inkml:trace contextRef="#ctx0" brushRef="#br0" timeOffset="14871.16">21818 918 2227 0,'0'0'205'0,"0"0"-141"15,0 0 15-15,0 0 4 0,0 0-23 16,0 0-20-16,0 0-26 0,0 0 6 0,0 0-33 16,0 0-14-16,0 0-15 0,0 0-68 0,0 0-90 15,0 0-189-15,65 3-266 0,-59-3-701 0</inkml:trace>
  <inkml:trace contextRef="#ctx0" brushRef="#br0" timeOffset="16114.28">3478 2467 1085 0,'0'0'14'16,"0"0"57"-16,0 0 36 0,0 0 22 15,0 0-10-15,0 0-49 0,0 0-26 0,0 0-15 16,0 0 11-16,0 0 3 0,0 0 0 0,-65 122 3 16,55-88-3-16,-2 2 2 0,1 0-2 15,-5 4-1-15,-4 0-7 0,-1 4 3 0,-8 0-8 16,-2 4-8-16,-4-2 4 0,-3 0-4 0,-2-1 13 16,0-5 10-16,1-3-2 0,6-4 2 0,2-6-8 15,3-5-4-15,8-3-9 0,6-6-1 16,5-6-7-16,1-3-6 0,8-2 14 0,-2-2 5 15,2 0 1-15,-1-4-11 0,1-3-33 0,-1-1-26 16,-3-5-14-16,3-3 13 0,1-1 13 0,0-3 15 16,0 1 8-16,4-1-2 0,-1 2 5 0,0 2 6 15,4 1-2-15,-3 3 0 0,3 2 2 16,-2 3-10-16,2 2-4 0,1 2-4 16,0 0-15-16,-2 3-6 0,1 0 2 0,4 0 7 0,0 6 11 15,0 1 15-15,4 3-1 0,-2 0 3 0,6 2 3 16,0 1 0-16,0-1 4 0,3-1 1 15,1 2 0-15,-1-1 2 0,5 0-3 0,-3 0-3 16,4-1-1-16,0 0 0 0,-4 0-1 0,2-1 2 16,-3 1 5-16,-2-1 0 0,0-1 4 15,0-1-2-15,0-2-1 0,-1 0-4 0,-2-3 1 16,0-2 1-16,-5-1 3 0,1 0 6 0,1-4 0 16,-4-3-1-16,2-1-7 0,-2-4-18 0,4 0-27 15,-5-2-31-15,1-1-56 0,0-2-119 16,-1 0-193-16,-2 3-123 0,-4 7-483 0</inkml:trace>
  <inkml:trace contextRef="#ctx0" brushRef="#br0" timeOffset="17013.99">4346 2335 1611 0,'0'0'-11'0,"0"0"48"0,0 0 32 15,0 0 31-15,0 0-1 0,0 0-34 0,0 0-27 16,0 0-4-16,0 0 7 0,0 0 10 0,0 0 11 16,-87 157-1-16,73-111 3 0,-2 3 4 0,4 2-8 15,1 0-11-15,3 3-10 0,2-2-9 0,1-1-11 16,5 2 1-16,0-2-10 0,0-3-9 16,0-3 2-16,5-2-8 0,1-5 1 0,4-4-10 15,2-3-13-15,5-2-15 0,-1-5-26 0,5-3-28 16,2-3-55-16,1-3-48 0,5-3-82 15,2-5-113-15,-9-4-56 0,-4-2-439 0</inkml:trace>
  <inkml:trace contextRef="#ctx0" brushRef="#br0" timeOffset="19198.14">4518 2713 597 0,'0'0'74'0,"0"0"54"0,0 0 45 15,0 0 48-15,0 0-11 0,0 0-44 0,0 0-48 16,0 0-66-16,0 0-39 0,0 0-7 16,0 0 12-16,0 0 20 0,-10 23 15 0,13-10 0 15,0 5-2-15,3-2 7 0,-1 0-10 0,2 2-2 16,2 1-3-16,0 0-11 0,0-1-6 0,2 0 1 15,-1 0 1-15,1-2-5 0,0 1 1 16,0-3-3-16,-1-1-1 0,1-4 5 0,-2 2 0 16,-1-2-1-16,3-3-1 0,-6-1 0 0,3-3 5 15,-1-1 3-15,-1-1 7 0,1 0 5 16,-5 0 10-16,3-1 9 0,-2-5 3 0,3 0-6 16,-2-1-10-16,5-3-17 0,-3-1-11 0,1-3-4 15,2-2-6-15,-1-1 1 0,0-1 0 0,-3-4-4 16,4-3-1-16,-1 0-5 0,-1-4 2 0,-1 2-4 15,0 1 2-15,-2 2 2 0,0 4-6 0,-1 1 1 16,-1 3-6-16,-2 2-6 0,1 3-4 0,-1 2-8 16,1 3-12-16,-1 3-22 0,0 2-42 15,0 1-114-15,0 0-130 0,0 5-71 0,0 5-100 16,0-1-67-16,1-2-127 0</inkml:trace>
  <inkml:trace contextRef="#ctx0" brushRef="#br0" timeOffset="19614.63">4626 2702 1781 0,'0'0'-110'0,"0"0"15"0,0 0 42 0,0 0 44 15,0 0 20-15,0 0-12 0,0 0 10 0,0 0 8 16,0 0 23-16,0 0 14 0,0 0 7 0,0 0 5 16,0 0-4-16,0 0-2 0,68 103-15 15,-57-83-8-15,-3 1-6 0,3-1-12 0,-1 1 0 16,1-3-6-16,0-2 0 0,-1-1 1 0,1 0-6 16,0-2 1-16,0-4-2 0,1-2 1 15,0-3 2-15,-4 0 6 0,3-3 9 0,0-1 12 16,-1-1 12-16,2-5 3 0,-2-1 4 0,1-4-4 15,1 0 0-15,-2-1-4 0,0-1 0 0,1-3-1 16,-2-1-8-16,0-1 4 0,1-1-10 16,-1-2 0-16,-4 0-1 0,3-1-4 0,0-4-6 15,-4 1-7-15,3-3-1 0,-4 0-10 0,4 0 2 16,-1-2-4-16,1 2-7 0,-1 1 3 16,-2 1-7-16,2 4-2 0,-3 3-13 0,0 6-11 15,-2 5-26-15,-1 4-57 0,0 4-124 0,0 3-150 16,-4 10-123-16,0-1-82 0,-1-3-271 0</inkml:trace>
  <inkml:trace contextRef="#ctx0" brushRef="#br0" timeOffset="20177.07">5336 3004 2332 0,'0'0'-145'0,"0"0"36"0,0 0 79 0,0 0 65 16,0 0-6-16,0 0 11 0,0 0-1 0,0 0-1 15,0 0 1-15,0 0-2 0,0 0 1 16,47 127-2-16,-45-106-6 0,-1 2-13 0,-1 4-2 15,-6-1-12-15,-4 5-13 0,-4-3-19 0,0 1-36 16,-4 0-38-16,-1-3-42 0,0 1-48 0,3-5-67 16,0-3-72-16,2-2-77 0,4-5-20 15,4-6-40-15</inkml:trace>
  <inkml:trace contextRef="#ctx0" brushRef="#br0" timeOffset="20741.9">5725 2393 2143 0,'0'0'-155'0,"0"0"14"0,0 0 38 0,0 0 78 15,0 0 49-15,0 0 15 0,0 0 13 16,0 0 6-16,0 0-10 0,35 130-21 0,-26-98-6 0,-3 2 2 16,-1 0-7-16,-3-1 2 0,1-1 1 15,0 2-8-15,-3-4 1 0,1-1-2 16,-1-4-2-16,0-3-1 0,0-2 3 0,0-6-1 15,0-1 0-15,1-4 6 0,-1-3-6 0,0-4 9 16,0 0 11-16,0-2 14 0,2 0 5 16,-2 0-2-16,0-2-12 0,1-1-23 0,3-4-6 15,0-2-10-15,1-3-9 0,2-1 0 0,3-4-8 16,3 2-8-16,0 2-8 0,0 4-1 0,-1 0-5 16,0 2 3-16,2 4 5 0,-2 2-6 15,1 1 9-15,2 0 0 0,-1 2 0 0,0 4 5 0,-3 2-4 16,0 2 5-16,-2 2 6 0,-2-2 13 15,0 2 10-15,-4-1 13 0,1 2 9 0,-4-2 9 16,0 2 18-16,0-1 11 0,-5-1 13 0,-4 1 1 16,-1-2 0-16,-1 0-8 0,-5 1-4 0,0-2-4 15,-2 0-13-15,0 0-2 0,2-2-8 16,-2-1-1-16,3-2-5 0,1-1-7 0,-1-3-8 16,-1 0-15-16,4 0-8 0,1-1-16 0,-1-4-14 15,2-1-22-15,1-1-48 0,0-3-86 0,1-1-191 16,5 0-206-16,-1 4-711 0</inkml:trace>
  <inkml:trace contextRef="#ctx0" brushRef="#br0" timeOffset="20967.27">6300 2890 1499 0,'0'0'257'16,"0"0"-315"-16,0 0 116 0,0 0 79 0,0 0-7 16,0 0-36-16,0 0-13 0,38 138-24 0,-35-114-28 15,-3 3-11-15,0-2-11 0,-2 2-2 0,-6 1-17 16,-2 1-24-16,-2 2-52 0,-2 0-85 16,-1-1-149-16,5-8-181 0,3-9-677 15</inkml:trace>
  <inkml:trace contextRef="#ctx0" brushRef="#br0" timeOffset="21428.92">7119 2341 2109 0,'0'0'-270'0,"0"0"48"0,0 0 174 0,0 0 146 16,0 0-28-16,0 0-51 0,0 0-10 0,-64 145 2 15,50-112-5-15,-3 2 4 0,-2-1-4 0,-2-1-8 16,0-2 4-16,1-3-1 0,-1-3 6 0,0-5 6 16,3-1 5-16,0-2 3 0,1-3 7 15,1-2 9-15,2-3-3 0,0 0 6 0,0-4-3 16,0 0-5-16,-1-1 7 0,1-4 11 15,1 0 3-15,-4 0 0 0,5-6-10 0,0-4-21 0,-3-1-15 16,3-1-9-16,1-6-9 0,2 1-4 16,1-3-9-16,0-3-4 0,3 1-2 15,1-2 1-15,1 0 5 0,2 5 5 0,1 2 13 16,0 6 9-16,0 4 11 0,0 3-2 0,0 4-11 16,0 0-20-16,2 0-5 0,4 0 8 0,4 4 8 15,3 3 22-15,5 2 13 0,2 3 2 0,7 1 10 16,0 0-1-16,1 2-1 0,4 1-5 0,-1 1-4 15,3-4-9-15,-1 1-6 0,1-2-2 0,2-1-8 16,-4-2 1-16,-1 0-8 0,-3-1-12 16,-5-1-20-16,-3 0-49 0,-3-2-100 15,-1 0-210-15,-6-2-208 0,-4-1-475 0</inkml:trace>
  <inkml:trace contextRef="#ctx0" brushRef="#br0" timeOffset="21673.88">7326 2746 2287 0,'0'0'-114'0,"0"0"25"16,0 0 132-16,0 0 88 0,0 0-37 15,0 0-40-15,0 0-6 0,0 0-11 0,0 0-18 16,20 138 0-16,-18-117-7 0,1-3-6 0,-1 1 2 15,-1-1-5-15,0-3-9 0,0 0-12 0,1 0-14 16,0-1-9-16,3 1-12 0,1-1-42 16,2-3-82-16,2-3-110 0,1-3-172 0,-2-3-80 15,-4-2-312-15</inkml:trace>
  <inkml:trace contextRef="#ctx0" brushRef="#br0" timeOffset="21823.76">7508 2559 1990 0,'0'0'280'0,"0"0"-149"0,0 0 23 0,0 0 11 16,0 0-67-16,0 0-52 0,0 0-29 0,0 0-23 15,0 0-23-15,0 0-36 0,0 0-36 0,0 0-32 16,0 0-55-16,-57-25-111 0,57 32-226 16,0-1-851-16</inkml:trace>
  <inkml:trace contextRef="#ctx0" brushRef="#br0" timeOffset="22056.19">7808 2820 2154 0,'0'0'-66'0,"0"0"127"16,0 0 97-16,0 0-30 0,0 0-44 0,18 126-27 15,-15-99-14-15,0-2-5 0,-3 1-13 0,0 1-7 16,0 1-3-16,-1 2-2 0,-5 0-8 16,-3 2-5-16,-1-2-16 0,-2 1-35 0,-5-1-74 15,0-3-140-15,3-4-258 0,5-11-541 0</inkml:trace>
  <inkml:trace contextRef="#ctx0" brushRef="#br0" timeOffset="23051.33">8465 2355 752 0,'0'0'64'16,"0"0"-12"-16,0 0 117 0,0 0 71 0,0 0-19 15,0 0-46-15,0 0-20 0,0 0-6 0,0 0-17 16,0 0-27-16,0 0-32 0,0 0-30 15,0 0-24-15,0 0-11 0,-63-17-9 0,45 24 4 16,-5 4 6-16,-2 0 1 0,2 2 12 0,-5 2 0 16,6-1-4-16,2 0 3 0,0 1-13 15,5-2-1-15,0-1-3 0,4 1-4 0,2-2-1 16,2 3-2-16,2-3-4 0,1-3-13 0,3 0-12 16,1-2-21-16,2 0-3 0,6-2 9 0,4-1 13 15,1-1 18-15,7 0 3 0,2-2 3 16,2 0-1-16,2 0 6 0,1-3 4 0,0 2-3 15,-1 1 7-15,-4 0-8 0,-1 4 2 0,1 1 3 16,-3 3-5-16,0 1 4 0,-3-1-2 0,-2 4 7 16,-2-2-3-16,-2 4 9 0,-2-2 3 0,-3 0-2 15,-3 2 13-15,-2-1-1 0,0 1 8 0,-2-1 6 16,-6 0 4-16,-1 0-2 0,-4 1-1 0,0-1 3 16,-3-1-5-16,1-2 3 0,-1 1-3 15,0-3-7-15,-3 0-3 0,4-2-4 0,-2 0-3 16,2-1-8-16,-1-2-1 0,0 0-11 15,2-2-5-15,-3 0 0 0,4-1-13 0,0 0-5 16,1 0-14-16,3 0-28 0,1-1-32 0,0-1-50 16,4 0-100-16,0-1-185 0,2 1-119 15,1 0-503-15</inkml:trace>
  <inkml:trace contextRef="#ctx0" brushRef="#br0" timeOffset="23291.99">8628 2683 1512 0,'0'0'-154'0,"0"0"83"0,0 0 174 16,0 0 36-16,0 0-53 0,0 0-21 16,0 0-4-16,0 0-5 0,0 0-12 0,9 132 1 15,-6-110 18-15,4-1 17 0,-3 1 5 0,5 0-8 16,-3-3-24-16,-1-2-32 0,2-2-11 0,-3-1-6 15,3-1-11-15,2-4-4 0,-3-1-21 16,1-1-27-16,1-5-45 0,0-1-64 0,1-1-104 16,1-3-157-16,-2-3-34 0,-1 2-271 0</inkml:trace>
  <inkml:trace contextRef="#ctx0" brushRef="#br0" timeOffset="23460.15">8727 2574 2066 0,'0'0'274'0,"0"0"-184"0,0 0 31 16,0 0-6-16,0 0-41 0,0 0-57 0,0 0-25 16,0 0-14-16,0 0-10 0,0 0-12 0,0 0-6 15,0 0 14-15,0 0 7 0,-12-23 8 16,22 20-29-16,0 1-78 0,0 0-130 0,1-1-216 16,-5 2-128-16,1 1-401 0</inkml:trace>
  <inkml:trace contextRef="#ctx0" brushRef="#br0" timeOffset="24261.02">8926 1878 1603 0,'0'0'8'0,"0"0"-37"16,0 0 72-16,0 0 55 0,0 0 3 0,0 0-53 15,0 0-61-15,0 0 2 0,0 0 15 0,0 0 22 16,0 0 39-16,0 0 13 0,0 0 21 0,87 130-5 15,-64-93-6-15,2 5-17 0,0 1-24 0,3 3-8 16,-3 2-20-16,-1 1 0 0,0 1-3 16,-4 1-4-16,-4 2-3 0,-1 1-2 0,-5 2-3 15,-5-5-2-15,0 1 2 0,-5-3-3 0,0-1 3 16,-7-2 3-16,-4 0-4 0,1-2 3 0,-2-3-5 16,-3-2 3-16,0-1-3 0,-3-4 1 15,3-1-2-15,-2-3-11 0,5-4-9 0,0-2-30 16,4-5-49-16,1-3-60 0,4-5-100 15,3-3-134-15,0-6-128 0,2-1-216 0,2-1 406 16</inkml:trace>
  <inkml:trace contextRef="#ctx0" brushRef="#br0" timeOffset="24757.13">9657 2488 1647 0,'0'0'311'0,"0"0"-316"0,0 0 46 16,0 0 45-16,0 0-2 0,0 0-41 0,0 0-37 15,0 0-2-15,0 0 10 0,0 0 26 16,0 0 22-16,0 0 0 0,0 0-7 0,0 0-15 16,127 19-15-16,-86-19-4 0,3 0-7 15,-2-5-10-15,6-1-6 0,-5-1-4 0,4 2-21 16,-5-2-23-16,-2-1-54 0,-4 2-95 0,-5 2-141 15,-8 1-209-15,-9 1-579 0</inkml:trace>
  <inkml:trace contextRef="#ctx0" brushRef="#br0" timeOffset="24992">9704 2777 2549 0,'0'0'-106'0,"0"0"-26"0,0 0 77 15,0 0 155-15,0 0 15 0,0 0-43 16,0 0-31-16,132-8-10 0,-98 2-23 0,5-2-11 16,2 0-11-16,0 3-21 0,-3-1-26 15,-3 1-39-15,-1 1-62 0,-5 1-94 0,-1 1-151 16,-8 2-138-16,-7 0-495 0</inkml:trace>
  <inkml:trace contextRef="#ctx0" brushRef="#br0" timeOffset="34098.11">10976 1985 461 0,'0'0'78'16,"0"0"16"-16,0 0 50 0,0 0 19 0,0 0 6 15,0 0-27-15,0 0-23 0,0 0-21 0,0 0-13 16,0 0-19-16,0 0-18 0,0 0 11 0,-3-54-12 15,4 52-6-15,1 2-15 0,-2 0-23 16,1 0-10-16,0 3-1 0,5 4 19 0,-2 3 15 16,5 5 19-16,1 3-2 0,-1 3-12 0,1 3-7 15,1 0-7-15,-1 1 0 0,0-2-6 0,0-2 3 16,-1 1-13-16,0-4 0 0,0-1 1 16,1 0-3-16,-4-5 3 0,2-1-3 0,2-2 2 15,-2-3 4-15,1-1 5 0,-3-1 13 0,4-4 18 16,-1 0 22-16,0-2 16 0,1-3 9 0,-1-5-2 15,1-2-16-15,1-4-16 0,-1-3-17 16,1 1-13-16,0-4-7 0,0 1 3 0,1-4-8 16,-2 0-6-16,3-2 0 0,-3 0-11 15,0 0 4-15,-3 1-4 0,0 2-2 0,2 3-17 16,-6 5-18-16,2 3-14 0,-3 4-41 0,-1 2-16 16,-1 2-39-16,0 2-64 0,0 2-94 0,0 1-118 15,0 0-49-15,-2 0-303 0</inkml:trace>
  <inkml:trace contextRef="#ctx0" brushRef="#br0" timeOffset="34483.81">11200 1859 1250 0,'0'0'-84'0,"0"0"44"0,0 0 68 0,0 0 57 16,0 0-7-16,0 0-30 0,0 0-16 0,0 0-6 15,0 0 4-15,0 0-13 0,0 0 3 0,0 0 9 16,0 0 7-16,0 0 7 0,-45 122 1 16,55-101 8-16,0 4-13 0,3-1 2 15,-1-2 5-15,7 1-20 0,-2-3-1 0,-1 0-7 16,2-1-7-16,2-2 3 0,-4-1 1 0,-1-1-6 16,-2-2-1-16,4-2 2 0,-6 0 1 0,1-3 8 15,-1-2 3-15,2-1 9 0,-2-3 13 0,0-1 11 16,-2 1 15-16,1-2 4 0,-3-2 9 0,2-3-3 15,2-5-7-15,-1-1-5 0,2-4-17 0,2-3-13 16,-3-5-8-16,-1 2-8 0,0-5-4 16,-2 1 1-16,-3-1-6 0,4-4-11 0,-6 1 3 15,3 0-13-15,-4 4 2 0,3 0-4 0,-3 4-12 16,0 3-14-16,-2 3-32 0,1 2-25 16,0 2-52-16,-1 2-55 0,1 1-97 0,-1 3-127 15,0 1-79-15,0 1-469 0</inkml:trace>
  <inkml:trace contextRef="#ctx0" brushRef="#br0" timeOffset="34766.42">11877 1578 1691 0,'0'0'104'0,"0"0"-130"16,0 0 41-16,0 0 25 0,0 0-22 16,0 0-35-16,0 0 5 0,0 0 6 0,0 0 14 15,0 0 31-15,0 0-8 0,0 0 5 0,0 0 3 16,0 0-17-16,-6 139 1 0,5-116-8 0,-1 0-8 16,0 0-5-16,-1-3-8 0,0 0-16 15,1-5-35-15,2 0-41 0,0-2-67 0,2-2-45 16,-2-3-41-16,0-2-52 0,0-1-4 0,0-3-24 15,0-2 52-15</inkml:trace>
  <inkml:trace contextRef="#ctx0" brushRef="#br0" timeOffset="34981.96">11744 1570 1238 0,'0'0'157'0,"0"0"24"0,0 0 11 16,0 0-15-16,0 0-72 0,0 0-61 0,0 0-18 15,0 0-27-15,0 0-30 0,0 0-27 0,0 0 5 16,0 0 15-16,0 0 29 0,0 0 33 0,24-20 2 16,-3 16-5-16,2 2-12 0,2-2-1 15,-4 2-10-15,4 1-8 0,1-1 3 0,-4 1-32 16,5 1-30-16,-4 0-52 0,4 0-51 0,0 0-19 16,1 0-16-16,0 0 3 0,1 0-24 15,-4 0-27-15,-6 0 4 0,-8 0-11 0</inkml:trace>
  <inkml:trace contextRef="#ctx0" brushRef="#br0" timeOffset="35465.31">12255 1773 2205 0,'0'0'-72'0,"0"0"23"0,0 0 44 0,0 0 26 15,0 0-44-15,0 0-12 0,0 0 4 0,0 0 12 16,0 0 24-16,0 0 6 0,0 0-7 16,0 0-2-16,0 0 7 0,2 123-7 0,-2-105 5 15,4-1-1-15,-1 0-4 0,-1-2-1 0,-1-2 2 16,4 0 0-16,-2-3-5 0,-1 0 9 0,3-2-6 16,-1-1 3-16,-2-1 9 0,5-2-2 15,-3-2 14-15,3-1 13 0,2-1 19 0,-1 0 11 16,2 0 13-16,1-2 3 0,1-5-17 0,0-2-2 15,0-2-17-15,4 0-9 0,-3-2-6 0,1-2-3 16,0 0-8-16,-1-1 0 0,-2 0 7 0,3-3-17 16,-1 3 7-16,-2-2-12 0,1-2-12 0,-2 4 2 15,-1 0-10-15,-2 1-6 0,-2 2-26 16,1 0-26-16,-3 3-45 0,-3 0-49 0,1 1-44 16,-1 4-107-16,0 3-148 0,0 0-88 0,-1 2-297 0</inkml:trace>
  <inkml:trace contextRef="#ctx0" brushRef="#br0" timeOffset="35816.19">12394 1739 1500 0,'0'0'-2'0,"0"0"7"0,0 0 30 0,0 0-32 16,0 0-38-16,0 0-9 0,0 0 27 0,0 0 40 15,0 0 2-15,0 0 7 0,0 0 5 0,0 0 11 16,4 127 18-16,2-106-6 0,0-1-11 0,5 1-11 16,-2-3-33-16,1-1-6 0,1 0 6 0,-2-3-7 15,1-2 8-15,1-2-1 0,-2 0 0 0,0-4 9 16,0 0 11-16,1-1 13 0,-2 0 12 16,0-4 23-16,3-2 4 0,1-1 11 0,0-3 5 15,1-4-14-15,0 0-4 0,2-4-14 0,-2-1-4 16,4-2-14-16,-1-2 1 0,1-1-6 15,-2-2-19-15,1-1 5 0,-3-3-18 0,2-1 1 16,-3 0 0-16,-2-1-7 0,2-1-2 0,-2 1-11 16,-2 2-9-16,1 3-22 0,-4 4-16 15,-1 1-36-15,-2 6-55 0,-2 4-89 0,0 4-216 16,0 2-610-16</inkml:trace>
  <inkml:trace contextRef="#ctx0" brushRef="#br0" timeOffset="36368.28">11155 2587 1397 0,'0'0'351'16,"0"0"-481"-16,0 0 29 0,0 0 70 0,0 0 31 15,0 0-3-15,0 0 4 0,0 0 29 0,0 0 41 16,0 0 33-16,0 0 15 0,0 0 1 0,127-17-11 16,-87 14-15-16,9-1-15 0,0 1-16 15,3-2-13-15,2 1-7 0,2-2-8 0,0 1-2 16,3-1 2-16,1-2-7 0,2 2-2 0,-1 0-7 15,0-1-5-15,0 2-5 0,0 1 1 16,-2 0-2-16,-4 2-4 0,2-2 2 16,-5 3-2-16,-2-1 1 0,-1-1 1 0,-4 1 2 15,2-2-3-15,-5-1-7 0,-4 0 8 0,-5 1-9 16,-4 1 4-16,-5-1-1 0,-6 2-22 0,-3 0-13 16,-3 0-23-16,-7 1-35 0,1 1-45 0,-5 0-43 15,-1 0-50-15,0 0-71 0,-7 0-77 0,3 1-54 16,-1 1-318-16</inkml:trace>
  <inkml:trace contextRef="#ctx0" brushRef="#br0" timeOffset="36798.29">11847 2846 2536 0,'0'0'-23'0,"0"0"-90"16,0 0 37-16,0 0 56 0,0 0 7 15,0 0-19-15,0 0 6 0,0 0 32 0,0 0 7 16,0 0-2-16,0 0-3 0,120-9 0 0,-92 9-7 16,2 1 0-16,-2 4-1 0,-6 1-4 0,-2 1-3 15,-1 0 0-15,-3 1-4 0,-3 2-6 0,-4-2 1 16,-1 1-6-16,-4-1 0 0,-1 2 9 0,1-2 8 15,-4 2 12-15,0-1 11 0,-3 0 9 16,-1 3 4-16,0-1 6 0,-2 1-1 0,-3-2-6 16,5-1-1-16,-3-1-6 0,4 1-6 15,-2-1-3-15,3 0-5 0,0 1-1 0,1-1 1 16,0 0-1-16,-1-1-3 0,2 0 0 0,0 0-3 16,0-1 1-16,0 1 7 0,3 1 0 0,0-1 5 15,-1-1-2-15,5 0-2 0,1 0-6 0,-2-2-1 16,3 1-1-16,3 0-5 0,1-2 1 15,1 0-3-15,4-1-7 0,-2-2-12 0,3 0-22 16,1 0-32-16,0 0-32 0,1-3-37 0,-1-2-56 16,0 0-54-16,5-3-84 0,-3 1-77 15,-4 1 25-15,-6 1-129 0</inkml:trace>
  <inkml:trace contextRef="#ctx0" brushRef="#br0" timeOffset="37097.22">13385 2144 2646 0,'0'0'-116'15,"0"0"-5"-15,0 0 20 0,0 0 85 16,0 0 29-16,0 0 5 0,0 0 0 0,0 0 2 16,0 0-2-16,0 0-7 0,32 132 3 0,-27-105-9 15,-2 3-1-15,0-4-2 0,-1 1-9 0,-2-2-14 16,0 2-26-16,1-5-51 0,-5 2-65 16,0-2-66-16,1-4-70 0,-2-2-75 0,4-3-37 15,-1-5-12-15,1-3 80 0</inkml:trace>
  <inkml:trace contextRef="#ctx0" brushRef="#br0" timeOffset="37310.1">13189 2373 1856 0,'0'0'446'16,"0"0"-444"-16,0 0 1 0,0 0 13 15,0 0-24-15,0 0-30 0,0 0 5 0,0 0 27 16,0 0 33-16,0 0 6 0,0 0-1 0,0 0-8 15,131 13-15-15,-98-11 0 0,2 2-12 16,0-2-10-16,0-1-13 0,0-1-44 0,1 0-72 16,-1 0-95-16,-2 0-109 0,-6 0-133 15,-13-2-406-15</inkml:trace>
  <inkml:trace contextRef="#ctx0" brushRef="#br0" timeOffset="38341.18">14600 2130 1390 0,'0'0'372'0,"0"0"-468"0,0 0 46 0,0 0 101 16,0 0 28-16,0 0-25 0,0 0-35 15,0 0-27-15,0 0-22 0,0 0-1 0,0 0 5 16,0 0 17-16,0 0 20 0,1 20-2 0,-1-10-3 16,0 1-1-16,0-1-1 0,0 1 5 15,-1-1 6-15,-3-1-1 0,2-1 0 0,-1 0 7 16,-1-3-7-16,2 0 5 0,1 0 0 0,-1-4-1 15,1 0 6-15,0-1 6 0,1 0 3 0,0 0-5 16,0 0-4-16,0 0-16 0,1 0-15 0,2-3-16 16,-1-6-8-16,2 2 1 0,0-2 4 0,2-1 23 15,-1 1 4-15,-4 1 6 0,2 0 8 16,-2 2-4-16,0 3 17 0,-1 0 10 0,0 3 2 16,0 0-6-16,0 0-20 0,0 0-36 0,0 0-22 15,-1 0-8-15,0 0-15 0,-2 3 9 0,2 0 14 16,-4 3 0-16,-1 2 20 0,1 0 6 15,0 1 1-15,0-1 1 0,1-1-1 0,1-1-5 16,1-1 1-16,0 2 7 0,2-2 4 0,0 0 8 16,0-3 3-16,0 0 0 0,0 0 3 15,0-2-1-15,0 0 16 0,0 0 10 0,2 0 23 16,-1 0 20-16,-1 0 9 0,1 0 21 0,-1-2 2 16,0-1-15-16,3-2-18 0,-2-1-30 15,0-2-24-15,1 1 2 0,-2 0 0 0,0-1 0 16,0 1 6-16,0-1-5 0,-2 1-3 0,-3-4-6 15,-2 2-9-15,0 0-9 0,-2 1-4 0,-4-1 3 16,2 2-4-16,-2 0 7 0,-4 1-1 16,0 1-5-16,-1 2 2 0,-2 1-6 15,-2 2-2-15,2 0-1 0,-2 2 3 0,-2 4-1 0,3 2 0 16,-3 1 8-16,1 3-4 0,-1 0 9 0,2 2 3 16,3 3-1-16,0-1 5 0,4 4 2 0,-1 1 5 15,3 1-2-15,5-1 4 0,2 5-8 0,2-1 3 16,0 3 5-16,4-2-5 0,0 3 5 15,9-2-5-15,1 0-9 0,3-1 0 16,5-4 1-16,5 2 3 0,-1-6 1 0,8-1 3 0,3-3-10 16,0-1-5-16,7-4 0 0,-1-2 0 15,5-3-1-15,2-3 1 0,0-1-5 0,1-2-15 16,-2-6-35-16,-1-1-58 0,-4-1-69 0,-5-2-74 16,-3 0-103-16,-9 5-63 0,-8-1-404 0</inkml:trace>
  <inkml:trace contextRef="#ctx0" brushRef="#br0" timeOffset="39104.06">15986 1840 1651 0,'0'0'-90'0,"0"0"62"0,0 0 114 15,0 0 82-15,0 0-12 0,0 0-61 0,0 0-17 16,0 0-10-16,0 0-9 0,0 0-8 15,0 0-24-15,0 0-15 0,0 0-17 0,-34-17-1 16,16 17 2-16,-6 0 5 0,-2 5 6 0,-4-1-12 16,-4 2 12-16,-3 1-11 0,-4 0 2 0,-5 0 8 15,-4 0-7-15,1 2 7 0,-4-1 1 16,0 1 6-16,5 1-4 0,-1-2 12 0,6 2 0 16,2-2-10-16,6 1 13 0,5-1-13 15,9-1-1-15,5-3-3 0,5 1-23 0,8-2-26 0,3 2-11 16,1 1 5-16,10 3 3 0,4 1 29 0,4-1 10 15,6 3-1-15,6 0 12 0,1-2-5 16,6 2-2-16,1-1-5 0,1-1 4 0,-1 2-5 16,-3 0-5-16,4-2 5 0,-8 2-8 15,3 0 6-15,-5 1 5 0,-1 1 0 0,-2 0 2 16,-6-1 1-16,-2-1-3 0,-1-1-3 0,-6 1 2 16,-2-1-9-16,-5-1 4 0,-1 2-5 15,-3 0-1-15,-1-2 9 0,-5 2 5 0,-4-1 12 0,-4 3 2 16,-4 0 6-16,-5 0 3 0,-2 1-8 15,-2 0 6-15,-3 0-7 0,1 1-4 0,-1-4 7 16,0 1-7-16,1-1 0 0,0 2 0 0,0-3-2 16,1 2-2-16,4 0 5 0,-1-3-2 0,4 1-3 15,4-2 2-15,4-1-7 0,2 0 3 0,3-1-1 16,4 0-2-16,0 0-3 0,3 0-1 16,1 0 6-16,2 0 1 0,3-1 7 0,5 1 5 15,4 0 0-15,3-1 4 0,7-3 1 0,1 1-2 16,1-2-3-16,6-3 4 0,-2 1-3 0,4 0 1 15,0 0 1-15,1-1-5 0,2 0-1 0,1-3-4 16,2 2 2-16,2 0-4 16,0-1 2-16,2 2 0 0,1 0-7 0,0 1 3 15,-2 0-6-15,2 0 1 0,-1 3-1 0,2 1-12 16,-2-1-18-16,2 1-27 0,-1 1-39 0,-6-1-70 16,-2 2-88-16,-4 1-156 0,-10-3-237 0,-9-2-71 15</inkml:trace>
  <inkml:trace contextRef="#ctx0" brushRef="#br0" timeOffset="41548.3">15270 3310 1284 0,'0'0'340'0,"0"0"-348"15,0 0 16-15,0 0 45 0,0 0 38 0,0 0-7 16,0 0-29-16,0 0-22 0,0 0-12 0,0 0 4 16,0 0 4-16,0 0-1 0,-3 3-2 15,3-4-6-15,3-2 7 0,-1 0 9 0,1-2 10 16,1-2 2-16,3-2-5 0,-2-3-9 0,0-1-8 15,2 1 5-15,-3 1 2 0,2 0 2 16,-3 2 2-16,-1 1-5 0,1 1-2 0,-2 1-7 16,0 3-3-16,1-2-3 0,-2 4-8 0,0 0 0 15,1 0-5-15,-1 0-3 0,0 1 1 0,0 0 0 16,0-2-3-16,0 2 3 0,0 0 0 16,0 0-1-16,0 0 4 0,0 0-3 0,0 0 0 15,0 0 3-15,0 0 0 0,0 0 2 0,0 2-2 16,0-2 5-16,0 1-4 0,0-1 3 15,0 0 2-15,0 0-3 0,0 0 1 0,0 0-2 0,0 0 2 16,0 0-2-16,0 0 1 0,0 0-1 0,0 0-3 16,0 0 3-16,0 0-3 0,0 1 2 15,0-1 0-15,0 0-1 0,0 0-1 0,0 0-2 16,0 0 1-16,0 0-1 0,0 0 2 16,0 0 1-16,0 0-2 0,0 0 3 0,0 0-1 15,0 0 1-15,0 0 2 0,0 0 0 0,0 0-3 16,0 0 0-16,0 0 0 0,0 0-4 0,0 0 4 15,0 0-4-15,0 0 1 0,0 0 1 16,0 0 0-16,0 0 3 0,0 0-3 0,0 0 3 16,0 0-5-16,0 0-1 0,0 0 4 0,0 0-5 15,0 0 4-15,0 0-3 0,0 0 2 0,0 0 0 16,0 0 2-16,0 0 1 0,0 0-3 16,0 0 3-16,0 0-3 0,0 0 1 0,0 0 2 15,0 0-3-15,0 0 1 0,0 0-1 0,0 0 0 16,0 0-2-16,0 0 2 0,0 0 0 0,0 0-3 15,0 0 3-15,0 0-1 0,0 0 2 0,0 0 1 16,0 0 2-16,0 0-1 0,0 0 1 0,0 0 6 16,0 0-6-16,0-1 3 0,0 1-1 0,0-1-6 15,1 1 3-15,-1-2-1 0,0 2-1 16,0 0-1-16,0-1 0 0,0 1-2 0,0-1 0 16,0 0 2-16,1-1-4 0,-1 0 4 0,0-1-4 15,2 1-1-15,-2-2 1 0,1 0 0 16,0-1-1-16,0 0-2 0,1-1 1 0,-1 1-3 15,0-1-1-15,0-2 3 0,2 1-4 16,-1 1 2-16,2-1-2 0,-3 0 0 0,0 1 1 16,1 0 2-16,-1 2 2 0,0-2-1 0,0 0 2 15,1 1-3-15,-2 1 1 0,0-2-1 0,0 0 2 16,1-1-1-16,-1 1 0 0,0 2 7 0,0 0-7 16,0-1 1-16,0 1 2 0,0 2-10 15,-1 0 11-15,1 1-1 0,0-1 1 0,0 2 6 16,0-1-7-16,0 1-2 0,0 0 0 0,0 0-1 15,0 0-3-15,0 0 1 0,0 0-6 0,-2 0-4 16,1 0-3-16,0 3-7 0,0 0 0 0,-2 2-3 16,2 2 12-16,-3 3 6 0,-1 2 8 0,2 5 11 15,-1 1-9-15,0-1 3 0,3 3-2 16,0 1-2-16,1-3 3 0,0 3-4 16,0-1 1-16,0 1-1 0,3 0 3 0,1 1-1 0,1-3-1 15,1 0 2-15,0-2-6 0,2-2 2 0,2-1-2 16,1 0-2-16,3-3-3 0,-1 0 0 15,0-2-5-15,2-2-9 0,0-2 2 16,2-1-11-16,-2-3-14 0,0-1-16 0,0 0-34 16,-1-3-60-16,1-6-97 0,-2 2-69 0,1-3-91 15,-6 1 6-15,-2 3-315 0</inkml:trace>
  <inkml:trace contextRef="#ctx0" brushRef="#br0" timeOffset="41742.23">15479 2857 2581 0,'0'0'-58'0,"0"0"39"15,0 0 33-15,0 0 35 0,0 0 2 16,0 0-29-16,0 0-26 0,0 0-18 0,0 0-17 16,0 0-28-16,0 0-58 0,0 0-98 0,0 0-122 15,0 0-89-15,-34-20-47 0,37 26-246 16,-2 0 554-16</inkml:trace>
  <inkml:trace contextRef="#ctx0" brushRef="#br0" timeOffset="41927.94">15738 2973 1975 0,'0'0'-67'16,"0"0"26"-16,0 0 50 0,0 0 32 0,0 0-20 15,0 0-10-15,0 0 12 0,0 0 9 0,0 0 2 16,0 0-7-16,0 0-15 0,0 0-8 0,146 2-11 16,-119-4-23-16,-1 0-51 0,-1 2-93 0,-1 0-106 15,-5 0-103-15,-7 0-28 0,-3 0-304 0</inkml:trace>
  <inkml:trace contextRef="#ctx0" brushRef="#br0" timeOffset="42131.05">15823 3191 2253 0,'0'0'-125'0,"0"0"35"16,0 0 62-16,0 0 53 0,0 0-21 0,0 0-11 16,0 0 9-16,0 0 8 0,0 0 7 0,0 0-5 15,0 0-6-15,0 0-18 0,134 4-23 0,-105-4-103 16,-4 0-141-16,1 0-123 0,-7 1-79 15,-8 1-251-15</inkml:trace>
  <inkml:trace contextRef="#ctx0" brushRef="#br0" timeOffset="42485.1">16341 3204 1557 0,'0'0'180'0,"0"0"-180"0,0 0 66 16,0 0 82-16,0 0-51 0,0 0-67 16,0 0-12-16,0 0-5 0,0 0 3 15,0 0-3-15,0 0 4 0,0 0 2 0,0 0-4 16,0 0 7-16,22-92 0 0,-17 78 0 0,0-2 2 16,0 1-1-16,-1-1-1 0,-1 0 3 0,3 1-3 15,-4 2 0-15,-1 2 7 0,1 2 2 0,-2 2 3 16,2 2 3-16,-2 3-10 0,0 2-7 15,0 0-16-15,0 0-21 0,0 3-18 0,0 3-7 16,0 2 12-16,0 2 14 0,0 6 22 0,0 2 6 16,1 5 0-16,2 2 3 0,-3 3-4 0,1 0-3 15,-1 3-2-15,0-2-4 0,0 1-6 0,1-1-4 16,0 0-3-16,1-2-9 0,-2-3-13 16,1 0-16-16,0-4-27 0,1-2-50 0,-1-2-79 15,0-2-135-15,1-3-125 0,0-3-325 0,-1-2 410 16</inkml:trace>
  <inkml:trace contextRef="#ctx0" brushRef="#br0" timeOffset="43248.08">15186 1158 415 0,'0'0'488'15,"0"0"-443"-15,0 0 76 0,0 0 97 0,0 0 43 16,0 0-42-16,0 0-53 0,0 0-33 15,0 0-27-15,0 0-6 0,0 0-26 0,0 0-21 16,0 0-18-16,8-4-13 0,-8 8-17 0,0 0 18 16,0 2 5-16,0 3-5 0,0 4 15 0,0 2-10 15,0 7-11-15,0 8-6 0,0 2-4 0,-2 2-15 16,0-5 1-16,1-5 5 0,-2-3-16 0,3 0-2 16,0-4-12-16,0 0-29 0,0 1-22 15,0-3-37-15,0-1-53 0,0-1-83 0,0 0-100 16,6-3-85-16,-3-3-15 0,-1-3-147 0</inkml:trace>
  <inkml:trace contextRef="#ctx0" brushRef="#br0" timeOffset="43488.08">15428 1213 1178 0,'0'0'330'16,"0"0"-269"-16,0 0 29 0,0 0 70 0,0 0-6 15,0 0-84-15,0 0-25 0,0 0-29 0,0 0-19 16,0 0-6-16,0 0 14 0,0 0-3 0,0 0 18 16,0 0 33-16,20 6-27 0,-16 18 14 15,-1 3-15-15,0 6-29 0,-3-3 3 16,0-4-9-16,0-2-3 0,0 1-14 0,-3-3 0 16,1 0-38-16,1-3-46 0,-1-2-45 0,2-2-84 15,0-2-39-15,0-3-31 0,3-2-42 0,-1-2 28 16,1-4-20-16</inkml:trace>
  <inkml:trace contextRef="#ctx0" brushRef="#br0" timeOffset="43721.06">15143 1216 1781 0,'0'0'-39'0,"0"0"-64"0,0 0 30 0,0 0 50 15,0 0 54-15,0 0 4 0,0 0 37 16,0 0 25-16,0 0-4 0,0 0-19 0,0 0-17 16,0 0-14-16,147 100-21 0,-115-86 1 0,-2-2-14 15,-1-2-10-15,-3 0 5 0,-5 0-14 16,-1-1-12-16,-3 1-22 0,-2 1-29 0,-1-2-38 0,0 1-80 16,-4 0-110-16,-3 1-107 0,0-3-25 15,-3-3-76-15</inkml:trace>
  <inkml:trace contextRef="#ctx0" brushRef="#br0" timeOffset="44071.28">15742 1166 1979 0,'0'0'-76'0,"0"0"27"0,0 0 49 0,0 0 28 16,0 0-4-16,0 0 17 0,0 0-4 0,0 0 15 15,0 0-4-15,0 0-27 0,0 128 7 0,8-95-9 16,-1-5-4-16,-1-5 10 0,2-2 2 15,0-1-11-15,-1-1 0 0,1-1 1 0,0-2-10 16,0-1 6-16,0 0-9 0,-1-3-2 16,2 0-4-16,1-3-8 0,-1 0-10 0,-2-1-31 15,0-2-37-15,1 1-75 0,-2-3-118 0,-1-2-94 16,-1-2-97-16,-2 0-360 0</inkml:trace>
  <inkml:trace contextRef="#ctx0" brushRef="#br0" timeOffset="44258.12">15580 1403 2186 0,'0'0'-62'0,"0"0"15"16,0 0 43-16,0 0 4 0,0 0-13 0,0 0-1 16,0 0 2-16,0 0 16 0,0 0 11 0,0 0-8 15,123-18 2-15,-85 14-9 0,-3-3-13 16,2 4-22-16,-4-1-52 0,1 2-92 0,-2 2-143 15,-8 0-130-15,-9 0-527 0</inkml:trace>
  <inkml:trace contextRef="#ctx0" brushRef="#br0" timeOffset="44681.97">16001 1519 1519 0,'0'0'23'0,"0"0"27"0,0 0 95 16,0 0-24-16,0 0-71 0,0 0-15 0,0 0 5 15,0 0-7-15,0 0-16 0,0 0-1 0,0 0-12 16,0 0-2-16,0 0-4 0,0 0 2 0,2-73-5 15,3 61 2-15,2-1 6 0,0 1-11 16,-1 0 10-16,3 2-4 0,-1 1-6 16,0 2 3-16,1 0-5 0,-1 1-6 0,2 1-3 15,0 2 6-15,0 1-6 0,-2 0 9 0,3 2 7 16,-5 0-9-16,-2 0 11 0,1 2-3 0,-2 2 14 16,0 1 8-16,-3 2 16 0,0 1 7 0,0 3-4 15,0 1 9-15,0 1-14 0,0 2 2 0,0 0-6 16,0 2-10-16,0-1-4 0,0-1-7 15,5 2 4-15,-1-3-11 0,1-3 4 16,1 0-7-16,3-2-20 0,1-1-10 0,0-2-38 0,1-1-58 16,5-2-88-16,-2-2-119 0,3-1-111 15,-5 0-39-15,-2-1-23 0</inkml:trace>
  <inkml:trace contextRef="#ctx0" brushRef="#br0" timeOffset="45198.4">16250 1495 823 0,'0'0'18'16,"0"0"-51"-16,0 0 101 0,0 0 76 0,0 0-14 15,0 0-24-15,0 0 20 0,0 0-16 0,0 0-18 16,0 0-10-16,0 0-18 0,0 0-1 15,0 0-9-15,73-62-4 0,-64 52-17 0,-4-2-2 16,0 0-4-16,1 1-16 0,0 1 5 0,1 3-13 16,-4 1-5-16,2 0 5 0,-1 2-6 15,0 2-3-15,0 2-7 0,-3 0 0 0,2 2-13 16,4 2 5-16,-4 4 3 0,3 1-4 0,-3 2 12 16,4-1 1-16,-4 3 7 0,5 1-1 0,-6-1 6 15,3 1-4-15,-1-1-3 0,-2 0 14 0,1-1-7 16,-2 0 9-16,1-2 9 0,-1-1-3 15,-1-1 3-15,1-3 5 0,-1 1-2 0,2-4-3 16,-1-1 9-16,2-1-3 0,0 0 4 0,-1 0 16 16,-1-1 5-16,3-5 6 0,1 1-12 15,-1-5-12-15,2 1-18 0,4-3-7 0,-4 1 7 16,0-3-16-16,2 0 3 0,0-1-6 0,1 0-4 16,-1 1 6-16,-1 1 1 0,3 1-3 0,-3 1 6 15,-2 4 0-15,2 3-8 0,-4 2 11 16,2 2-4-16,-2 0 2 0,0 2 6 0,3 3 0 0,-4 3 3 15,3 4-5-15,-1-2 10 0,2 4-10 16,-1-1-4-16,-1 1 12 0,1 3-13 0,-2-2 3 16,4-1 2-16,-2-1-14 0,1 1-11 0,0-2-18 15,0-3-41-15,2 0-72 0,-1-1-152 16,-2-2-225-16,-1-3-849 0</inkml:trace>
  <inkml:trace contextRef="#ctx0" brushRef="#br0" timeOffset="46034.24">17176 1988 1303 0,'0'0'27'16,"0"0"52"-16,0 0 86 0,0 0 25 15,0 0-61-15,0 0-39 0,0 0-7 0,0 0 6 16,0 0-29-16,0 0-17 0,0 0-12 0,0 0-24 15,0 0 0-15,0 0 1 0,-128 1 8 16,102 12 1-16,-3-1 11 0,6 1-3 0,0-1-11 16,0 2 7-16,5 0-14 0,2-3-2 0,-1 1 2 15,5 0-4-15,-2-2-7 0,6-1 2 16,0-1-6-16,5-1-14 0,1-1-1 0,2-2-13 16,0 0-5-16,5 1 7 0,3-2 4 0,2 3 13 15,2-1 9-15,2-2 12 0,3 0 0 0,3 0 2 16,5 0 4-16,0-1-6 0,1 2 5 15,-1 0-6-15,-3 1-4 0,4 1 1 0,-4 1-5 0,-2-2 4 16,-2 2-3-16,0 0 3 0,-3 0-3 16,-1 1 1-16,-2 0 3 0,-1-1-5 0,-4 1 2 15,0 0-1-15,-6-1 2 0,0 0 4 0,-1 0 13 16,-1 0 11-16,-5 1 2 0,-5 1 5 0,-3 2-9 16,0-2-5-16,-4 0-4 0,-2 0-4 15,-3 0-4-15,1 1-1 0,-2-2 4 0,3-1-10 16,1 0 5-16,1-3-4 0,6 0-6 15,-2-1 1-15,6 0-10 0,3-2-12 0,1-1-25 16,1 0-34-16,3 0-85 0,1 0-139 0,0-1-151 16,0-1-166-16,0 1-62 0</inkml:trace>
  <inkml:trace contextRef="#ctx0" brushRef="#br0" timeOffset="46292.95">17429 2298 1722 0,'0'0'227'16,"0"0"-340"-16,0 0 96 0,0 0 89 0,0 0 1 16,0 0-36-16,0 0-2 0,0 0 2 0,0 0-5 15,0 0-6-15,0 0-5 0,0 0 2 16,-9 130-2-16,8-107-2 0,-2-2 8 15,-2 3-7-15,3-3-5 0,1-1-5 0,0-3-10 16,1-4-6-16,0-1-5 0,1 0-19 0,1-4-43 16,5 0-73-16,0-3-132 0,1-2-99 0,1-2-90 15,0 0-432-15</inkml:trace>
  <inkml:trace contextRef="#ctx0" brushRef="#br0" timeOffset="46466.48">17602 2213 1778 0,'0'0'405'16,"0"0"-318"-16,0 0 49 0,0 0 17 16,0 0-29-16,0 0-54 0,0 0-34 0,0 0-12 15,0 0-16-15,0 0-17 0,0 0-10 0,0 0-3 16,0 0-15-16,0 0-23 0,-21-64-41 0,28 61-87 16,-1 2-138-16,2 0-155 0,-1 0-104 15,-4 1-408-15</inkml:trace>
  <inkml:trace contextRef="#ctx0" brushRef="#br0" timeOffset="49368.27">17967 2167 861 0,'0'0'98'15,"0"0"60"-15,0 0 46 0,0 0 13 16,0 0-56-16,0 0-55 0,0 0-25 0,0 0-22 16,0 0-5-16,0 0-6 0,0 0-5 0,0 0-1 15,0 0-4-15,1 0-1 0,1 0-2 0,3 0 2 16,-1 0-9-16,5 0 0 0,1 0-3 15,0 0-9-15,3 0 1 0,5-1-2 0,0-1-1 16,0 1 1-16,3-3 1 0,2 1-5 0,0-1-2 16,6 1 5-16,0-2-4 0,1 0 3 15,1-2-2-15,-1 2-7 0,1 0-3 0,-2 0 0 16,-3 1 6-16,0 1-7 0,-4-3 7 0,-3 4-18 16,-2 1-20-16,-6-1-21 0,-2 1-43 0,-1 1-53 15,-1 0-90-15,1 0-116 0,0 0-112 0,-3 4-44 16,-4-2-126-16</inkml:trace>
  <inkml:trace contextRef="#ctx0" brushRef="#br0" timeOffset="107367">6309 4268 146 0,'0'0'24'0,"0"0"-41"16,0 0 37-16,0 0 40 0,0 0 40 0,0 0 36 16,0 0 23-16,0 0 8 0,0 0 8 0,0 0-6 15,0 0-6-15,0 0-14 0,18-8-30 16,-23 9-30-16,1 0-28 0,-3 0-21 0,0 2-13 15,-2-1-1-15,-3 0-2 0,-1 3-3 0,-3-2 7 16,-5 1-10-16,-2 2-1 0,0-1 0 0,-6 1-4 16,-1 1 2-16,-3 0 3 0,-3 2 10 15,0-2 7-15,-2 0 11 0,-1 0-1 0,1 0-1 0,3 3 2 16,-1-2-4-16,2 0 0 0,3 0-3 16,1-1-4-16,7 0-9 0,4 0-1 0,1-2-8 15,7-1-13-15,6-1-2 0,-1-2-12 0,5 1-8 16,0-2-14-16,1 1-17 0,0 0-6 15,2 1 0-15,1 2 9 0,3 0 12 16,4 2 7-16,0 0 5 0,2 1 9 0,4 0 2 16,2-1 4-16,2 3 0 0,4-2 6 0,0 1 1 15,3 1 0-15,-3 0 3 0,4 2-9 0,-3 0 2 16,1 0-1-16,0 1-1 0,-1 2 2 0,-3-2-3 16,-1 1-5-16,1 0-4 0,-6 1-5 0,-4-1 1 15,-2-2-1-15,-4 1 8 0,-5 1 7 16,-1 1 7-16,0-1 10 0,-8 4 0 0,-3-1 0 15,-4 3-4-15,-5 0-4 0,-1 2 0 0,-4-1 1 16,-3-2 5-16,3 0 1 0,-3-2 4 16,1-1 0-16,3 0-1 0,-1-1 1 0,1-1-4 15,3-2-5-15,2-2 2 0,5-1-3 0,3-1-1 16,3 0 2-16,0-2-10 0,5-2-8 0,2 1-5 16,1-2-8-16,0 1 5 0,3 0 10 0,7 0 13 15,0-1 14-15,2 1 5 0,8-2 6 0,1-1-1 16,5 0 0-16,0 0 0 0,1-1-6 15,4-2 1-15,2-1-3 0,2 1-2 16,-1-1 1-16,4 0-1 0,-2 0-1 0,1-1-2 16,3 0 1-16,-1 0-4 0,-2-1-1 0,0 0-2 0,0 2-3 15,-3-1-2-15,-3 2-2 0,-3 0 0 16,1 1 0-16,-3 0 1 0,0 1-2 0,-1-3-2 16,0 2-4-16,-3 1-7 0,-1-1-16 0,-2 1-17 15,-3-1-25-15,-1 2-40 0,-3 0-59 0,-3 0-103 16,1 0-124-16,-5 0-36 0,-2 0-330 0</inkml:trace>
  <inkml:trace contextRef="#ctx0" brushRef="#br0" timeOffset="108477.29">5801 5710 320 0,'0'0'15'0,"0"0"18"0,0 0 40 15,0 0 27-15,0 0 12 0,0 0-33 16,0 0-31-16,0 0-18 0,0 0-13 0,0 0 4 16,0 0 13-16,0 0 19 0,-4 23 19 15,10-29 19-15,1-3 6 0,1-3-3 0,1-3-9 0,-2-4-13 16,2 1-7-16,-1-1-1 0,-3 0 2 0,0-2 0 16,-2 0-1-16,-3 1-5 0,0 0-7 15,0 0 0-15,0 4 1 0,0 4 7 0,0 3 3 16,-2 3 0-16,1 1-3 0,0 4-8 0,-1 0-8 15,2 1-16-15,0 0-17 0,0 2-14 0,-2 6-5 16,2 5 6-16,0 3 4 0,0 5 8 16,0 3-1-16,2-1-5 0,-2 0-1 0,0 0-6 15,3-2 2-15,0-2-3 0,0-1-1 0,2 0-7 16,0-3-20-16,1-3-26 0,3-1-38 16,-3-3-38-16,0-4-57 0,3 0-88 0,2-4-110 15,-4 0-29-15,-3 0-378 0</inkml:trace>
  <inkml:trace contextRef="#ctx0" brushRef="#br0" timeOffset="108661.4">5938 5253 1961 0,'0'0'10'0,"0"0"-37"15,0 0 39-15,0 0 37 0,0 0-1 0,0 0-24 16,0 0-35-16,0 0-10 0,0 0 2 0,0 0-4 15,0 0-7-15,0 0-18 0,0 0-28 0,0 0-60 16,6 11-82-16,1-8-95 0,-4 1-64 16,-2-1 4-16,0-1-59 0</inkml:trace>
  <inkml:trace contextRef="#ctx0" brushRef="#br0" timeOffset="108898.28">6212 5375 1845 0,'0'0'236'0,"0"0"-269"0,0 0 36 16,0 0 23-16,0 0 15 0,0 0-20 0,0 0-3 15,0 0 7-15,0 0 5 0,0 0-3 0,0 0-7 16,0 0-9-16,0 0-7 0,140-7-21 0,-113 4-37 15,-4-1-59-15,0 3-113 0,-2 1-145 16,-4 0-104-16,-4 1-167 0,-5 1 266 0</inkml:trace>
  <inkml:trace contextRef="#ctx0" brushRef="#br0" timeOffset="109094.1">6240 5660 1902 0,'0'0'-3'0,"0"0"6"16,0 0 23-16,0 0 14 0,0 0-15 0,0 0 7 15,0 0 17-15,0 0 1 0,0 0-10 0,0 0-16 16,0 0-18-16,127-29-13 0,-98 16-25 16,1-1-44-16,3 1-92 0,-3 0-180 0,-3 1-130 15,-6 4-107-15,-8 3 85 0</inkml:trace>
  <inkml:trace contextRef="#ctx0" brushRef="#br0" timeOffset="109422.99">6638 5634 1693 0,'0'0'19'16,"0"0"-37"-16,0 0 46 0,0 0 43 0,0 0-2 15,0 0-42-15,0 0-12 0,0 0 0 0,0 0-7 16,63-135 2-16,-51 116-2 0,-1 0 6 16,-2 1 5-16,-2 2 6 0,0-1 8 0,0 2 0 15,-4 2 4-15,0 3 2 0,-2 2 7 0,0 2 9 16,-1 2 6-16,0 3-3 0,0 1-15 0,0 0-11 16,0 0-21-16,0 5-2 0,0 3-2 15,0 3-3-15,0 4 5 0,0 4-5 0,0 4-1 0,0 3-2 16,2 2-1-16,-2 4-2 0,0 0-3 15,0 4-10-15,-2-1-6 0,2 1-2 0,0-1-8 16,0-2-22-16,0-1-46 0,0-6-88 0,3-2-143 16,0-2-165-16,1-8-232 0,-1-5 227 0</inkml:trace>
  <inkml:trace contextRef="#ctx0" brushRef="#br0" timeOffset="109984.18">5880 5271 438 0,'0'0'7'0,"0"0"-4"15,0 0 19-15,0 0 11 0,0 0-4 16,0 0-13-16,0 0-14 0,0 0-8 0,0 0-1 15,0 0 11-15,0 0 8 0,0 0 10 0,0 0 22 16,0 0 22-16,-28 41 26 0,25-37 15 0,-3-2 10 16,4-1 7-16,-2 0 0 0,1-1-5 0,2 0-12 15,1 0-15-15,-1 0-19 0,1 0-22 0,-1 0-16 16,1 0-20-16,0-1-15 0,0 0-15 16,0-1-18-16,0 0-8 0,0 0-12 0,0 0-13 15,2-1-53-15,1 0-106 0,2 1-109 16,-2-1-290-16,0 1 393 0</inkml:trace>
  <inkml:trace contextRef="#ctx0" brushRef="#br0" timeOffset="110658.39">5804 3417 1804 0,'0'0'-41'0,"0"0"40"0,0 0 36 16,0 0 6-16,0 0-16 0,0 0-24 16,0 0 0-16,0 0 20 0,0 0 1 0,0 0 2 15,-19 120 2-15,17-94-4 0,2 1-4 0,-1 0-7 16,-1 0-3-16,0 0-4 0,-3 1-4 0,2-3-10 15,-1-1-23-15,-2-1-34 0,3-4-66 16,-1 0-99-16,2-3-121 0,1-4-48 0,0-3-26 16,1-3 62-16</inkml:trace>
  <inkml:trace contextRef="#ctx0" brushRef="#br0" timeOffset="110916.17">6006 3443 1198 0,'0'0'443'0,"0"0"-438"0,0 0 40 0,0 0 51 16,0 0 8-16,0 0-55 0,0 0-31 15,0 0-9-15,0 0 1 0,0 0-4 0,0 0 5 16,0 0 7-16,0 0 9 0,0 0 10 0,24 11 8 0,-19 2 2 16,-1 3-9-16,2 2-4 0,-2 4-11 15,-2 1-4-15,1 1-3 0,-3 4-7 0,0 1-2 16,0 1-6-16,0-3-9 0,-3 2-18 0,-1-1-33 15,2-4-32-15,-3-2-50 0,2-2-67 0,2-2-74 16,0-5-73-16,1-1-28 0,0-3 64 16,0-2-83-16,0-3 361 0</inkml:trace>
  <inkml:trace contextRef="#ctx0" brushRef="#br0" timeOffset="111130.35">5709 3485 1999 0,'0'0'-13'16,"0"0"2"-16,0 0 35 0,0 0 23 0,0 0-18 15,0 0-48-15,0 0-23 0,0 0 10 0,0 0 35 16,0 0 31-16,0 0 16 0,0 0-3 0,0 0-18 16,0 0-11-16,100 104-2 0,-78-86-6 15,1 0 2-15,0-2-12 0,3-1-10 0,-1-2-22 16,2 0-35-16,-3-2-48 0,1 1-74 0,-4 0-101 15,0-1-112-15,-10-3-5 0,-2-2-282 0</inkml:trace>
  <inkml:trace contextRef="#ctx0" brushRef="#br0" timeOffset="111470.11">6270 3559 1469 0,'0'0'14'0,"0"0"-40"0,0 0 81 0,0 0 64 15,0 0 2-15,0 0-59 0,0 0-20 0,0 0-3 16,0 0-7-16,0 0 4 0,0 0-2 16,0 0-1-16,0 0 1 0,6-6 1 0,-6 19 8 15,-3 3-2-15,0 4 2 0,1 3-10 0,-2 2-6 16,0 0-3-16,3 4-10 0,-2-3 2 0,1 3-9 15,0-3-4-15,0 0 2 0,2 0-4 0,0-4 0 16,5-1-3-16,3-3-3 0,-1-2-5 0,3 0 0 16,3-4 9-16,2 1 1 0,-1-2 3 15,4-3-5-15,0-2-10 0,-4-2-14 0,3-4-18 16,-4 0-20-16,3-3-26 0,-5-3-24 0,0-1-62 16,-2-2-99-16,-3 0-101 0,-1-2-39 15,-4 2-266-15,0 3 624 0</inkml:trace>
  <inkml:trace contextRef="#ctx0" brushRef="#br0" timeOffset="111681.63">6126 3757 1910 0,'0'0'-32'0,"0"0"17"0,0 0 42 0,0 0 27 15,0 0-18-15,0 0-4 0,0 0 17 16,0 0 15-16,0 0 14 0,0 0-7 0,0 0-17 15,124 1-12-15,-96-7-21 0,1-1-10 0,1 0-16 16,0 1-14-16,-1-1-33 0,1 3-39 16,-1-1-63-16,0 0-127 0,0 3-137 0,0-2-52 15,-8 1-106-15,-6 1 240 0</inkml:trace>
  <inkml:trace contextRef="#ctx0" brushRef="#br0" timeOffset="112558.36">7339 4435 1655 0,'0'0'-20'0,"0"0"18"0,0 0 48 15,0 0 55-15,0 0-14 0,0 0-46 0,0 0-41 16,0 0-24-16,0 0-7 0,0 0 7 15,0 0 19-15,0 0 4 0,0 0 4 0,0 0 4 16,-92 138 0-16,79-111 7 0,0 3 1 0,-2-2 0 16,-3 1 1-16,0 1 1 0,-3-2-2 0,0-1-2 15,-2 1 2-15,2-5-3 0,-2 0 2 16,2-6 3-16,0-2 8 0,3-4 12 0,1-1 12 16,3-6 1-16,1 1 0 0,1-4-3 0,1-1-6 15,3-1-2-15,-1-5-8 0,1-4-16 16,-2-3-11-16,3-2-10 0,2-4-4 0,0-6 0 15,2-3-2-15,3-4-1 0,-1-3-2 0,1 1 4 16,2-1 3-16,2 5 5 0,3 3 5 0,-1 4 1 16,3 6 0-16,-1 3 2 0,2 4-1 15,4 3 2-15,0 2 3 0,3 5 0 0,-2 1 0 16,4 7-1-16,-1 8-3 0,1 0-1 0,0 1 2 16,1 2-2-16,0 1 3 0,0-1-3 0,1 0-2 15,2-2-1-15,0-1-2 0,-3-2 3 0,2 1-4 16,-2-1 4-16,-3-1-1 0,1-1-5 15,-4 1 1-15,0 0-5 0,-3 0-9 16,-3 0-17-16,2-1-22 0,-2-1-33 0,0 0-45 16,0-1-65-16,3-1-94 0,-3 0-96 0,0-1-24 15,1-2 43-15,-5-2-17 0</inkml:trace>
  <inkml:trace contextRef="#ctx0" brushRef="#br0" timeOffset="112835.25">7599 4695 1004 0,'0'0'731'0,"0"0"-775"0,0 0 40 0,0 0 86 16,0 0 38-16,0 0-25 0,0 0-13 15,0 0-13-15,3 132-8 0,2-109-13 0,1-1-9 16,-3 0-9-16,3 1-8 0,-3 0-9 0,2-2-9 16,-1-2-2-16,0 0-5 0,0-2-6 0,2-3-10 15,-1-3-19-15,2 0-21 0,-1-2-40 0,3-2-59 16,0-1-108-16,1-4-133 0,0-1-56 16,0-1-156-16,-4 0 373 0</inkml:trace>
  <inkml:trace contextRef="#ctx0" brushRef="#br0" timeOffset="113113.35">7760 4437 1940 0,'0'0'89'0,"0"0"-9"0,0 0 31 0,0 0 2 15,0 0-19-15,0 0-56 0,0 0-20 0,0 0-10 16,0 0-2-16,0 0-1 0,0 0-7 0,0 0 8 15,0 0-4-15,0 0-3 0,-20 59 2 16,22-46-5-16,1-3-5 0,-2 0-3 0,0-2 0 16,2-1-11-16,-1 0 4 0,1-2-5 15,-3-2-8-15,1-1 2 0,0 0-7 0,1-2 2 0,0 0 8 16,0 0 8-16,-1-5 10 0,0-2 6 16,2 0 1-16,0-2-8 0,-1 1-2 0,0-1-18 15,-1 1-52-15,-1 0-84 0,2 2-145 0,0 0-141 16,0 4-12-16,-1-1-220 0</inkml:trace>
  <inkml:trace contextRef="#ctx0" brushRef="#br0" timeOffset="114049.33">8453 4077 1160 0,'0'0'-54'0,"0"0"37"0,0 0 58 0,0 0 46 15,0 0 16-15,0 0-21 0,0 0-38 0,0 0-13 16,0 0-10-16,0 0 6 0,0 0 16 0,0 0 2 16,0 0 12-16,-90 83 6 15,80-58 9-15,0 5 10 0,1 4 10 0,2 5 6 0,0 4-11 16,2 4-12-16,3 2-22 0,1 1-21 0,2 1-7 16,-1-2-5-16,0 0-3 0,0-1-3 15,3-3-6-15,5-1-5 0,-3-5-4 16,2-1-1-16,3-5-6 0,1-1-2 0,2-7-6 0,2-3-6 15,4-3-5-15,-1-3-9 0,1-1-10 0,2-2-16 16,2-1-12-16,-1-3-24 0,-2 1-37 16,1-3-67-16,2 0-117 0,-2-3-97 0,-5 1-361 15,-6-3 617-15</inkml:trace>
  <inkml:trace contextRef="#ctx0" brushRef="#br0" timeOffset="117140.8">8955 4570 820 0,'0'0'202'0,"0"0"-178"0,0 0 34 16,0 0 32-16,0 0 20 0,0 0-13 0,0 0-40 15,0 0-39-15,0 0-24 0,0 0 0 16,0 0 14-16,0 0 25 0,-11 10 9 0,12 5-1 16,3 2 2-16,1 1-4 0,0-2 3 0,1 1-1 15,3-1-6-15,0 1-4 0,0-3-5 16,2 0-2-16,0-3-8 0,1 0 0 0,0-4-4 15,1-1-4-15,1-1 3 0,-2-5 0 0,5 0 3 16,-4-3 8-16,3-6 5 0,-1-1 0 16,0-2 8-16,-1-2-6 0,-4-4-3 0,3 0 0 15,-3-1-7-15,-1-3-4 0,2 1-2 0,-3-1-4 16,-3 0-2-16,0 0 1 0,-4 4 7 0,-1 2-1 16,0 2 7-16,-1 1-2 0,1 5-3 15,0 2 0-15,-2 4-3 0,-1 2-12 0,1 0-12 16,1 7-5-16,0 4-4 0,0 8 7 0,2 3 9 15,-1 3 1-15,0 6 1 0,1 2 1 0,5 1-1 16,-2 2 0-16,9 6 0 0,-3 0-4 0,1 2-3 16,4 0-7-16,0 1-5 0,1-1-1 15,4-2 5-15,-4 0 4 0,3-4 4 0,-1-3 5 16,0-2 4-16,1-4-1 0,-3-4 6 0,-1-2-1 16,-4-3-3-16,-3-3 5 0,-2-1 1 0,-3-4 7 15,-2-1 9-15,-1-1 8 0,-4-1 5 16,-3-2 2-16,-7 0-4 0,-2 0-11 0,-5-1-5 15,-5-1-4-15,-3-3-3 0,-3-2 1 16,0 0 1-16,-6-1-2 0,3-6 0 0,-3-4-1 16,5 0 1-16,0-2-3 0,7-2 3 0,1 0-2 15,8-1-1-15,1 0 1 0,8-1-7 0,4-2-2 16,4-2-2-16,1 0-4 0,10-3-2 0,8-2 2 16,2 0-4-16,6-1 3 0,2 3 1 15,0 1-1-15,3 0 2 0,-1 4-2 0,-4-1-9 16,0 1-15-16,-2 4-26 0,-1 2-47 0,-4 1-81 15,0 2-104-15,-6 1-111 0,3 0-46 0,-7 5 58 16,-5 1-153-16</inkml:trace>
  <inkml:trace contextRef="#ctx0" brushRef="#br0" timeOffset="117370.29">9686 4735 2168 0,'0'0'-26'0,"0"0"-21"16,0 0 48-16,0 0 58 0,0 0 4 15,0 0-24-15,0 0 0 0,0 0 2 0,-24 127-6 16,27-105-5-16,5 1-8 0,-3 0-3 0,3-3-11 16,-3 1-3-16,1-3-3 0,2 0-10 0,1-3-7 15,0-3-20-15,-4-3-30 0,3 0-46 16,2-4-82-16,-2 0-157 0,-4-3-142 0,3 0-697 0</inkml:trace>
  <inkml:trace contextRef="#ctx0" brushRef="#br0" timeOffset="117549.42">9800 4556 2456 0,'0'0'36'0,"0"0"13"0,0 0 23 16,0 0 15-16,0 0-14 0,0 0-41 15,0 0-19-15,0 0-16 0,0 0-11 0,0 0-5 16,0 0-8-16,0 0-6 0,0 0-24 16,-39-18-41-16,43 22-69 0,-3-2-118 0,3 2-249 15,2-2-433-15,-5-1 353 0</inkml:trace>
  <inkml:trace contextRef="#ctx0" brushRef="#br0" timeOffset="117918.36">10181 4146 1044 0,'0'0'734'0,"0"0"-686"0,0 0 40 0,0 0 39 15,0 0 6-15,0 0-41 0,0 0-25 0,0 0-3 16,0 0 0-16,0 0 0 0,-79 130-5 16,75-104-3-16,-2 3-2 0,6 2-15 0,-1 0-6 15,1 0-7-15,0 0-17 0,2-2 1 16,7-2-8-16,1-2-4 0,3-1-1 0,4-3-7 15,0 0-5-15,0-4-11 0,5-2-15 0,0-1-33 16,-1-4-35-16,2-3-36 0,-2-1-53 0,-1-3-96 16,1-2-177-16,-9 1-71 0,-2-2-341 0</inkml:trace>
  <inkml:trace contextRef="#ctx0" brushRef="#br0" timeOffset="118433.34">10579 4282 1767 0,'0'0'256'0,"0"0"-248"0,0 0 25 15,0 0 26-15,0 0 6 0,0 0-22 0,0 0-21 16,0 0-3-16,0 0-6 0,0 0 4 0,0 0 3 15,0 0-2-15,0 0-2 0,0 0 2 16,7 138 0-16,2-117 3 0,2-1-2 0,1-1-3 16,1-1-3-16,-1-2-5 0,4-3-3 15,-2-2 2-15,3-1 0 0,-3-2 3 0,0-4 5 16,0 0 11-16,-4-3 8 0,1-1 15 0,1 0 12 16,1-5 2-16,-2-3 4 0,0-1-9 0,-1-5-9 15,1-2-8-15,-2-2-9 0,0-2-3 0,-3 0-6 16,2-5 2-16,-4 1-3 0,2-1-8 0,-4-2-3 15,3 1-7-15,-3-1-4 0,-2 4-2 0,2 2-4 16,0 2-5-16,2 4-8 0,-3 3-10 16,-1 3-23-16,0 2-29 0,0 4-55 0,0 0-115 15,0 2-263-15,0 1-152 0,-1 0-688 0</inkml:trace>
  <inkml:trace contextRef="#ctx0" brushRef="#br0" timeOffset="118800.8">10694 4270 1813 0,'0'0'-36'16,"0"0"24"-16,0 0 71 0,0 0 23 16,0 0-54-16,0 0-34 0,0 0-5 0,0 0 9 15,0 0 25-15,0 0 12 0,0 0 11 0,0 0-3 16,0 0 0-16,38 115-3 0,-26-93-8 0,1-2-6 15,1 2-3-15,-2-3-3 0,5-1-3 0,-1-1-3 16,2-2-3-16,1-2-1 0,0-2 0 16,2-3 5-16,-1-1 5 0,-1-4 7 0,1-2 13 15,1-1 10-15,-3-1 8 0,-1-6 4 16,1-3-1-16,-1-2-3 0,-3-2-4 0,3-3-7 0,-4-2-4 16,0-2-3-16,0 2-5 0,-6-5 2 15,1 3-7-15,-6-2-6 0,2-4-4 0,-7 2-10 16,3-2-2-16,0 1-7 0,-3 3 1 0,-5 2-3 15,4 3-3-15,-4 4-4 0,4 3-5 16,-3 4-5-16,-3 1-20 0,6 4-26 0,-3-1-52 16,-1 3-81-16,3 0-111 0,-3 4-204 0,2 0-92 15,4 0-563-15</inkml:trace>
  <inkml:trace contextRef="#ctx0" brushRef="#br0" timeOffset="119113.31">11278 3864 1378 0,'0'0'187'0,"0"0"20"15,0 0 20-15,0 0-25 0,0 0-88 0,0 0-57 16,0 0-29-16,0 0-7 0,0 0 3 16,0 0 9-16,0 0-1 0,0 0-5 0,0 0-9 15,-6 120-3-15,8-95-1 0,2-1-7 0,-1-3-1 16,0-2-6-16,3-1-2 0,0-1-3 0,-1-4-9 16,0 0-12-16,-1-2-21 0,-1-2-25 15,3-2-33-15,-4 0-29 0,1-2-59 0,2-1-120 16,-3-3-137-16,0 0-7 0,-1-1-322 0</inkml:trace>
  <inkml:trace contextRef="#ctx0" brushRef="#br0" timeOffset="119375.43">10963 3884 1863 0,'0'0'-72'0,"0"0"31"0,0 0 73 16,0 0 68-16,0 0 3 0,0 0-2 16,0 0-6-16,0 0-8 0,138-2-11 0,-102 0-11 15,2-3-6-15,-2 3-14 0,4-1-7 0,0-1-12 16,-1 1-10-16,-5-1-5 0,5 1-7 0,-7-3-2 16,-2 2-5-16,0 2-4 0,-10 0-15 0,0-1-16 15,-3 2-30-15,-4 0-45 0,-2 0-49 16,0 1-96-16,-2-1-126 0,1 1-88 0,-3 0 4 15,-3 0-147-15</inkml:trace>
  <inkml:trace contextRef="#ctx0" brushRef="#br0" timeOffset="120308.23">12080 4217 749 0,'0'0'138'0,"0"0"29"15,0 0 66-15,0 0 43 0,0 0-31 16,0 0-75-16,0 0-47 0,0 0-29 0,0 0-36 0,0 0-25 16,0 0-15-16,0 0-9 0,0 0-2 15,-58 45 4-15,39-23 6 0,0 1-1 0,2 0 6 16,-5 2-3-16,4-2-5 0,-2 2-1 15,0-3-10-15,1 1-1 0,-1-2-4 0,-1 0-2 16,2-1-4-16,0-1-10 0,-1-2-12 16,6-2-15-16,-3-1-15 0,6-3-20 0,2-4-33 0,1-2-69 15,4-4-117-15,2-1-93 0,2 0-24 0,0 0-372 16</inkml:trace>
  <inkml:trace contextRef="#ctx0" brushRef="#br0" timeOffset="120572.36">11689 4253 1111 0,'0'0'178'0,"0"0"-72"0,0 0 45 0,0 0 30 15,0 0-13-15,0 0-71 0,0 0-37 0,0 0-11 16,0 0-4-16,0 0 8 0,0 0 5 0,0 0-5 16,0 0-3-16,0 0-1 0,55 69-2 15,-41-53-4-15,5 2-10 0,-1 1-10 16,3-1-8-16,0-1-6 0,0 1 0 0,4-3-4 15,2-1-3-15,0 0-2 0,-2-2-7 0,-3 0-3 16,4-2-6-16,-5 1-5 0,-1-3-9 16,-2 0-12-16,-2 2-19 0,1-1-38 0,-3-1-50 15,1 1-92-15,-1-1-121 0,1-1-107 0,-7-2-296 16,-1-2 442-16</inkml:trace>
  <inkml:trace contextRef="#ctx0" brushRef="#br0" timeOffset="120823.12">12346 4499 1709 0,'0'0'4'0,"0"0"13"0,0 0 44 0,0 0 41 16,0 0-15-16,0 0-9 0,0 0-1 0,0 0-17 15,0 0-20-15,0 0 1 0,0 0-9 16,0 0-4-16,16 135-5 0,-11-118-6 0,-2 2-7 16,4-3-5-16,-1 0 1 0,1 0-11 15,1 0-6-15,0-1-20 0,0-1-38 0,3-3-66 0,-1-1-138 16,2-3-195-16,-1-4-54 0,-4-1-361 0</inkml:trace>
  <inkml:trace contextRef="#ctx0" brushRef="#br0" timeOffset="121009.13">12475 4306 2259 0,'0'0'102'0,"0"0"19"0,0 0 14 16,0 0-3-16,0 0-63 0,0 0-43 16,0 0-11-16,0 0-26 0,0 0-12 0,0 0-12 15,0 0-13-15,0 0-3 0,0 0-23 0,0 0-51 16,-12-29-104-16,22 35-252 0,-2-1-186 15,-2-2-448-15</inkml:trace>
  <inkml:trace contextRef="#ctx0" brushRef="#br0" timeOffset="122010.11">12378 4371 225 0,'0'0'51'16,"0"0"-61"-16,0 0 64 0,0 0 32 15,0 0-5-15,0 0-30 0,0 0-22 0,0 0-7 16,0 0 5-16,0 0 13 0,0 0 16 0,0 0 14 15,0 0 12-15,0 0 6 0,16-43 5 0,-13 38-4 16,-1 2-21-16,1 1-21 0,1 0-25 0,-2 2-16 16,-2 0-10-16,1 0-2 0,0 0 1 0,-1 0 0 15,0 0 4-15,0 0 6 0,0 1 9 16,0 3 7-16,0-2 10 0,0 2 2 0,0-1 2 16,0 1-3-16,0-1-7 0,-1 1-5 0,0-2-5 15,0 0-10-15,-1 1-24 0,-1-1-51 16,0 2-94-16,-1-1-90 0,-3 2-55 0,2-1-48 15,0-2 38-15</inkml:trace>
  <inkml:trace contextRef="#ctx0" brushRef="#br0" timeOffset="122443.29">13103 4027 1432 0,'0'0'62'0,"0"0"-7"16,0 0 40-16,0 0 36 0,0 0-15 0,0 0-56 16,0 0-23-16,0 0-8 0,0 0 11 0,0 0 8 15,0 0-1-15,0 0-7 0,0 0-14 16,-4 144-5-16,4-116 4 0,1 1 2 0,2-2-3 15,0 1-2-15,0-1-4 0,-2 0-9 0,0-2-7 16,3-2-7-16,-2-3-15 0,1-2-25 0,0 0-33 16,4-4-72-16,-1-3-109 0,1-3-138 15,3-1-70-15,-2-4-83 0,-3-2 155 16</inkml:trace>
  <inkml:trace contextRef="#ctx0" brushRef="#br0" timeOffset="122676.33">12826 4261 1720 0,'0'0'1'0,"0"0"0"16,0 0 28-16,0 0 53 0,0 0 28 0,0 0 2 16,0 0 7-16,0 0-8 0,0 0-18 0,0 0-11 15,121 1-12-15,-91-2-7 0,1-1-16 0,1-2-10 16,3 1-14-16,-4-1-11 0,2 2-1 15,-3-2-10-15,-2 2 2 0,-2-2-11 0,0 2-10 16,-6 1-14-16,-1 0-15 0,-4 0-23 0,-1 1-35 16,-2-1-27-16,-2 1-46 0,0-1-79 0,-2 1-125 15,-1 0-90-15,-1 0-530 0</inkml:trace>
  <inkml:trace contextRef="#ctx0" brushRef="#br0" timeOffset="123419.13">13553 3789 2065 0,'0'0'-147'0,"0"0"38"0,0 0 89 16,0 0 115-16,0 0 2 0,0 0-25 0,-34 127-16 16,33-97-15-16,2 4-16 0,-1-2-6 15,5 3-7-15,1-4-5 0,0 1-1 0,0-3-3 0,-1 2 8 16,5-3-2-16,-2-2 1 0,0-3-4 16,-1-3-7-16,1-2 1 0,1-2-3 0,-1-3 6 15,0-3-3-15,-4-2 4 0,3-2 2 0,-4-2 3 16,-2-3 7-16,1 0 18 0,-1-1 16 0,0 0 12 15,2-3 6-15,-1-3-17 0,2-4-17 16,1-2-18-16,3-6-13 0,-3 3-5 0,3-3-7 16,0 1-1-16,2 1-5 0,-2 2 3 15,3 1 0-15,-2 4-2 0,-2 1 0 0,2 3-7 16,0 1-3-16,-1 4-6 0,-2 0-6 0,2 2-6 16,-1 6 1-16,4 2 10 0,-2 2 12 0,1 1 12 15,3 0 6-15,-3 1 1 0,1 2 0 0,0 1 0 16,-2-3 0-16,1 1 0 0,1-1 1 15,-1 1 1-15,-3-2 4 0,-2-2 4 0,0-1 1 16,-3-1 7-16,-2-2 5 0,0 0 5 0,0 1 9 16,-5-3 9-16,-1 1 2 0,-2-1 4 15,0-1-7-15,-5 1-12 0,2-2-5 0,-5 0-9 0,1-2-1 16,-2 0-3-16,3-1-1 0,-4 0-4 16,5-1-4-16,-2-3 0 0,1 1-6 0,1-1-2 15,-1 1-2-15,2-1-5 0,1 2 1 0,2 0-7 16,5-1-7-16,-2 1-19 0,3 1-28 0,1-1-47 15,2 1-76-15,0 0-123 0,0-1-147 16,0-1-49-16,0 2-469 0</inkml:trace>
  <inkml:trace contextRef="#ctx0" brushRef="#br0" timeOffset="123916.44">13742 3563 1505 0,'0'0'319'0,"0"0"-450"0,0 0 27 0,0 0 45 15,0 0 66-15,0 0 32 0,0 0 19 0,0 0 19 16,0 0 16-16,0 0-8 0,0 0-7 0,0 0-16 15,133 71-13-15,-105-50 3 0,2 1-8 16,1 6-4-16,1 1 1 0,-2 2-4 0,-1 1 0 16,0 2-2-16,-7 1 0 0,1 2-4 0,-3 0 0 15,-3 0-3-15,0 0-2 0,-5 1 0 16,-1-3-3-16,-2 1-1 0,-1-4-5 0,0 2-3 0,-1-2-3 16,-2-1 4-16,-1-2-1 0,-2-2-3 15,0 1 0-15,-2-4-10 0,0 1 1 0,0-1 0 16,-1 1-4-16,-4 1 1 0,-2 0-5 0,-2 4-8 15,0-5-17-15,-1 0-20 0,0-1-32 0,-1-3-48 16,1-1-68-16,0-2-137 0,3-2-150 0,1-4-49 16,3-4-274-16</inkml:trace>
  <inkml:trace contextRef="#ctx0" brushRef="#br0" timeOffset="124966.07">14615 4202 1685 0,'0'0'58'0,"0"0"3"0,0 0 50 16,0 0 65-16,0 0-18 0,0 0-64 15,0 0-26-15,0 0-10 0,0 0-5 0,0 0-3 16,0 0-6-16,0 0-9 0,0 0-2 16,128-6-9-16,-102 4-8 0,3 0-6 0,-2-1-9 15,-1 1-3-15,2 0-1 0,2-1 0 0,-2 0-14 0,2 1-18 16,-1 0-32-16,-3 0-53 0,1-1-72 16,-4 0-146-16,-2 0-190 0,-6 2-141 0,-4 0-92 0</inkml:trace>
  <inkml:trace contextRef="#ctx0" brushRef="#br0" timeOffset="126300.49">15530 3884 1653 0,'0'0'66'0,"0"0"-32"0,0 0 49 0,0 0 32 16,0 0-11-16,0 0-39 0,0 0-36 16,0 0-16-16,0 0-10 0,0 0 1 0,0 0 1 15,0 0-2-15,0 0 8 0,0 0 5 0,-122 128 4 16,113-99 15-16,2 0 4 0,2 2-7 16,0-1 1-16,2 0-13 0,3-2-10 0,0 3 3 15,4-4-3-15,1 1-3 0,3-2 0 0,-1-2-5 16,4-1-6-16,-1-4 0 0,4-2-1 0,-3-1-3 15,4-2 0-15,1 0-7 0,3-3-8 16,-2-1-10-16,2-2-16 0,1-4-20 0,-1-1-29 16,-2-1-45-16,1-2-78 0,-2 0-80 0,-1-2-82 15,-4-1-2-15,-6 0-298 0</inkml:trace>
  <inkml:trace contextRef="#ctx0" brushRef="#br0" timeOffset="127022.21">15805 4308 0 0,'0'0'90'0,"0"0"55"0,0 0 35 16,0 0 12-16,0 0 2 0,0 0-8 15,0 0-7-15,0 0-5 0,0 0-15 0,0 0-14 16,0 0-21-16,0 0-17 0,0 0-18 16,0 0-15-16,-3-14-16 0,3 12-14 0,0-1-10 15,0-2-12-15,0-1-5 0,0-2 1 0,1-1 1 16,4 0 5-16,-2-1 8 0,0 2 5 0,-1-1-1 15,2 0-1-15,-1 0-9 0,-1-4-8 0,3 0-4 16,-1 1-5-16,2-3-3 0,-2-2 0 16,2 1-2-16,-1 1-2 0,1-4 3 0,3-2-3 15,-2-2-2-15,3-3 2 0,1 0-4 0,-1 0 1 16,-1 2 4-16,-1 4 1 0,1 5 5 16,-6 2 3-16,1 6 5 0,-3 2 8 0,-1 3 1 15,2 1-1-15,-2 1-9 0,0 0-16 0,0 2-16 16,0 3-9-16,0 0 2 0,0 4 10 0,0 5 11 15,0 3 6-15,1 1 0 0,0 2 0 0,1 3 3 16,2-1 1-16,-2 3 0 0,1-1 3 0,1 0-3 16,-2 3 2-16,1-2 1 0,-3 1-2 15,0-1-3-15,0 1-3 0,0 1 1 0,1 0-4 16,-1 0 2-16,0 0 1 0,-1-2 0 16,1-2-4-16,0-4-1 0,0-3-3 0,0-1-2 15,0-4 1-15,1 1-6 0,1-1-8 0,1-4-9 16,0 0-25-16,-2-1-24 0,2-3-43 0,0-1-58 15,1-1-104-15,-2-1-145 0,3 0-51 16,-2 0-485-16</inkml:trace>
  <inkml:trace contextRef="#ctx0" brushRef="#br0" timeOffset="127509.83">16364 4154 1911 0,'0'0'-46'16,"0"0"49"-16,0 0 46 0,0 0 24 0,0 0-19 16,0 0-33-16,0 0 4 0,0 0 6 0,0 0 7 15,0 0 1-15,0 0-1 0,0 0-1 16,0 0-3-16,135-33 3 0,-109 31-5 0,-1-1-8 16,2-1-7-16,3 0-12 0,-3 1-3 15,0-2-2-15,1 0-10 0,-1 2-21 0,-4-2-24 16,-2 2-48-16,-3 0-64 0,-5 0-104 0,-3 2-129 15,-2-1-55-15,-3 2 34 0,-1 0-90 0</inkml:trace>
  <inkml:trace contextRef="#ctx0" brushRef="#br0" timeOffset="128100.18">17175 3964 8 0,'0'0'79'0,"0"0"13"16,0 0 43-16,0 0 44 0,0 0 35 15,0 0 19-15,0 0 18 0,0 0 4 0,0 0-6 16,0 0-21-16,0 0-26 0,0 0-32 0,0 0-37 16,43-60-31-16,-43 60-28 0,-3 0-33 15,-2 0-21-15,0 0-16 0,-4 0-12 0,-2 3-2 16,-4 3 3-16,-2 1 1 0,-3 3 4 0,-1 1 3 16,2-1 0-16,1 2-1 0,3 0 1 0,-1 2-1 15,5-2-1-15,-1-2 2 0,2 0-3 0,0 1-1 16,6-3-1-16,-1 1-6 0,5-2-7 15,0-1-6-15,0-1 1 0,0 2 5 16,8 0 10-16,0 0 5 0,2 0 0 0,2 0 2 0,2 0 2 16,2-1 1-16,-1 0 2 0,3-1 0 15,1 0-3-15,2-1 2 0,-4 1-4 0,0 0 0 16,1-1 0-16,-2 2 0 0,-2 0-2 0,-2 2 2 0,-1-1-2 16,-2 1 0-16,1 1-1 0,-2-1 0 15,-2 2-2-15,-1-1-2 0,-3 0 3 16,1-2-2-16,0 3 6 0,-3-2 2 0,0-1 3 15,0 1 2-15,-6 0 5 0,4-1 4 0,-5 0 2 16,0 0 4-16,-8 0-5 0,4-1 1 16,-1 1-3-16,-6 2-3 0,5-5 3 0,-5 2-3 15,3-1-3-15,0-2-3 0,3 1-3 0,0-1-4 0,2-1-4 16,1-1 0-16,0 0-9 0,2-1-9 16,4 0-24-16,-2 0-49 0,1-2-56 0,3-3-111 15,-1 1-210-15,0 1-97 0,1-1-487 0</inkml:trace>
  <inkml:trace contextRef="#ctx0" brushRef="#br0" timeOffset="128360.27">17396 4167 1327 0,'0'0'225'0,"0"0"-357"15,0 0 62-15,0 0 154 0,0 0 30 16,0 0-53-16,0 0 9 0,0 0 10 0,0 0 1 16,0 0 4-16,0 0-11 0,0 0-5 15,44 125-6-15,-43-104-2 0,0-2-6 0,-1 1-15 16,0-2-12-16,0 0-13 0,0-3-8 0,-1-1-4 0,1-1-11 16,0-1-8-16,0-3-19 0,4-2-20 15,1-2-34-15,1-1-45 0,-1-2-90 0,5-2-164 16,-3 0-77-16,-4 0-461 0</inkml:trace>
  <inkml:trace contextRef="#ctx0" brushRef="#br0" timeOffset="128531">17508 4085 2400 0,'0'0'70'0,"0"0"27"0,0 0 19 0,0 0-17 0,0 0-64 16,0 0-27-16,0 0-11 0,0 0-9 0,0 0-11 15,0 0-17-15,0 0-21 0,0 0-35 16,0 0-34-16,0 0-38 0,-33-35-81 0,38 34-162 16,2-2-111-16,-4 2-588 0</inkml:trace>
  <inkml:trace contextRef="#ctx0" brushRef="#br0" timeOffset="129206.18">17583 3475 1670 0,'0'0'-200'0,"0"0"87"0,0 0 75 16,0 0 84-16,0 0 8 0,0 0-38 0,0 0 13 15,0 0 29-15,0 0 29 0,0 0 19 0,0 0-5 16,0 0 0-16,0 0-10 0,94 123-8 0,-73-94-3 16,0 4-7-16,0 2-3 0,1 4-12 15,-2-1-9-15,-1 3-16 0,-2 2-11 0,0-1-7 16,-2 2-7-16,-2 0 3 0,1-2-2 0,-3 1 1 15,-1-1 4-15,0-5-6 0,-2 0-3 0,-3-1-3 16,-1 0-1-16,-4-4-1 0,0 0-1 0,0-2 1 16,-7 0-8-16,-2-2-3 0,-2 0-5 15,0 0-10-15,0 0-23 0,-2-2-48 0,-3 1-105 16,3-4-187-16,2-6-161 0,4-6-660 0</inkml:trace>
  <inkml:trace contextRef="#ctx0" brushRef="#br0" timeOffset="133800.48">17917 3260 550 0,'0'0'183'16,"0"0"-144"-16,0 0 20 0,0 0 31 0,0 0 30 15,0 0 3-15,0 0-18 0,0 0-12 0,0 0-12 16,0 0-6-16,0 0 3 0,0 0-12 15,-30-59 1-15,30 58 1 0,0 0-6 0,0 1-7 16,0 0-8-16,0 0-14 0,0 0-9 0,0 0-4 16,0 0-6-16,0 0 3 0,0 0-2 0,0 0-2 15,0 0-1-15,0 0-7 0,0 0 2 0,0 0-5 16,0 0 4-16,0 0-2 0,0 0-2 16,0 0 0-16,0 1 1 0,1 0-1 0,2 1 3 15,0 0 3-15,3 0-1 0,1 2 5 0,2 1-2 16,0 0-2-16,2 1 1 0,0 2-5 0,-1 1 2 15,1 0 5-15,0 2 2 0,0-1 0 16,2 1 0-16,0-1 0 0,-1 2-4 0,-1-1 4 16,0 3-5-16,1 0-3 0,1-1 0 0,-1 1-3 15,-1-2 2-15,0 2-2 0,1-1 3 16,-1-1-1-16,4 1-2 0,-3-1 2 0,0 1-3 16,1 0 2-16,1-1 2 0,-1-1 0 0,-1 1 0 15,3 0-3-15,-3 0-1 0,-1 1-2 0,0-1 2 16,-1-1-1-16,0 1 1 0,0 1 1 0,0 0-1 15,1 1 4-15,0 0-4 0,-1 0-2 16,0-1 1-16,0 2-1 0,-1 2 3 0,2-2 1 16,-1 0-1-16,-1 3-1 0,1-2 0 0,0 0-1 15,-1 1 2-15,-3 2-1 0,3-2 0 16,0 1 2-16,-1 1-2 0,-1 1 2 0,-2-1 1 16,0 1 0-16,0 1 1 0,-3 0 1 0,3 0 1 15,-2 2 4-15,-2-2-2 0,1 0 3 0,-2 0-1 16,3-1-2-16,-3-3-3 0,0 1-3 15,0-1 0-15,0-1-3 0,0 0 3 0,0 1-2 16,0-1 0-16,-3 1 0 0,2-1 1 0,-1 1 0 16,1-2-2-16,0 0 2 0,-1 1-2 15,-2-1 0-15,3-1 2 0,-1 0 0 0,-2 0 0 0,0 1-1 16,2-1 7-16,-1 1-4 0,-3-1 3 16,4 2-2-16,-4-2-6 0,2-1 5 0,-3 1-2 15,3 3 2-15,-3-3-2 0,3 0 2 0,-2 0-2 16,0 2-1-16,-1-3 3 0,0 1-4 0,4-2 3 15,-3 0-2-15,4 1 0 0,-3-4 1 0,0 0-2 16,3 0 2-16,-1-1-4 0,-2 0 4 16,3 2-2-16,0-3-1 0,-3 0 5 0,4 0-2 15,-2-1 2-15,0 1 0 0,-2-1-1 0,4-2 2 16,0 0 0-16,-1-1 0 0,1 1-5 0,-3 2 3 16,3-3-2-16,0 2 1 0,-1-1 2 15,-3 2 1-15,3-2-1 0,1 1-1 0,-1 1 5 16,-4-3-6-16,5 2 5 0,0 0 0 15,-1-1-6-15,-3 0 8 0,3 2-4 0,1-3 3 16,-2 1-1-16,-1-1-1 0,2 1 1 0,2-3-3 16,-2 0 6-16,1 2-6 0,0-2 2 0,1-1 1 15,-2 0-3-15,2 1 2 0,0-1 0 0,0 0 2 16,0 0-2-16,0 0 2 0,0 0-1 16,0 0 0-16,0 0 1 0,0 0-3 0,0 0 1 15,0 0-2-15,0 0 0 0,0 0-1 0,0 0-1 16,0 0 0-16,0 0-6 0,0 0 6 0,0 0-2 15,0 0 1-15,0 0 4 0,0 0-5 0,0 0 0 16,0 0 0-16,0 0 0 0,0 0 0 16,0 0 3-16,0 0-2 0,0 0-1 0,0 0 1 15,0 0-1-15,0 0 1 0,0 0-1 0,0 0 0 16,0 0 0-16,0 0-2 0,0 0 4 0,0 0-4 16,0 0 2-16,0 0-2 0,0 0-1 15,0 0-2-15,0 0 1 0,0 0 0 0,0 0-3 16,0 0 1-16,0 0-6 0,0 0-7 0,0 0-4 15,0-1-16-15,0 1-20 0,0 0-26 16,0 0-32-16,0 0-39 0,0 0-52 0,0-1-83 16,-2 0-99-16,2 1-39 0,0-2 52 0,0 1-160 15,2 1 514-15</inkml:trace>
  <inkml:trace contextRef="#ctx0" brushRef="#br0" timeOffset="144068.03">2776 6958 139 0,'0'0'76'0,"0"0"-17"0,0 0 49 0,0 0 45 16,0 0 22-16,0 0-15 0,0 0-27 0,0 0-19 16,0 0-19-16,0 0-21 0,0 0-14 0,0 0-5 15,0-14 2-15,-1 8 7 0,0 0 11 0,-1 1 3 16,-4-2 2-16,4 1-3 0,-5 1-7 16,3-2-6-16,-5 1-12 0,-1 0-2 0,0 1-8 15,-1 1-8-15,-1-1-5 0,-3 1-13 0,1 2-4 16,-3 0-4-16,1-1-3 0,-2 3-2 15,1 0-3-15,1 0-3 0,0 2-8 0,-2 2-5 16,3 6-10-16,-4-1-4 0,0 1-1 0,1 2-1 16,3 1 3-16,-2 2 1 0,5 4 4 0,-1 1 2 15,3 1 3-15,0 3 3 0,2 1 2 16,3-1 5-16,2 0 0 0,2-1 3 0,1-1 0 16,1-3-1-16,6-2 1 0,1-2 2 0,4-2-1 15,0-4 3-15,1-2 4 0,5-1 4 0,2-3 9 16,-1-3 10-16,2-3 10 0,1-6 10 0,-1-3 4 15,0-5 3-15,-1-1-1 0,-2-5 9 16,-1 0 4-16,-4-3 0 0,1-2-1 16,-1-1-12-16,-2 0-11 0,-5-2-8 0,2 0-9 0,-1-1-8 15,-4-4-7-15,2-1-3 0,-2-1-7 0,-2-2 1 16,-1 1-3-16,-1 0-7 0,-4 0 1 0,-2 1-3 16,-3 2-4-16,-4 4 8 0,1 4 4 15,-7 4 5-15,2 5 4 0,-2 7-5 0,-1 5-6 16,-1 4-2-16,-4 3-2 0,-2 1-3 15,0 8 0-15,-1 5-3 0,2 3 0 0,2 2 0 16,2 0-1-16,0 1-6 0,4-1-13 0,2-1-17 16,0 0-23-16,5-1-21 0,2 0-20 15,0 1-34-15,1-2-53 0,4 0-51 0,0-1-73 16,3-4-18-16,0-4-330 0</inkml:trace>
  <inkml:trace contextRef="#ctx0" brushRef="#br0" timeOffset="144691.74">3433 6493 2023 0,'0'0'-26'0,"0"0"32"15,0 0 55-15,0 0 26 0,0 0-37 0,0 0-42 16,0 0-22-16,0 0-13 0,0 0 4 0,0 0 6 15,0 0 6-15,0 0 4 0,-59 134-4 0,40-101-4 16,-1 2-7-16,-2 4 4 0,-2 1 1 16,-3 1 0-16,-3 0 12 0,0 1-4 0,-1 0 7 15,-1 2 3-15,-4-1 2 0,1 0 4 16,-2-4 6-16,4-1 7 0,2-5 6 0,2-3 15 16,6-4 4-16,3-7-1 0,8-7-10 0,3-4-14 15,2-3-13-15,5-4-15 0,2-1-6 0,0 0-11 16,0-2-11-16,3-4-5 0,4-3 4 15,-3-3 10-15,4-6 9 0,1-3 7 0,4-2-5 16,-2 1-1-16,1 3 0 0,-4 2 4 0,0 2 7 16,0 5-2-16,0 3-1 0,-4 3-11 0,4 1-15 15,-3 3-5-15,4 0 1 0,2 0 9 16,2 0 15-16,0 5 16 0,-1 2 10 0,5 2 10 16,-4 2 3-16,6 0-3 0,-4 3-4 0,3-1-5 15,1-2-3-15,0 2-3 0,1-1-1 0,0-1-1 0,1-1 2 16,1-1 1-16,0 0-3 0,5-5 1 15,-3 0 0-15,3-4-2 0,-4 0 4 0,2 0-5 16,-3-6-1-16,-2-1-2 0,-2-1-3 0,-2 0-5 16,-1-1-19-16,-2 0-33 0,-4 0-70 15,-3 1-76-15,2 0-122 0,-6 2-105 0,2 3-306 0</inkml:trace>
  <inkml:trace contextRef="#ctx0" brushRef="#br0" timeOffset="145221.29">2327 7757 1199 0,'0'0'-166'0,"0"0"111"0,0 0 136 16,134-25 45-16,-78 17 16 0,3-2-16 0,4 1-5 16,1 0-16-16,4-3-18 0,-2 2-12 0,4 1-19 15,1 0-17-15,-2 0-9 0,1 1-10 16,-3 1-6-16,-1 2 0 0,-4 0-7 15,-2 1-3-15,-6 2 5 0,-3 0-2 0,0-1 8 0,-4 1 2 16,-3 1-1-16,-4-1 0 0,0 2-4 0,0 0-3 16,-8 0-4-16,0 0-2 0,-2 0-4 0,-3 0-6 15,-6 0-7-15,-2 0-12 0,-7 0-25 16,2 0-45-16,-5 0-80 0,-2 0-82 16,-4 0-87-16,-2 2-58 0,-1 0-333 0,0-1 715 0</inkml:trace>
  <inkml:trace contextRef="#ctx0" brushRef="#br0" timeOffset="146133.2">2726 8479 13 0,'0'0'28'0,"0"0"-5"0,0 0 24 0,0 0 15 16,0 0 3-16,0 0-3 0,0 0 1 0,0 0 6 15,0 0 14-15,0 0 21 0,0 0 22 0,0 0 34 16,0 0 26-16,0 0 9 0,-4 2-6 15,4-9-27-15,0-1-32 0,0 0-19 0,-5 0-16 16,1 0-16-16,-3-2-11 0,2 2-14 0,-3 0-6 16,-2 0-8-16,-1-1-7 0,-1 3-13 0,-5-1-15 15,3 3-8-15,-4-1-15 0,-5 2-4 16,3 0-4-16,-5 3-3 0,2 0 3 0,0 1 2 16,1 6 3-16,1 2 4 0,3 0-2 0,1 1 3 15,3 3-1-15,0 0-3 0,4 3-5 0,1-1-4 16,5 3-6-16,-1 1-2 0,2 2 2 15,3 1 2-15,1-1 8 0,-1 0 1 0,7-1-3 16,0-2-7-16,2-3-7 0,0-1 4 0,4-2 1 16,-1-3 8-16,-1-1 2 0,2-2-1 15,2-1 2-15,-2-3 7 0,-2-1 10 0,1-1 16 0,3-1 16 16,-3-6 19-16,1-2 16 0,0-3 5 16,1-3 3-16,-2-2-1 0,-3-1-3 0,-2-2 8 15,-1 1-1-15,0-2-2 0,-4-1-2 0,-1-2-19 16,0-4-10-16,-1-1-13 0,0-1-9 15,0-2-4-15,-2-2-1 0,-3-1-4 0,-2-4-5 16,-3 1-2-16,-1 0-6 0,-5 0 3 16,1 4 1-16,-4 2-4 0,-1 3-2 0,-1 4 8 15,-1 4 12-15,-2 5 9 0,4 6 3 0,1 4-14 0,-2 4-14 16,5 2-10-16,-3 1-8 0,3 7-8 16,1 3-17-16,-1 8-14 0,2 2-21 0,2 4-25 15,-1 4-36-15,5 2-54 0,1-1-41 0,4 0-36 16,1-2-30-16,4-1 25 0,-2-7-203 15,1-7 419-15</inkml:trace>
  <inkml:trace contextRef="#ctx0" brushRef="#br0" timeOffset="146567.76">2996 8268 1303 0,'0'0'447'16,"0"0"-480"-16,0 0 53 0,0 0 82 0,0 0 26 15,0 0-51-15,0 0-40 0,0 0-26 0,0 0-16 16,0 0-20-16,0 0-21 0,0 0-4 0,0 0 11 15,0 0 20-15,-20-3 19 0,21 22 10 16,0 1-3-16,0 5-4 0,0 0 1 0,0 0-2 16,2 1 0-16,-2-1-1 0,1 3 1 0,-1-3 0 15,8-1 1-15,-6-2 4 0,4-4-2 0,-3-1 3 16,3-6 1-16,3-2-4 0,-1-2 2 16,-1-2 0-16,3-3 5 0,-3-2 14 0,3 0 17 15,0 0 17-15,0-6 15 0,-1-1 7 0,2-3-5 16,-2-2-10-16,1-2-18 0,0-3-14 15,-1-1-10-15,1 0-4 0,-1-1-1 0,-1 0-7 16,1 0-1-16,1 1-11 0,-3 0-10 0,1-2-19 16,-2 0-41-16,0 3-49 0,1 2-68 15,-4 2-78-15,2 2-67 0,-3 1-73 0,1 4-17 16,-1 3-359-16</inkml:trace>
  <inkml:trace contextRef="#ctx0" brushRef="#br0" timeOffset="146901.09">3127 8235 703 0,'0'0'204'0,"0"0"-31"0,0 0 8 15,0 0-6-15,0 0-73 0,0 0-82 0,0 0-18 16,0 0 14-16,0 0 25 0,0 0 16 16,0 0 12-16,0 0 1 0,0 136-3 0,5-112-5 15,3-1-4-15,0 2-8 0,-2-1-14 0,2-1-6 16,2 0-10-16,1-3-3 0,-1-1-3 15,1-1-4-15,3-3-2 0,-1-2-2 0,-2-3 1 16,1-1 0-16,3-2 3 0,-1-4 4 0,-2-2 7 16,4-1 12-16,-4 0 9 0,2-4 10 0,0-5 5 15,-1 0 4-15,-2-5-4 0,1 2-2 0,2-3-2 16,-4-1-10-16,0-2 0 0,-5-1-6 16,3-3-4-16,-5 0-5 0,3-1-8 0,-4-2-8 0,-2-4-14 15,2-1-7-15,-1 0-14 0,-1 1-18 16,2-1-14-16,-4 5-20 0,4 2-27 0,0 2-39 15,-1 3-76-15,2 4-113 0,-3 3-144 0,2 2-101 16,-2 5-257-16</inkml:trace>
  <inkml:trace contextRef="#ctx0" brushRef="#br0" timeOffset="148111.16">4331 7347 1893 0,'0'0'-1'0,"0"0"-2"0,0 0 30 16,0 0 42-16,0 0 25 0,0 0-15 0,0 0-32 16,0 0-22-16,0 0-14 0,0 0-4 15,0 0 2-15,0 0 5 0,0 0 2 0,39-1 2 16,-20 2-4-16,3 0-5 0,4 0-3 0,-1-1-7 16,5 0-13-16,-2 0-26 0,2 0-54 0,-1-3-75 15,-2 0-91-15,3 0-68 0,0-2-83 16,-5 2-30-16,-11 0-135 0</inkml:trace>
  <inkml:trace contextRef="#ctx0" brushRef="#br0" timeOffset="148360.99">4347 7631 2209 0,'0'0'-81'0,"0"0"23"16,0 0 56-16,0 0 93 0,0 0 11 0,0 0-26 15,0 0-22-15,0 0-13 0,116-8-15 16,-88 2-8-16,1 2-7 0,1-1-9 0,0 1-6 16,0-2-27-16,1 3-51 0,-3-1-80 0,0 2-110 15,1 1-98-15,0 1-106 0,-8 0-330 0,-9 0 520 16</inkml:trace>
  <inkml:trace contextRef="#ctx0" brushRef="#br0" timeOffset="149134.2">5406 7327 266 0,'0'0'117'0,"0"0"28"15,0 0 32-15,0 0 7 0,0 0-29 0,0 0-21 16,0 0 6-16,0 0 16 0,0 0 7 16,0 0-3-16,0 0-14 0,0 0-11 0,0 0-21 15,1-119-17-15,-6 113-22 0,-7 0-16 0,1 3-17 16,-2 0-14-16,-6 2-10 0,0 1-13 0,-4 3-5 15,-4 4-1-15,0 3-1 0,-4 2-1 16,1 3 2-16,1 3-2 0,0 1-4 0,-1 1 5 16,5 1-3-16,-1 1 2 0,6-1 3 15,3 0-2-15,3 1 3 0,4 0-1 0,5-2 3 16,1 1-3-16,4 1 0 0,0 0 0 0,8-1-2 0,3-2 0 16,0-1-3-16,7 0-1 0,0-2-1 15,4-1-2-15,-1-2 0 0,0-3 0 16,0-1 3-16,3-1-4 0,0-2 3 0,-1-2 3 15,1-3-2-15,2 1 8 0,-3-2 0 0,5 0 0 16,-7-6 1-16,0-1 2 0,-1-2 4 0,-4 0 4 16,-2-2 5-16,-3 0-1 0,-1-3 5 0,0 0-1 15,-1-2-3-15,-2-1-2 0,-3-1-3 0,1-3-2 16,-1 0-5-16,-2-2-2 0,-2-2-4 16,0 0-3-16,0 0-2 0,-4-1-10 0,-3 3-12 15,0-1-14-15,-2 5-9 0,-1 3-2 0,1 3-3 16,-3 5-29-16,-1 3-53 0,2 4-119 0,-2 1-133 15,3 0-101-15,3 0-497 0</inkml:trace>
  <inkml:trace contextRef="#ctx0" brushRef="#br0" timeOffset="153417.54">6352 7265 1226 0,'0'0'161'0,"0"0"37"16,0 0 32-16,0 0 6 0,0 0-72 0,0 0-47 16,0 0-36-16,0 0-32 0,0 0-26 0,0 0-17 15,0 0 0-15,0 0 1 0,6-5 16 0,8 7 12 16,6 0 6-16,7-1 4 0,5 0-14 16,1-1-12-16,3 0-9 0,0 0-8 0,1 0 0 15,-1 0-2-15,-1 0 0 0,1-2-5 0,-1 0-8 16,-2 1-13-16,1-2-21 0,0 1-25 0,-3-1-19 15,-1-1-17-15,-1 1-18 0,-5-1-19 16,-1 1-42-16,-6 3-32 0,-4 0-53 0,-6 0-62 16,-4 1-19-16,-3 2-18 0,0 0 28 0</inkml:trace>
  <inkml:trace contextRef="#ctx0" brushRef="#br0" timeOffset="153684.07">6447 7433 1909 0,'0'0'45'0,"0"0"26"16,0 0 22-16,0 0 6 0,0 0-23 0,0 0-17 16,0 0-5-16,0 0 0 0,0 0-4 0,0 0-13 15,0 0-10-15,0 0-10 0,0 0-5 16,138-29-5-16,-106 29-1 0,-3 0-3 0,0 0-3 15,-1 0 1-15,-1 0-7 0,-1 0-7 0,-3 0-21 16,0 0-26-16,0 2-33 0,-2-1-30 0,-2-1-27 16,-1 1-25-16,-2-1-14 0,1 0-16 0,-4 0-23 15,1 0-26-15,0-4-45 0,-3 1 1 0,-5 1-195 16</inkml:trace>
  <inkml:trace contextRef="#ctx0" brushRef="#br0" timeOffset="154034.23">6790 7103 727 0,'0'0'56'0,"0"0"29"0,0 0 28 16,0 0 26-16,0 0-9 0,0 0-23 0,0 0-5 16,0 0 4-16,0 0-7 0,0 0-11 0,0 0-10 15,118 7-13-15,-96 1-6 0,3 0-6 0,0 0-5 16,-2 3-10-16,-2 0-9 0,-1 0-10 0,-2 2-5 15,-2 0-5-15,-2 1-2 0,-3-2-1 0,1 3-2 16,-1-2 2-16,-2 0-1 0,1-2-1 16,-3 1 3-16,-1-1 0 0,-1 1 5 0,-1-2 6 15,0 2 6-15,-3 0 1 0,-1 0 1 0,0 0-4 16,-1 1-2-16,-6 0 0 0,1 1-2 0,-3 0-5 16,-1 0 1-16,-3 0-5 0,-1-2-1 15,-1 2 1-15,-1-1-7 0,0 1-3 0,-1-2-4 16,-1-1-6-16,1 0-7 0,-2 0-15 15,3-2-32-15,-1 1-48 0,1 1-53 0,1-1-62 16,2-1-82-16,-2 1-86 0,6-5-37 0,3 0-238 16</inkml:trace>
  <inkml:trace contextRef="#ctx0" brushRef="#br0" timeOffset="154600.92">6216 7186 247 0,'0'0'43'16,"0"0"11"-16,0 0 50 0,0 0 52 0,0 0 26 15,0 0-15-15,0 0-30 0,0 0-15 0,0 0-15 16,0 0-8-16,0 0 1 0,0 0 0 0,0 0-10 16,0 0-13-16,-29-28-15 0,18 33-18 15,-3 0-7-15,-1 4 4 0,-1 1 3 0,-4 3 3 16,0-1 0-16,-1 3 0 0,-2 0-4 0,1 3 0 16,-1 1-2-16,3 1-4 0,-1 1 1 0,1-1-4 15,4 1-2-15,2-2-4 0,3 0-4 16,2-2-4-16,1-2-6 0,2 1 0 15,3-1-4-15,3-2-4 0,0 0-3 0,0-1-3 16,5-2 0-16,-1 0-2 0,7 0 5 0,0-2-2 16,6-2-1-16,-2 0 2 0,6-2-6 0,-1 0 3 15,3 0-2-15,1-1-3 0,1 2-10 0,2-1-13 16,-4-1-24-16,3 2-42 0,-3 1-49 0,1-1-66 16,0 4-59-16,-4-2-97 0,-4 0-77 15,-7-2-463-15</inkml:trace>
  <inkml:trace contextRef="#ctx0" brushRef="#br0" timeOffset="171650.21">7827 7040 0 0,'0'0'96'0,"0"0"54"0,0 0 20 0,0 0 16 16,0 0-4-16,0 0-20 0,0 0-17 0,0 0-11 15,0 0-16-15,0 0-8 0,0 0-6 0,0 0-4 16,-22-47-5-16,22 45-9 0,0 2-15 16,0 0-20-16,0 0-3 0,1 4-1 0,0 4 7 15,2 2 6-15,0 5-7 0,1 2-8 0,2 5-10 16,0 0-3-16,1 1-7 0,-1 1-1 0,0 1-2 16,2 1-6-16,2-2 0 0,-2-2-5 0,1 1-2 15,1-4-3-15,0-1 2 0,1-3-2 16,3-2 1-16,-3-3 6 0,3-3-3 15,-2 0 7-15,2-5 6 0,-2-2 5 0,3 0 10 16,0-8 5-16,2-4 1 0,-1-1-8 0,-1-5-5 16,2-1-9-16,-3-3-3 0,1 0 2 0,-3-1-4 15,-1-1 0-15,-1-1-3 0,-1 0-1 0,0-1-6 16,-2-3 1-16,1 1-3 0,-2 2-6 0,-1-1 3 16,-1 5-8-16,1 2-1 0,-4 4-6 0,-1 2-6 15,0 5-9-15,0 3-18 0,-6 3-20 16,1 2-57-16,1 1-103 0,-2 2-120 0,-3 7-148 15,-1 0-61-15,6-2-427 0</inkml:trace>
  <inkml:trace contextRef="#ctx0" brushRef="#br0" timeOffset="172035.03">7988 6983 1101 0,'0'0'62'0,"0"0"20"16,0 0 33-16,0 0 12 0,0 0-25 0,0 0-54 15,0 0-33-15,0 0-2 0,0 0 16 0,0 0 18 16,0 0 12-16,0 0 1 0,0 0-2 16,0 0-5-16,26 103 2 0,-18-84 0 0,4 2-3 0,0 0-7 15,-2-1-6-15,2 2 0 0,0-1-5 16,0-2 7-16,3 0 0 0,-1-1-3 0,0 1 1 15,2-4-11-15,2 0-1 0,-1-3-1 0,1-1-4 16,1-3 2-16,1-5-2 0,2-2 0 16,-2-1-2-16,1-2 2 0,0-5-3 0,1-3-5 15,-2-1 2-15,-1-5-4 0,-1 1 0 0,1-1-1 16,-6-1 1-16,4-1-2 0,-6-5 1 0,1 2-1 16,-2-1-1-16,-1-2-2 0,0-3 0 0,-5 2-2 15,0 0-3-15,-1-2-1 0,-2 2-3 16,0 1-4-16,-1 1-2 0,0 4-13 0,0 5-13 15,0 3-22-15,-1 3-34 0,0 3-42 0,0 2-51 16,-1 2-102-16,0 1-158 0,0 0-75 16,1 0-524-16</inkml:trace>
  <inkml:trace contextRef="#ctx0" brushRef="#br0" timeOffset="199709.65">9026 7124 922 0,'0'0'104'16,"0"0"-2"-16,0 0 9 0,0 0 27 0,0 0-8 15,0 0-7-15,0 0-8 0,0 0-21 0,0 0-13 16,0 0-19-16,0 0-17 0,0 0-9 0,115-26-9 15,-93 25-7-15,2 0-6 0,-2 1-3 16,7 0-6-16,-1 0-3 0,-2 0-2 0,2 0-4 16,2 0-6-16,-2 0-8 0,-3 0-15 0,3 0-20 15,-2-1-24-15,-3 1-32 0,-1 1-26 0,-4 0-29 16,-3 0-37-16,0 0-28 0,-3 0-36 16,-2 1-8-16,-4-1 30 0,0 0-85 0</inkml:trace>
  <inkml:trace contextRef="#ctx0" brushRef="#br0" timeOffset="214452.42">10897 6522 0 0,'0'0'0'0,"0"0"31"0,0 0 32 16,0 0 21-16,0 0 25 0,0 0 24 15,0 0 14-15,0 0 10 0,0 0 9 0,0 0-3 16,0 0-9-16,0 0-17 0,18-18-34 0,-18 18-28 15,0 0-23-15,0 0-11 0,-1 0-13 0,-2 0-10 16,-5 0-13-16,1 0-10 0,-2 0-1 0,-3 2 1 16,0 1 1-16,-7 2 8 0,1-1-3 0,-4 0 0 15,-2 3 1-15,-5 0-2 0,-4 0 0 16,-1 2 1-16,1 0 0 0,-6-1-3 16,4 1 2-16,-5 0 1 0,0-1 1 0,0-1-3 15,0 1 7-15,0-1 2 0,5 0 8 0,-2 1 13 16,5-2-3-16,2-2 5 0,1 1-1 0,7 0-5 15,1-2 0-15,3-1-4 0,7 1-3 0,1-2-5 16,5 0-11-16,3 0-28 0,2 0-11 0,0 0 2 16,6 1 7-16,4-1 24 0,1 0 10 15,4 1-1-15,6 1 0 0,3-1-2 0,0 1 0 16,4 1-5-16,-1 1 1 0,-1-1-3 0,1 1 0 16,-2 4 5-16,0 1 0 0,-3 3-1 0,-1 1 0 15,0 0-1-15,-1 1-1 0,-2 1 3 0,-1 0-1 16,-2 0-4-16,-1-1 2 0,-1-1-1 15,-2 1 1-15,-6-2 2 0,2 1 0 0,-6 0 1 16,-1 2 1-16,-1-2-1 0,-7 1 4 0,-5 0 3 16,-3 1-1-16,-2 0 2 0,-4-2-4 15,0 1 0-15,-1-3 1 0,-5 1-3 0,3 1-1 0,-3-2-3 16,-1-2-2-16,0 1 3 16,1 0 0-16,3 0-2 0,-2 0 2 0,4-2-3 15,2-1-1-15,3-2 0 0,5 1-2 0,2 0-1 16,3-2-2-16,5 0-15 0,-2-2-8 0,5 2 2 15,0-2 2-15,6 1 14 0,0-1 14 0,2 0 9 16,7-1 5-16,-2 0 7 0,5-1 4 0,1-1 2 16,3 2 2-16,2-2 7 0,6 0 6 15,0-2 3-15,2 2 8 0,4 0-6 0,-3 0-5 16,4-1-1-16,-1 0-14 0,3 0-2 0,-2 0-7 16,-1-2-5-16,2 1 5 0,-1 0 0 0,-2-1 2 15,3 0-3-15,-5-2-6 0,-1 1-6 16,-2-1-3-16,0 0 2 0,-2 1-3 0,0-2-2 15,-3 0 1-15,0 0-5 0,-1 0-2 0,-2-1-1 16,0-1-8-16,-2 2-6 0,0-1-6 16,-2 1-12-16,-4 2-17 0,0-1-22 0,-2 1-31 15,-1 3-46-15,-3-1-59 0,-4 2-80 0,3 0-71 16,-5 0 34-16,-1 0-204 0,-1 0 536 0</inkml:trace>
  <inkml:trace contextRef="#ctx0" brushRef="#br0" timeOffset="-214601.59">10160 7674 1519 0,'0'0'224'0,"0"0"-219"0,0 0 21 15,0 0 20-15,0 0 33 0,0 0 1 0,0 0-4 0,0 0-10 16,0 0-12-16,0 0-18 0,0 0-15 16,23 128-7-16,-21-108-11 0,4 1 0 0,-4 0-3 15,1 1-3-15,-1-3-6 0,-2 1-9 0,0-2-12 16,0-1-26-16,0 2-20 0,0-3-41 15,-4-3-55-15,1 1-74 0,-2-2-94 0,2-1-53 16,2-5-215-16,-1 0 424 0</inkml:trace>
  <inkml:trace contextRef="#ctx0" brushRef="#br0" timeOffset="-214432.3">10348 7464 1944 0,'0'0'130'0,"0"0"13"0,0 0 20 0,0 0 13 16,0 0-38-16,0 0-57 0,0 0-27 0,0 0-24 16,0 0-17-16,0 0-17 0,0 0-4 0,0 0-8 15,0 0-32-15,0 0-66 0,13-53-116 0,-8 59-255 16,1 0-305-16,-3-2-387 0</inkml:trace>
  <inkml:trace contextRef="#ctx0" brushRef="#br0" timeOffset="-214226.37">10519 7546 2565 0,'0'0'4'16,"0"0"6"-16,0 0 17 0,0 0 20 0,0 0-2 15,0 0-9-15,0 0-7 0,0 0-9 16,0 0-9-16,0 0-8 0,132-3-6 0,-104 3-12 15,-5 0-24-15,-1 2-55 0,-1 0-94 0,-2 2-227 16,-3-1-225-16,-7-1-763 0</inkml:trace>
  <inkml:trace contextRef="#ctx0" brushRef="#br0" timeOffset="-214015.32">10668 7750 2047 0,'0'0'268'0,"0"0"-185"16,0 0-1-16,0 0-7 0,0 0-38 0,0 0-34 15,0 0 1-15,0 0 3 0,0 0-5 0,0 0-5 16,0 0-8-16,0 0-8 0,0 0-21 16,0 0-42-16,100 20-87 0,-86-19-192 0,-3 0-215 15,-3-1-771-15</inkml:trace>
  <inkml:trace contextRef="#ctx0" brushRef="#br0" timeOffset="-213407.8">11087 7797 0 0,'0'0'0'16,"0"0"0"-16,0 0 0 0,0 0 6 16,0 0 29-16,0 0 12 0,0 0 25 0,0 0 34 15,0 0 42-15,0 0 29 0,0 0 16 0,0 0 8 16,0 0-12-16,0 0-16 0,48-121-19 0,-38 104-19 16,1-4-18-16,-1-1-11 0,1-1-10 15,1-1-9-15,-2-2-6 0,1 3 0 0,-1 0 5 16,0 5-2-16,-3 3-6 0,-3 5-17 0,4 3-19 15,-6 3-15-15,-1 2-10 0,0 2-6 16,-1 0 6-16,0 8 11 0,0 6 4 0,0 7 2 16,-3 8-8-16,-6 2-11 0,3 6-7 0,-3 0-2 15,-2 4-3-15,-2-1-1 0,1 1-2 16,0 0-6-16,-1-2-11 0,-1-5-45 0,2-1-30 0,2-5-38 16,-1-2-115-16,3-2-211 0,4-8-115 15,-1-4-631-15</inkml:trace>
  <inkml:trace contextRef="#ctx0" brushRef="#br0" timeOffset="-212334.29">10258 5714 1541 0,'0'0'74'0,"0"0"13"16,0 0 69-16,0 0 38 0,0 0 9 0,0 0-66 16,0 0-68-16,0 0-29 0,0 0-15 15,0 0-1-15,0 0-5 0,0 0-2 0,-56 138-6 16,45-105-5-16,1 2-3 0,0-2-5 0,0 3-3 15,0-4-10-15,0 3-13 0,0-6-24 16,0 0-35-16,1 0-38 0,1-5-66 0,3-1-112 16,-1-2-136-16,5-7-32 0,0-5-417 0</inkml:trace>
  <inkml:trace contextRef="#ctx0" brushRef="#br0" timeOffset="-212086.42">10478 5619 1585 0,'0'0'62'0,"0"0"37"0,0 0 26 15,0 0 8-15,0 0-30 0,0 0-45 0,0 0-4 0,0 0 10 16,0 0-1-16,0 0-7 0,0 0-15 0,0 0-22 16,0 0-7-16,0 0-11 0,57 135-10 15,-63-94-7-15,-3 2-19 0,-2 2-24 0,-3-1-38 16,-3-1-47-16,-1-2-59 0,2 0-68 0,-1-5-58 15,2-4-43-15,1-6 27 0,7-6 0 16,2-9 95-16</inkml:trace>
  <inkml:trace contextRef="#ctx0" brushRef="#br0" timeOffset="-211859.83">10244 5668 1296 0,'0'0'120'16,"0"0"-38"-16,0 0 40 0,0 0 20 0,0 0 1 16,0 0-48-16,0 0-21 0,0 0 3 0,0 0 2 15,0 0 9-15,0 0-8 0,0 0-8 0,0 0-4 16,-29 109-7-16,41-85-7 0,0 0-9 16,2 1-12-16,2 0-7 0,0-3-15 0,3 2-9 15,-1-3-8-15,-2-1-12 0,3 0-7 0,-2 0-25 16,-2 0-36-16,2-3-58 0,-3 1-68 0,0-3-131 15,-3 1-157-15,-1-4-17 0,-7-5-352 0</inkml:trace>
  <inkml:trace contextRef="#ctx0" brushRef="#br0" timeOffset="-211527.48">10760 5784 741 0,'0'0'127'0,"0"0"43"0,0 0 41 0,0 0 14 16,0 0-36-16,0 0-25 0,0 0-6 0,0 0-14 16,0 0-27-16,0 0-31 0,0 0-16 0,0 0-5 15,0 0-2-15,10 137-8 0,-16-108-5 16,2 5-8-16,-4-3-7 0,4 1-4 0,-2 2-6 15,-1-4-7-15,4 0-5 0,0-3-1 0,-1-2-7 16,3 1-1-16,1-4-2 0,0-2-2 16,0-1-4-16,5-2-1 0,0-3-4 15,2-3-5-15,0-1-1 0,0-2-9 0,1-2-6 16,2-4-12-16,0-1-14 0,1-1-16 0,0 0-21 0,2-6-41 16,0-2-78-16,-3-1-119 0,2-4-120 15,-4 4-29-15,-5 1-370 0</inkml:trace>
  <inkml:trace contextRef="#ctx0" brushRef="#br0" timeOffset="-211335.29">10588 6053 1192 0,'0'0'205'0,"0"0"-30"0,0 0 31 0,0 0 9 0,0 0-51 15,0 0-41-15,0 0-33 0,0 0-21 16,0 0-17-16,0 0-17 0,0 0-1 0,132 67-12 15,-101-68-7-15,-2-5-4 0,4-1-11 0,-3-1 0 16,-5 0-12-16,2 1-25 0,-4-1-54 0,-4 1-96 16,0 3-188-16,-7 0-201 0,-4 2-754 0</inkml:trace>
  <inkml:trace contextRef="#ctx0" brushRef="#br0" timeOffset="-208909.29">11930 6481 1451 0,'0'0'112'16,"0"0"40"-16,0 0 27 0,0 0 11 0,0 0-53 15,0 0-62-15,0 0-29 0,0 0-27 0,0 0-13 16,0 0-1-16,0 0-1 0,0 0 0 16,-11 28-4-16,1-1-11 0,-7 5-10 0,3 1-14 15,-6 0-6-15,-1 0-7 0,-5 0-2 0,-1-2 9 16,-2 1 4-16,-1-2 15 0,-2 0 11 15,-3-3 5-15,2-1 5 0,-1-4 0 0,-1-1 5 16,1-4 3-16,0-1 4 0,2-3 9 0,6-5 3 16,1-3 10-16,4-4 5 0,8-1-3 0,1-5-7 15,4-5-14-15,2-4-15 0,4-4-9 16,2-4 0-16,5-4-2 0,4-1 3 0,3-5 2 16,3 3 1-16,4-2 4 0,1 6 2 0,0 5 7 15,2 3 3-15,-1 3 6 0,4 4 4 16,-2 2 7-16,-1 5 4 0,0 2-1 0,3 1-6 15,-2 3-8-15,-1 5-3 0,-1 3-5 0,0 1 0 16,3 3-3-16,-5 1-3 0,-2 1 2 0,1-2-6 16,0 2 0-16,-5-1-2 0,0 1-5 15,0 1-10-15,-2 0-20 0,0-1-28 0,-2 1-22 0,1 0-39 16,-4 0-83-16,3-1-125 0,0 1-100 16,0-7 8-16,-5-4-234 0</inkml:trace>
  <inkml:trace contextRef="#ctx0" brushRef="#br0" timeOffset="-208718.45">12139 6816 1455 0,'0'0'336'0,"0"0"-203"0,0 0 14 16,0 0 11-16,0 0-50 0,0 0-46 16,0 0-6-16,0 0-5 0,0 0-7 0,0 0-11 15,0 0-17-15,0 0-7 0,0 0-3 0,0 0-4 16,11 128-1-16,-10-106-5 0,0 0-9 15,1-1-14-15,0-1-35 0,3-4-55 0,-2-3-40 16,5-3-96-16,-1-3-201 0,-1-3-68 0,0-3-486 0</inkml:trace>
  <inkml:trace contextRef="#ctx0" brushRef="#br0" timeOffset="-208567.83">12326 6692 796 0,'0'0'570'16,"0"0"-305"-16,0 0 25 0,0 0 4 0,0 0-93 15,0 0-90-15,0 0-39 0,0 0-26 16,0 0-19-16,0 0-22 0,0 0-26 0,0 0-18 16,0 0-26-16,-101-64-32 0,101 72-53 0,1-1-100 15,4 3-224-15,-1-4-241 0,-3-2-151 0</inkml:trace>
  <inkml:trace contextRef="#ctx0" brushRef="#br0" timeOffset="-207960.47">12385 6395 1715 0,'0'0'199'0,"0"0"-173"0,0 0 38 0,0 0 16 16,0 0-3-16,0 0-28 0,0 0-15 0,0 0-1 15,0 0-1-15,0 0 2 0,0 0-5 16,0 0-5-16,0 0-7 0,0 0-9 15,17 65-1-15,-15-38-3 0,0 1-1 0,0-2-1 0,2-2-2 16,3 0-2-16,-1-3 1 0,-1-3-1 16,2-4 2-16,1-1-4 0,0-3 0 0,0-3 2 15,1-3-3-15,2-3 5 0,3-1 2 0,-2-3 3 16,1-7 2-16,-2 0 0 0,5-3 0 16,-4-1-2-16,-2-4 1 0,1-1-1 0,-2 1-1 15,-1-1 2-15,1 0-3 0,-2 0 1 16,1 3-2-16,0 2-4 0,-4 3 2 0,1 4 0 0,-2 4 0 15,0 2 1-15,-1 1-2 0,1 2 1 16,-1 8 4-16,-1 4 0 0,-1 5 1 0,0 4-1 16,0 2-3-16,0 0-1 0,0 4-1 0,0-1 4 15,0 1-2-15,0 0 1 0,2 3-1 0,4-1-3 16,-4 2-1-16,3-1-3 0,0 4 4 0,1 0 8 16,0 4 9-16,5-1 1 0,-1 3 5 0,0-5-7 15,3 1-5-15,-2-4-1 0,-1-2-2 16,-3 2 0-16,0-5 1 0,-2 0 4 0,-2-1 1 15,-2-4 0-15,-1-1-1 0,-1-1 3 0,-7-4 0 16,-4-3 5-16,-2-3 7 0,-3-3 4 0,0-3 3 16,-4 0 4-16,-1-6 0 0,3 0-2 15,-2-5-3-15,3-6-6 0,-1-5-9 0,2-2-8 16,2-5-3-16,3-2-8 0,1-4 1 0,3 1-4 16,-1-1-4-16,6 2 3 0,3 2-2 15,0 1 2-15,2 2-3 0,5 2-3 16,2 2-6-16,2 2-6 0,2-2-3 0,1 3-7 0,2 0-6 15,1 0-8-15,0 0-13 0,2-2-18 16,0 2-25-16,2 0-55 0,-1 0-107 0,1-1-149 16,-5 6-112-16,-6 3-569 0</inkml:trace>
  <inkml:trace contextRef="#ctx0" brushRef="#br0" timeOffset="-207746.53">12920 6732 1642 0,'0'0'143'0,"0"0"12"0,0 0 10 15,0 0-31-15,0 0-48 0,0 0-13 0,0 0 1 16,0 0-10-16,0 0-12 0,0 0-20 0,0 0-11 16,0 0-7-16,27 138-6 0,-25-113-5 0,2-2-10 15,-1-2-5-15,-2 4-30 0,0-4-42 16,1-1-54-16,-1-1-99 0,3-3-144 0,-1-5-156 15,-3-5-691-15</inkml:trace>
  <inkml:trace contextRef="#ctx0" brushRef="#br0" timeOffset="-207575.3">13068 6515 2326 0,'0'0'147'0,"0"0"-49"15,0 0 12-15,0 0-3 0,0 0-47 0,0 0-33 16,0 0-19-16,0 0-8 0,0 0-13 0,0 0-31 16,0 0-45-16,0 0-92 0,0 0-152 0,0 0-292 15,38-35-833-15</inkml:trace>
  <inkml:trace contextRef="#ctx0" brushRef="#br0" timeOffset="-203726.73">13628 6329 153 0,'0'0'59'15,"0"0"-28"-15,0 0 31 0,0 0 29 0,0 0 28 16,0 0 12-16,0 0 9 0,0 0 10 0,0 0 5 15,0 0-10-15,0 0-16 0,0 0-13 16,0 0-11-16,64-77-4 0,-64 78-4 0,0 4-6 16,-3 2-13-16,-3 5-17 0,-2 4-18 15,-5 4-14-15,-3 6-9 0,-2 2-6 0,-3 1-1 16,-1 3-3-16,0-1-3 0,-2-1-2 0,1-1 1 16,3-1-2-16,0 0 1 0,-1-3-2 0,4-2-4 15,0 0-1-15,3-4-2 0,1-1-1 16,3-3-7-16,1-1-10 0,4-3-24 0,2-2-29 15,0-1-44-15,3-2-58 0,0-1-69 0,0-3-83 16,0-1-16-16,0 0 38 0,0-1-176 0</inkml:trace>
  <inkml:trace contextRef="#ctx0" brushRef="#br0" timeOffset="-203411.55">13282 6386 1161 0,'0'0'246'15,"0"0"-206"-15,0 0 27 0,0 0 56 0,0 0 31 16,0 0-17-16,0 0-20 0,0 0-4 16,0 0-6-16,0 0-16 0,0 0-10 0,0 0-19 15,133 84-11-15,-112-66-10 0,2 1-12 0,2-1-8 16,-3 0-9-16,-1 2-5 0,-1-3-3 15,0 2-4-15,-3-2-1 0,-1-1 0 0,-1 1-9 16,0-1-12-16,-2 0-18 0,0-2-29 0,-3 0-39 16,-1 0-40-16,2 0-40 0,-1-2-51 0,1-2-57 15,0-1-73-15,0-1-7 0,-2-3-6 0,-3-2-33 16</inkml:trace>
  <inkml:trace contextRef="#ctx0" brushRef="#br0" timeOffset="-203168.42">13988 6610 2104 0,'0'0'18'0,"0"0"-1"0,0 0 31 0,0 0 32 16,0 0 3-16,0 0-19 0,0 0-4 0,0 0-6 15,0 0-9-15,0 0-7 0,0 0-9 16,35 139-7-16,-28-119-9 0,-3 3-6 0,5-1-3 16,-4 0-5-16,1 0-1 0,-2-4-6 0,1-2-13 15,-3-2-19-15,3-2-38 0,-2-2-60 0,-1-2-73 16,4-4-114-16,-4-1-138 0,0-2-18 0,0-1-437 16</inkml:trace>
  <inkml:trace contextRef="#ctx0" brushRef="#br0" timeOffset="-202967.51">14094 6360 1740 0,'0'0'244'0,"0"0"-75"16,0 0 6-16,0 0 8 0,0 0-49 0,0 0-56 16,0 0-26-16,0 0-18 0,0 0-20 15,0 0-15-15,0 0-8 0,0 0-10 0,0 0-5 16,0 0-19-16,-37-27-22 0,42 32-52 0,0 0-86 15,0 3-181-15,-2-2-196 0,0-2-798 16</inkml:trace>
  <inkml:trace contextRef="#ctx0" brushRef="#br0" timeOffset="-199035.33">14579 6417 1478 0,'0'0'61'0,"0"0"6"16,0 0 8-16,0 0 12 0,0 0-1 0,0 0 2 15,0 0 5-15,0 0-3 0,0 0-12 0,0 0-16 16,0 0-18-16,142-29-10 0,-111 27-7 16,0-2-6-16,0 1-7 0,0-1-6 0,-1 2-7 15,0 0-6-15,-1-1-8 0,-3 2-18 0,-3 0-35 16,-3 0-43-16,0 1-63 0,-2 0-110 0,-7 0-127 16,-1 0-41-16,-8 0-427 0</inkml:trace>
  <inkml:trace contextRef="#ctx0" brushRef="#br0" timeOffset="-198781.35">14611 6631 2129 0,'0'0'-33'0,"0"0"0"0,0 0 34 15,0 0 71-15,0 0 20 0,0 0-17 0,0 0-21 16,0 0-12-16,132 0-6 0,-98-3-15 0,5-3-12 16,-1 0-8-16,2 0-8 0,-2-1-15 15,0 1-30-15,1 1-53 0,-5-1-63 0,0 0-77 16,-3 1-102-16,-1-2-83 0,-8 2 15 16,-8 3-260-16</inkml:trace>
  <inkml:trace contextRef="#ctx0" brushRef="#br0" timeOffset="-198224.04">15610 6245 980 0,'0'0'63'16,"0"0"59"-16,0 0 43 0,0 0 10 15,0 0-38-15,0 0-59 0,0 0-33 0,0 0-16 16,0 0-22-16,0 0-11 0,0 0-3 0,0 0-2 15,0 0 3-15,-122 20 2 0,105-5 2 16,0 1 0-16,0 1 6 0,0 1 5 0,4 2 4 16,-1 1 9-16,4 0 1 0,1 2 1 0,1 0-2 15,1-1 0-15,4 2-11 0,0-2-2 0,3-1-7 16,0-1-8-16,1 1 3 0,6-4-2 0,0-1-1 16,4-1 0-16,1-2-5 0,5-1-2 0,-3-1 2 15,3-3 3-15,1-1 1 0,1-4 5 16,3 0 0-16,-4-3 3 0,1 0 6 0,-2 0 3 15,2-6 8-15,-3-1 5 0,0-4 9 0,2 1 7 16,-3-1 10-16,1-2 14 0,0-1 8 0,-2-2 8 16,0 0-1-16,-3 0-5 0,1-3-12 15,-2 0-9-15,-1-1-7 0,-2-1-13 0,0-1-2 16,-4-2-7-16,0 2-5 0,-3-3-1 0,0 3-2 16,-3 2 2-16,-3 1 3 0,-5 3 1 15,2 3-6-15,-2 3-4 0,-5 1-7 0,5 2-8 16,-4 1-5-16,0 3-7 0,0 0-13 0,1 3-17 15,-3 0-29-15,3 7-38 0,-1 2-56 0,1 0-115 16,2 3-186-16,1-6-148 0,4-1-321 0</inkml:trace>
  <inkml:trace contextRef="#ctx0" brushRef="#br0" timeOffset="-197395.2">16462 6349 1004 0,'0'0'224'0,"0"0"-53"15,0 0 34-15,0 0 12 0,0 0-31 0,0 0-69 0,0 0-58 16,0 0-24-16,0 0 3 0,0 0 10 0,0 0 7 16,0 0 5-16,14 8-6 0,6-6-10 15,4 0-8-15,3-2-9 0,3 0-10 0,4 0-6 16,0 0-3-16,-1 0-10 0,5-1-8 0,-5-1-18 16,2-2-31-16,-4 2-52 0,-4 1-70 15,0 0-108-15,-6 1-139 0,-9 0-65 0,-3 0-522 0</inkml:trace>
  <inkml:trace contextRef="#ctx0" brushRef="#br0" timeOffset="-197189.22">16489 6515 959 0,'0'0'89'15,"0"0"22"-15,0 0 34 0,0 0 26 0,0 0-2 16,0 0-11-16,0 0-15 0,0 0-20 0,0 0-27 15,0 0-27-15,148 5-17 0,-117-10-19 0,1-1-11 16,-1 1-16-16,0 0-15 0,-4 0-23 0,-4 0-34 16,2 1-43-16,-7 0-76 0,-3 0-118 15,0 0-122-15,-7 1-27 0,-2 1-313 0</inkml:trace>
  <inkml:trace contextRef="#ctx0" brushRef="#br0" timeOffset="-196860.16">16865 6159 1250 0,'0'0'170'0,"0"0"-59"15,0 0 24-15,0 0 24 0,0 0-13 0,0 0-36 16,0 0-27-16,0 0-14 0,0 0-11 16,126-25-18-16,-103 30-5 0,5 2-10 0,-6 3-8 15,2 0-8-15,0 3-4 0,-3 4-3 16,-4 0-2-16,1 3 2 0,-1-1 0 0,-4 2 1 15,-1-2-1-15,-2 0-1 0,-1-1 0 0,-1 1-1 16,-1-3 2-16,-4 0-1 0,4 0 2 0,-6-1 3 16,-1 1 1-16,0-2 6 0,-5 1 2 0,-1-1 1 15,-5 0 1-15,-4 1-2 0,3-3-1 16,-7 3-2-16,0-1-3 0,-3 2-2 0,0-2-1 16,4 0-4-16,0-2-5 0,1 0-5 0,-2 1-13 15,1-4-18-15,4 1-27 0,-5-1-27 16,6 2-50-16,-3-2-66 0,4 1-100 0,-1 1-126 15,5-5-31-15,1-1-322 0</inkml:trace>
  <inkml:trace contextRef="#ctx0" brushRef="#br0" timeOffset="-195957.49">17957 6247 1379 0,'0'0'29'0,"0"0"36"0,0 0 25 0,0 0 6 0,0 0-9 16,0 0-22-16,0 0-6 0,0 0 3 15,0 0 2-15,0 0-5 0,0 0-4 0,0 0-3 16,0 0-12-16,0 0-11 0,99 105-9 15,-88-82-9-15,1-2-3 0,-1 0-4 0,0-3 1 16,3 0-1-16,-2-4 3 0,-2-1 5 0,0-3 1 16,0-1 7-16,-2-4 5 0,0-1 8 15,3-3 9-15,-2-1 12 0,0 0 6 0,2-1 1 0,-2-5-2 16,1-3-8-16,1-2-7 0,-2-1-4 16,2-4-6-16,-1 0-1 0,-2-2-4 0,0 1-3 15,-3-4-9-15,4 2-4 0,-2-3-4 0,-2-3-6 16,2 1 0-16,0-1-3 0,-1-1-2 15,1 2-4-15,-3 2-8 0,3 1-10 0,-4 5-14 16,1 2-25-16,-1 4-36 0,-1-1-52 0,-1 5-73 16,0 1-113-16,2 2-138 0,-3 1-48 0,1 2-492 0</inkml:trace>
  <inkml:trace contextRef="#ctx0" brushRef="#br0" timeOffset="-195584.74">18222 6154 1559 0,'0'0'39'0,"0"0"7"15,0 0 19-15,0 0 25 0,0 0-5 0,0 0 8 16,0 0 9-16,0 0-7 0,0 0-21 16,0 0-18-16,37 128-14 0,-23-106-8 0,-2 0-1 15,4-2-5-15,-2-1-5 0,3-3-4 0,-4 0-3 16,4-1 0-16,-5-1 1 0,2-2 1 0,1-2 2 15,-2-2 3-15,2-1 5 0,-2-3 3 16,-1-1 2-16,3-2 2 0,-1-1-2 0,-1 0 0 16,3-6 1-16,-2-2-2 0,2-1 1 0,-1-3-1 15,1-2 1-15,-3 1 2 0,-1-3 2 0,2 0-1 16,-3-4-3-16,-1 1-7 0,0-3-5 0,-1-2-5 16,-3 0-4-16,1-1-2 0,-2-1-6 0,0 1 1 15,-3 4-1-15,0-1-4 0,2 3 1 16,-3 2-2-16,-1 3-7 0,0 1 1 0,0 5-5 15,0 1-11-15,-1 3-14 0,-2 1-28 0,2 3-56 16,0 0-100-16,0 0-105 0,1 3-118 0,0 4-110 16,0 0-172-16,0-2 81 0</inkml:trace>
  <inkml:trace contextRef="#ctx0" brushRef="#br0" timeOffset="-195354.21">19027 6209 2096 0,'0'0'107'0,"0"0"-136"0,0 0 36 16,0 0 65-16,0 0 3 0,0 0-28 0,0 0-16 15,0 0-3-15,141-19-7 0,-111 15-11 16,-1 1-5-16,-3-1-6 0,0 2-14 0,-1-1-33 15,-7 1-69-15,0 1-115 0,-3 0-218 0,-8 1-166 16,0 0-375-16</inkml:trace>
  <inkml:trace contextRef="#ctx0" brushRef="#br0" timeOffset="-195145.31">19098 6395 2208 0,'0'0'166'0,"0"0"-140"16,0 0 23-16,0 0 19 0,0 0 12 16,0 0-8-16,0 0-1 0,0 0-10 0,0 0-13 15,0 0-16-15,0 0-10 0,0 0-4 0,120 0-9 16,-95 0-4-16,-2-1-5 0,0 1-9 0,-3-1-20 16,1 1-30-16,-1 0-52 0,-1 0-96 15,0 0-143-15,-6 0-221 0,-3 1-519 0</inkml:trace>
  <inkml:trace contextRef="#ctx0" brushRef="#br0" timeOffset="-194325.69">20920 5495 1054 0,'0'0'52'0,"0"0"5"0,0 0 53 0,0 0 32 16,0 0 22-16,0 0-24 0,0 0-19 0,0 0-6 15,0 0-15-15,0 0-24 0,0 0-25 16,0 0-12-16,0 0-16 0,0 0-7 0,-12-106-6 15,-6 102-10-15,-5 2 4 0,-1 0-2 0,-6 0 2 16,-2 2 1-16,-7 0 2 0,-1 0 2 0,-5 2-2 16,-5 1-1-16,0 4-5 0,-8-1 0 15,2 2-2-15,-2 0 4 0,-2 3-4 0,7-2 1 16,-2 1 1-16,6 0-4 0,5 2 9 0,10-2 1 16,6 2-3-16,8-1 1 0,9 1-18 0,6 1-9 15,1-1-6-15,8 2-4 0,6 0 8 16,4 0 9-16,13 1 4 0,1-1 2 0,8-1-2 15,4-1-3-15,3-1 0 0,2 1-4 16,-1-1 2-16,-1 1-1 0,-2 0 1 0,0 2 8 0,-2 1-3 16,-3-1 4-16,-7 1 0 0,-2 1-4 0,-6 1 3 15,-4-2-2-15,-5 1 1 0,-4 1 2 16,-7-2 5-16,-1 3 3 0,-7-2 0 0,-4 0 5 16,-4 0-3-16,-5 2 0 0,-6-2 2 15,-1 0-2-15,-4 2-1 0,-3-3 2 0,-1 0-2 16,-2 1 1-16,1-2 0 0,1 0 0 0,3-1 0 15,1 1-1-15,3-1 0 0,3 0 2 0,0 0 1 16,11-1 2-16,-3 0-1 0,9-2-3 0,4 0-1 16,3 1-2-16,1-2 2 0,2 2 3 0,7-1 6 15,2 0 6-15,1-1 8 0,5 1 7 16,2-2 1-16,4 0 3 0,0-1-7 0,6-1-3 16,0-1-3-16,1-2-1 0,1 1 6 0,1-2 5 15,0-1 3-15,4 1-2 0,-2-2-7 16,4 1-8-16,1-1-8 0,-1 0-4 0,3 0-3 15,3-1-3-15,-1-2-5 0,1 1-7 0,0-3-14 16,-1 3-18-16,-1 0-37 0,5 0-27 0,-2 1-14 16,5 1-179-16,-11 0-214 15,-13 0-812-15</inkml:trace>
  <inkml:trace contextRef="#ctx0" brushRef="#br0" timeOffset="-193746.49">20124 6876 2264 0,'0'0'25'0,"0"0"17"0,0 0 7 0,0 0 4 15,0 0-9-15,0 0-8 0,0 0 4 0,0 0-3 16,0 0-4-16,0 0-13 0,0 0-7 16,0 0-4-16,18 135-5 0,-8-112-4 15,-3-3-7-15,0 0-12 0,0-1-28 0,3-1-46 16,-1-4-79-16,0-1-95 0,2-3-150 0,-3-4-104 15,-4-2-605-15</inkml:trace>
  <inkml:trace contextRef="#ctx0" brushRef="#br0" timeOffset="-193582.7">20406 6662 1631 0,'0'0'463'0,"0"0"-329"0,0 0 22 16,0 0 4-16,0 0-31 0,0 0-59 0,0 0-38 15,0 0-21-15,0 0-11 0,0 0-10 16,0 0-19-16,0 0-31 0,0 0-61 0,0-90-114 16,11 92-214-16,-2 1-167 0,-2-1-650 0</inkml:trace>
  <inkml:trace contextRef="#ctx0" brushRef="#br0" timeOffset="-193407.86">20522 6764 2194 0,'0'0'130'0,"0"0"-98"0,0 0 20 16,0 0 13-16,0 0-1 0,0 0-16 15,0 0-7-15,0 0-6 0,0 0-7 0,0 0-16 0,124 0-9 16,-93 0-9-16,-3 0-20 0,0 0-36 0,-3 0-71 16,-1 3-99-16,-3 0-152 0,-6 2-163 15,-6-3-618-15</inkml:trace>
  <inkml:trace contextRef="#ctx0" brushRef="#br0" timeOffset="-193217.3">20610 7027 2161 0,'0'0'63'0,"0"0"2"15,0 0 12-15,0 0-6 0,0 0-29 0,0 0-6 16,0 0 1-16,0 0-9 0,0 0-12 0,0 0-9 15,0 0-13-15,130-7-10 0,-105 4-30 16,-1 1-55-16,-1 2-87 0,-3 0-151 0,-6 0-190 16,-7 3-588-16</inkml:trace>
  <inkml:trace contextRef="#ctx0" brushRef="#br0" timeOffset="-192910.38">21171 7029 1194 0,'0'0'441'15,"0"0"-402"-15,0 0 46 0,0 0 44 0,0 0-3 16,55-123-36-16,-41 96-11 0,2 0-9 0,-2-2-17 16,5 1-13-16,-2 1 1 0,-3 3 7 15,-1 2 9-15,-3 6 2 0,1 3-4 0,-3 4-4 16,-3 3-9-16,-3 3-6 0,-1 3-5 0,-1 0-1 15,0 8 2-15,-1 5-1 0,-6 6-2 16,0 5-6-16,-2 4-5 0,0 2-1 0,0 3 0 16,0 1-4-16,-1 1-4 0,0 0-5 0,2 1-4 15,0-1-5-15,1-4-11 0,0-1-10 0,-1-1-26 16,4-4-52-16,-3 0-59 0,4-4-71 0,-1-1-162 16,1-6-198-16,1-4-802 0</inkml:trace>
  <inkml:trace contextRef="#ctx0" brushRef="#br0" timeOffset="-192129.6">20251 4309 2032 0,'0'0'-22'0,"0"0"35"0,0 0 22 16,0 0 27-16,0 0 5 0,0 0-21 0,0 0 4 16,0 0 11-16,0 0 6 0,0 0-6 0,0 0-24 15,1 122-20-15,-1-90-6 0,-1 2-4 16,1 0-4-16,0-1 1 0,-6 0-6 0,2 0-4 16,-4-2-11-16,-1-1-23 0,-1 2-40 0,-2-4-50 15,1 1-54-15,-7-4-63 0,8-4-67 0,0-1-57 16,5-5-27-16,-1-5-159 0,4-4 352 0</inkml:trace>
  <inkml:trace contextRef="#ctx0" brushRef="#br0" timeOffset="-191892.65">20534 4386 1696 0,'0'0'60'0,"0"0"25"0,0 0 37 0,0 0 33 15,0 0-36-15,0 0-70 0,0 0-33 0,0 0-18 16,0 0-8-16,0 0 4 0,0 0 21 0,0 0 16 16,0 0 10-16,10 64-4 0,-10-37-15 0,0 3-7 15,0-1-10-15,-3 2-1 0,-1-2-4 0,-4 1-6 16,1-3-12-16,-1 1-19 0,1 0-22 16,-1-4-37-16,3-1-43 0,-1-4-60 0,2-2-65 15,-2-4-69-15,5-2-66 0,0-3 6 0,1-5-118 0</inkml:trace>
  <inkml:trace contextRef="#ctx0" brushRef="#br0" timeOffset="-191651.39">20185 4390 2253 0,'0'0'-40'0,"0"0"11"0,0 0 7 0,0 0 2 15,0 0 13-15,0 0-1 0,0 0 23 0,0 0 36 16,0 0 28-16,0 0 3 0,0 0-17 0,145 96-19 16,-111-76-31-16,-1 1-9 0,-3 0-1 0,1 1-5 15,-4 0-2-15,-4 0-9 0,3 2-13 0,-7-2-25 16,-3 2-30-16,2-1-51 0,-6 1-85 0,-1-2-86 16,-2 0-103-16,-2-2-42 0,-3-6-109 15,-3-5 280-15</inkml:trace>
  <inkml:trace contextRef="#ctx0" brushRef="#br0" timeOffset="-191362.45">20874 4550 2252 0,'0'0'0'0,"0"0"-5"0,0 0 30 15,0 0 29-15,0 0-43 0,0 0-24 16,0 0 4-16,0 0 11 0,0 0 21 0,0 0 12 16,0 0 6-16,0 0-5 0,0 0 3 15,0 0-5-15,31 138-5 0,-28-113 3 0,1 3-15 0,-4-4-3 16,2 0-4-16,-2-2-7 0,1-1 3 16,-1-3-2-16,0 2-1 0,3-4-10 0,0 0-4 15,0-2-12-15,1 0-14 0,2-3-15 0,1 0-31 16,1-4-34-16,-1-2-47 0,1-1-38 15,0-3-62-15,1-1-98 0,-4 0-55 0,-2 0-487 0</inkml:trace>
  <inkml:trace contextRef="#ctx0" brushRef="#br0" timeOffset="-191134.46">20747 4766 2454 0,'0'0'-2'0,"0"0"10"0,0 0 28 0,0 0 29 16,0 0-21-16,0 0-25 0,0 0-3 0,0 0 12 15,0 0 3-15,0 0-3 0,0 0-4 0,0 0-13 16,136-30-5-16,-108 25 0 0,3 0-4 0,-2 0-5 16,-1 1-8-16,2 0-15 0,-2 2-33 0,0-2-51 15,-2 3-98-15,0 0-124 0,1 0-199 16,-10 0-195-16,-3 1-44 0</inkml:trace>
  <inkml:trace contextRef="#ctx0" brushRef="#br0" timeOffset="-189744.32">21808 5721 746 0,'0'0'80'0,"0"0"-8"0,0 0 58 15,0 0 32-15,0 0 7 0,0 0-33 16,0 0-9-16,0 0-3 0,0 0 0 0,0 0-14 16,0 0-30-16,0 0-24 0,0 0-21 15,0 0-12-15,13-5-5 0,-22 24-1 0,-3 2-2 16,-1 1-1-16,-1 1-2 0,-1-1-2 0,-2-2 0 15,-1 1-1-15,-2-3 0 0,-3 0-2 0,-2-1 2 16,0 1 0-16,-3-3-1 0,0 2 4 0,-2-3-1 16,0-2 1-16,0-1-1 0,2 0-4 15,4-2 0-15,3-3 0 0,1-1 1 0,6-4 1 16,4-1-2-16,3-1-8 0,2-6-10 0,4-1-10 16,1-3-7-16,0-3 0 0,6-4 1 0,4-3 5 15,4-3 3-15,4 0 5 0,1 1 8 16,-1 0 2-16,1 4 7 0,-3 5 3 0,-1 3 3 0,-3 3 5 15,0 4 4-15,-2 1 3 0,2 3-5 16,-2 0-1-16,2 0-8 0,2 6-7 0,-1 1 2 16,2 2-3-16,0 2 5 0,3 2 1 0,-2 0 0 15,2 2-2-15,0 0 4 0,-2 3-3 0,3 0-1 16,-5 0 1-16,3-1-2 0,-3 3 0 16,-1-3-2-16,0 0 0 0,-1 2-2 15,2-2-4-15,-3-2-7 0,0-1-20 0,2-1-38 16,-3-3-58-16,2-1-83 0,0 0-121 0,0-3-125 15,-2-1-5-15,-4-3-197 0</inkml:trace>
  <inkml:trace contextRef="#ctx0" brushRef="#br0" timeOffset="-189536.38">22123 6002 1906 0,'0'0'14'0,"0"0"-32"16,0 0 61-16,0 0 41 0,0 0-14 0,0 0-36 16,0 0-10-16,0 0-6 0,12 132-8 0,-6-112-7 15,0 0-8-15,3 1-7 0,-4 0-15 0,0 0-46 16,2-2-70-16,1-2-123 0,-2-1-170 16,0-7-80-16,-2-3-194 0</inkml:trace>
  <inkml:trace contextRef="#ctx0" brushRef="#br0" timeOffset="-189379.64">22338 5835 2039 0,'0'0'311'16,"0"0"-293"-16,0 0 23 0,0 0 6 0,0 0-23 15,0 0-37-15,0 0-24 0,0 0-45 0,0 0-80 16,0 0-147-16,0 0-228 0,0 0-803 0</inkml:trace>
  <inkml:trace contextRef="#ctx0" brushRef="#br0" timeOffset="-188774.42">22458 5618 1667 0,'0'0'54'0,"0"0"31"0,0 0 26 0,0 0 1 16,0 0-41-16,0 0-27 0,0 0-5 0,0 0 2 15,0 0-6-15,0 0-7 0,0 0-2 0,0 0-4 16,0 0-1-16,0 0 0 0,73 130-7 16,-70-103-6-16,2-2 0 0,2-2-7 0,-1-5 0 15,1-3 1-15,0-2-2 0,0-1 2 0,3-5-1 16,-3-3 5-16,2-2 5 0,-2-2 7 0,6 0 11 15,-3-3-3-15,4-4 0 0,-3-3-7 16,2-1-6-16,0 0-1 0,-3-2-1 16,0 1 0-16,-4-2-3 0,2 1 0 0,-3 1-3 0,0 1-2 15,0 1-1-15,1 2-2 0,-1 2-1 0,-1 3 1 16,-3 2-2-16,0 1-3 0,2 1 1 16,-1 6 0-16,1 4 1 0,-2 1 2 0,1 3 1 15,1 4-2-15,1 1 2 0,2 0-1 0,0 3-1 16,4 2 2-16,5 2 0 0,0 0-1 15,2 5 0-15,-3-2-1 0,1 4 1 0,0-2 0 16,-2 2 2-16,3 0 0 0,-4 2-3 0,3-3 4 16,-2 2 0-16,-1-5 2 0,-6-3 5 0,-2-4 4 15,-4-2 11-15,0-1 3 0,-8-4 6 0,-4-2-5 16,-6-2-4-16,-4 1-2 0,0-3-3 0,-3-3-1 16,-3-1-2-16,2-2 1 0,0-3-4 15,2-1 1-15,4 0-4 0,0-4-4 0,7-3 4 16,-1-3-12-16,5-3-1 0,2-2-4 0,3-3-6 15,4-3 6-15,3-1 0 0,3-3 1 16,3-1-1-16,3 0 1 0,2-1-2 0,-3 2 1 16,4 1 4-16,-1 1-1 0,2 2 3 0,-1 3-3 15,1 1-2-15,0 3-12 0,3-1-19 16,-3 4-33-16,0 2-55 0,2 1-51 0,2 3-103 16,-2-1-152-16,-4 2-107 0,-5 1-599 0</inkml:trace>
  <inkml:trace contextRef="#ctx0" brushRef="#br0" timeOffset="-188583.35">23211 5907 1615 0,'0'0'75'0,"0"0"-2"0,0 0 55 0,0 0 45 15,0 0-24-15,0 0-42 0,0 0-26 16,0 0-16-16,-4 142-23 0,4-115-14 0,1-1-11 15,2-1-10-15,-1 1-13 0,3-2-22 0,-1-3-35 16,2 0-69-16,-2-4-90 0,-1-3-170 16,1-4-161-16,-1-4-611 0</inkml:trace>
  <inkml:trace contextRef="#ctx0" brushRef="#br0" timeOffset="-188410.46">23391 5724 1166 0,'0'0'451'16,"0"0"-123"-16,0 0-31 0,0 0-75 0,0 0-91 16,0 0-58-16,0 0-31 0,0 0-23 0,0 0-17 15,0 0-22-15,0 0-25 0,0 0-35 0,0 0-57 16,-65-61-75-16,65 72-122 0,0-1-200 16,2-3-574-16</inkml:trace>
  <inkml:trace contextRef="#ctx0" brushRef="#br0" timeOffset="-188126.64">23759 5633 797 0,'0'0'171'0,"0"0"-27"0,0 0 40 0,0 0 7 15,0 0-60-15,0 0-49 0,0 0-14 16,0 0-17-16,0 0-16 0,0 0 2 0,0 0 0 16,0 0 5-16,0 0-4 0,0 0-10 0,27 20-14 15,-40 2-4-15,1 5-2 0,0-2-3 0,-1 3 2 16,0-1-3-16,0 1 2 0,2-3 0 16,-1-1-2-16,1-1-5 0,3-4-3 0,-3 0-9 15,3-1-16-15,-1-3-19 0,2-2-43 0,-2-2-71 0,3 0-102 16,-2-2-144-16,3-3-87 0,3-3-90 0</inkml:trace>
  <inkml:trace contextRef="#ctx0" brushRef="#br0" timeOffset="-187891.18">23525 5640 1936 0,'0'0'26'15,"0"0"26"-15,0 0 43 0,0 0 49 0,0 0 1 16,0 0-27-16,0 0-22 0,0 0-20 16,0 0-22-16,134 98-19 0,-109-77-7 0,2-2-8 15,1 0-7-15,-5 2-3 0,1-3-3 0,-3 1-7 16,-2-2-9-16,-4 1-15 0,-1-2-20 16,1-2-22-16,-4-2-36 0,-1 0-38 0,-3-2-36 0,0 0-51 15,1-2-73-15,-2-1-103 0,-2-2-74 16,0-1-410-16</inkml:trace>
  <inkml:trace contextRef="#ctx0" brushRef="#br0" timeOffset="-187620.34">24106 5834 1537 0,'0'0'161'0,"0"0"-75"16,0 0 48-16,0 0 45 0,0 0-32 0,0 0-43 16,0 0-19-16,0 0-20 0,0 0-16 15,1 129-10-15,0-106-11 0,2-2-10 0,-2-1-6 16,1-2-5-16,-1-2-4 0,1-2-2 0,3-1-3 16,-1-2-7-16,-1 0-13 0,3-3-22 0,1-3-33 15,-1-1-44-15,3-2-67 0,1-1-144 16,-4-1-196-16,-1 0-603 0</inkml:trace>
  <inkml:trace contextRef="#ctx0" brushRef="#br0" timeOffset="-187439.44">24236 5609 2583 0,'0'0'47'0,"0"0"28"0,0 0 21 15,0 0-3-15,0 0-36 0,0 0-27 0,0 0-14 0,0 0-8 16,0 0-5-16,0 0-5 0,0 0-15 0,0 0-26 16,0 0-54-16,0 0-109 0,110-5-172 15,-107 12-308-15,-2-2-809 0</inkml:trace>
  <inkml:trace contextRef="#ctx0" brushRef="#br0" timeOffset="-186547.96">22172 5981 568 0,'0'0'51'0,"0"0"-35"16,0 0 65-16,0 0 52 0,0 0 17 16,0 0-22-16,0 0-25 0,0 0-11 0,0 0-11 15,0 0-16-15,0 0-17 0,0 0-10 0,66-42-5 16,-64 44-5-16,0 0 5 0,-1 0-1 15,-1 2 2-15,0-1 2 0,0 0-1 0,0 1-1 16,-1-1-3-16,-3 2-5 0,0-3-6 0,1 1-6 16,-2 0-5-16,0-1-3 0,-1 0-3 0,2 0-6 15,0-1-4-15,-1 0-16 0,3 0-27 16,-2-1-45-16,2 1-92 0,0-1-129 0,1 1-96 16,0-1-423-16</inkml:trace>
  <inkml:trace contextRef="#ctx0" brushRef="#br0" timeOffset="-186010.16">24469 6039 1399 0,'0'0'-8'0,"0"0"59"0,0 0 62 0,0 0 30 16,0 0-17-16,0 0-33 0,0 0-7 16,0 0-2-16,0 0-11 0,0 0-16 0,123 49-11 15,-119-28-10-15,2 0-5 0,-4 3-5 0,-2 3-4 16,0 1-5-16,-8-1-7 0,1 0-6 16,-6-1-7-16,1-3-7 0,-8 0-15 0,1-2-63 15,-3-3-23-15,-2 0-66 0,-2-3-159 0,7-3-145 16,6-5-598-16</inkml:trace>
  <inkml:trace contextRef="#ctx0" brushRef="#br0" timeOffset="-183126.35">5486 9582 740 0,'0'0'239'0,"0"0"-260"15,0 0 27-15,0 0 33 0,0 0 44 16,0 0 13-16,0 0-5 0,0 0-11 0,0 0-14 16,0 0-6-16,0 0 4 0,0 0 3 0,2-23-6 15,4 7-11-15,-1-1-16 0,2-3-7 16,-1 0-9-16,1 0-2 0,-4 1 0 0,1 1-3 16,-3 2 5-16,-1 0 0 0,0 2 2 0,0 0-1 15,0 1-5-15,0 1-1 0,-2 0-1 0,-4 2 2 16,3 3 6-16,-2 2 3 0,1 0-4 15,-1 4-7-15,1 1-13 0,3 0-19 0,-2 0-13 16,0 2-15-16,0 3-8 0,0 1 4 0,2 2 10 16,1 2 15-16,0 4 14 0,0 2 9 15,0 1 4-15,1 4-2 0,3 0 1 0,2-1 1 16,1 1-1-16,-1-1 4 0,3-1 0 0,1 1-1 16,-1-3-1-16,1-2-4 0,2-4-5 15,-1 0-1-15,3-4 0 0,-1-3 7 0,0-1 5 16,-1-3 4-16,0 0 7 0,2-7 2 0,-4-3 9 15,2-1-3-15,-3-2 3 0,-2-2-1 0,-1-2-4 16,1-1 7-16,-4 2-1 0,-2-2 2 0,2 0 0 16,-3 0-5-16,0-2-7 0,-3 2-6 0,3 1-1 15,-2 1-5-15,-2 1 2 0,-1 3 0 0,-1 3 2 16,2 2 4-16,0 2 0 0,-3 4-3 16,6 1-14-16,-2 0-21 0,0 3-15 0,0 5-2 15,2 5 7-15,0 4 19 0,1 4 12 0,0 3 8 16,0 4 3-16,6-2-1 0,0 1 1 15,5-2-3-15,-1-1-7 0,1-2 2 0,6-4-6 16,-4-2 2-16,6-3 8 0,-1-3-3 0,-1-5 3 16,0-2 0-16,1-3-3 0,0 0 7 0,-6-3 4 15,1-6 7-15,-3-1 3 0,-1-3-3 0,2-2-1 16,-3-1-3-16,-2-1 0 0,0 0 0 16,-2 0-6-16,2 1 3 0,-4 0-4 0,3 1-3 15,-3-1 1-15,0 3-4 0,1 0-1 16,1 4-2-16,-2 2-1 0,0 4-3 0,0 2-8 15,2 1-7-15,-3 0-6 0,1 3 3 0,-1 5 6 16,4 3 11-16,-2 3 4 0,-1 1 3 0,4 3 2 16,-4-1-2-16,1 1 2 0,2-3-3 0,-2 2-3 15,-1-1 3-15,4-3-1 0,-3 1 4 0,3-3 6 16,-2-2-3-16,4-2 2 0,-5-2 1 16,3-3 1-16,-2-1 5 0,2-1 7 0,-3-1 3 15,5-6 3-15,-3-4-4 0,1-1-4 0,1-3-5 16,-2-1-6-16,3-2-1 0,-3 1-4 0,0 0 0 15,0 0 0-15,1-2-3 0,-1 5 0 16,2 0-5-16,0 3 2 0,-2 2-3 0,1 3 0 16,-1 2-4-16,0 3-10 0,-3 1 2 0,2 0-3 15,1 6 4-15,-1 2 10 0,3 3 3 0,2 2 4 16,-1 0-2-16,1 3 2 0,2 3-2 16,1-2 3-16,0 0 0 0,3 1-1 0,-1-1-3 15,2-3-6-15,0 0-1 0,2-2-7 0,1 0-7 16,1-5-2-16,0-2 1 0,-1-3 0 15,3-2 0-15,0-1 7 0,-1-6-1 0,1-4 10 16,-1-2 5-16,-2-1 3 0,-1 0 6 0,-4 1 3 16,-4-2 14-16,1 0 6 0,-4 0 9 0,-2 0 6 15,-1-1-2-15,-4 1-3 0,0-1-3 0,0 0 0 16,-5-1-2-16,-4 5 5 0,-1 1-1 0,0 1-2 16,-2 3 2-16,0 5-10 0,-3 1-8 15,2 1-13-15,-1 5-11 0,-1 4-7 0,1 2-3 16,1 4 0-16,1 0 1 0,-1 1 2 0,4 0 0 15,1 3 2-15,1-1 2 0,0 3 2 16,5-2 2-16,0 2-4 0,1-3 6 0,1 1-7 16,0-3-1-16,3-1-3 0,6-5-9 0,0-4-1 15,1-1-1-15,2-5 8 0,-1 0 11 16,2-3 15-16,1-5 12 0,-3-4 3 0,2-3 0 16,-1-1-6-16,-1-4-3 0,0 1 2 0,-3-3 6 15,0-3 0-15,0 0 1 0,0-2-3 0,-3-1-8 16,1-5 1-16,-1-2-6 0,-4-4-1 15,-1-5-3-15,0-2-7 0,0-5-2 0,-4 1-6 16,-4-3 0-16,1 1-2 0,-3 3 2 0,2 5 6 16,-1 6 4-16,0 7 8 0,2 9 2 0,1 8 7 15,1 6-1-15,3 5-2 0,1 3-22 0,0 6-13 16,1 7-3-16,1 8 0 0,-1 6 17 0,1 8 6 16,4 4 2-16,3 5 0 0,0 4-2 0,3 3 2 15,2 2-4-15,3 0 4 0,-3 1 1 16,4-2 1-16,-3-3 2 0,3-4-2 0,1-4-5 15,0-7-5-15,4-3-2 0,0-6-13 0,0-3 3 16,-1-6 0-16,-1-4 1 0,-1-7 11 16,0-2 1-16,-4-3 6 0,1-1 12 15,-4-8 3-15,0-1 2 0,-1-5-2 0,-3-1-3 0,3-4 0 16,-2 0 2-16,-2-4 0 0,-2-2-2 16,-2-2-3-16,0-2-6 0,-2 0 1 0,-1-1-3 15,0 2 8-15,0 3 7 0,-2 5 1 0,-3 2 8 16,0 6-2-16,-1 5 1 0,2 3 2 0,-2 4 6 15,-1 1-9-15,1 4-6 0,0 6-8 16,-2 7-8-16,0 2 2 0,1 4 1 0,0 3 1 16,2 2 2-16,2 0 4 0,0 0 1 0,3-2-4 15,0 3 0-15,0-4-9 0,0-2-5 0,5-1-3 16,1-3-9-16,2-3-10 0,1-2-17 0,4-2-22 16,-2-3-47-16,6-2-41 0,0-3-86 0,4-2-161 15,3-2-65-15,4 0 5 0,-6-5 41 16,-5 2 422-16</inkml:trace>
  <inkml:trace contextRef="#ctx0" brushRef="#br0" timeOffset="-182565.71">8709 9092 1645 0,'0'0'87'0,"0"0"29"0,0 0 24 0,0 0-10 15,0 0-49-15,0 0-33 0,0 0-6 0,0 0-4 16,0 0-13-16,0 0-14 0,0 0-11 0,0 0 1 16,0 0-3-16,0 0 0 0,-132 59 2 15,112-38-5-15,0 3 2 0,-5 1-3 0,-1 0 1 16,-4-1 0-16,-1 3-2 0,0-4 6 0,-2-1-3 16,2-3 6-16,-1 0 2 0,3-2-1 15,3-4 1-15,2-3-1 0,3-3-2 0,2-2 1 16,2-3 1-16,2-2-5 0,-1 0 5 0,5-1 1 15,1-5-2-15,-1-2 3 0,2-4-5 0,4-1-4 16,0-2-1-16,5-4-3 0,0-3 4 16,0 1 3-16,7-2 1 0,2 1 1 0,2 3-3 15,2 3 0-15,0 3 9 0,2 4 1 0,3 4 6 16,0 1 6-16,2 3-6 0,1 1 7 16,-1 5-4-16,4 3-3 0,0 4 4 0,-3 1-4 15,2 2-1-15,1-1-2 0,0 4-3 0,1-3-5 16,0 0-4-16,-2 0 2 0,4 0-3 0,-5 0 5 15,-1 1 1-15,0 0-5 0,1 0 2 0,-4-1-4 16,1-1-7-16,0-3-10 0,-2 1-28 0,1-3-51 16,-1 0-74-16,0-2-137 0,-2-2-191 15,-1-3-111-15,-6-1-132 0</inkml:trace>
  <inkml:trace contextRef="#ctx0" brushRef="#br0" timeOffset="-182345.3">8982 9383 1796 0,'0'0'140'16,"0"0"-22"-16,0 0 16 0,0 0-9 0,0 0-57 16,0 0-19-16,0 0 3 0,0 0 0 0,0 0-9 15,0 0-10-15,-16 127-8 0,25-104-5 0,0 0-8 16,2-3-6-16,-1 0-9 0,2-4-14 15,2-1-22-15,0-3-43 0,2-4-53 0,-1-2-70 16,3-5-133-16,-7-1-204 0,-4 0-770 16</inkml:trace>
  <inkml:trace contextRef="#ctx0" brushRef="#br0" timeOffset="-182164.87">9149 9107 1783 0,'0'0'432'0,"0"0"-307"0,0 0 9 0,0 0 3 16,0 0-51-16,0 0-45 0,0 0-23 0,0 0-15 16,0 0-5-16,0 0-7 0,0 0-19 15,0 0-52-15,0 0-104 0,-5-44-165 0,17 51-270 16,-6-2-822-16</inkml:trace>
  <inkml:trace contextRef="#ctx0" brushRef="#br0" timeOffset="-181709.79">9595 8776 2312 0,'0'0'2'0,"0"0"30"16,0 0 34-16,0 0 27 0,0 0-3 0,0 0-17 15,0 0-12-15,0 0-9 0,0 0-11 16,0 0-12-16,124 100-9 0,-96-91-6 0,1-1-8 16,0-1-3-16,-1 0-1 0,2 1-6 15,-3-1 2-15,2-1-1 0,0 1-1 0,-5 0 4 0,1 1-2 16,-4-1 3-16,-2 3-5 0,-2-2 5 15,0-1-2-15,-4 3-3 0,-1-1 3 0,-4 1-2 16,0 0 1-16,-5 0 0 0,-1 0 7 0,-2 2-6 16,2 0-3-16,-7 2 6 0,0-1-7 0,-4-1 5 15,-1 1 2-15,1 0-1 0,-2-1 2 16,0-2 1-16,1 1-3 0,-2 0-2 0,1-2 5 16,-2 0-5-16,1 0 2 0,0 0 3 15,-7 0-6-15,1 2 2 0,0 1-3 0,-3 0 1 16,0 0-5-16,0 0 2 0,2 1-4 0,0 0-13 15,1-2-11-15,-1 2-26 0,1 1-29 0,3-3-29 16,1 0-40-16,4-3-65 0,5 0-103 0,1-3-128 16,2 0-59-16,2-3-353 0</inkml:trace>
  <inkml:trace contextRef="#ctx0" brushRef="#br0" timeOffset="-181242.36">10718 8873 1685 0,'0'0'111'0,"0"0"7"0,0 0 29 16,0 0 3-16,0 0-64 0,0 0-33 15,0 0-6-15,0 0-14 0,0 0-16 0,0 0-14 16,0 0-16-16,0 0 4 0,-128-29-7 0,114 40 1 16,-3 1 3-16,3 0 0 0,-2 3 2 0,2 2-1 15,-3 4 3-15,4 0 1 0,-3 3 1 0,4 1 6 16,0 3-3-16,2-1 7 0,2 1-1 16,0 1-1-16,5-1 4 0,0-2-2 0,4-1 0 15,-1-1-2-15,5-2-3 0,4-2-3 0,3-3 1 16,5-1 1-16,1-1 3 0,3-3-1 0,0-5-1 15,-1-2 1-15,2-4-6 0,-1-1 5 16,0-3-2-16,-2-6 1 0,2-4 9 0,-4-1 4 16,-1-1 10-16,1 0 15 0,-4-3 15 0,1-2 11 15,-3 2 7-15,-2-1 3 0,-4-2-13 0,1-1-5 16,-2-5-14-16,0 0-13 0,-1-4-3 16,-3-3-11-16,0 1-5 0,0-3-1 0,-1 1-7 15,-6 1-3-15,0 2-4 0,1 3-14 16,-3 5-22-16,-3 6-41 0,-4 4-56 0,3 3-114 15,-5 7-237-15,5 1-152 0,4 3-563 0</inkml:trace>
  <inkml:trace contextRef="#ctx0" brushRef="#br0" timeOffset="-180398.35">11690 8970 1676 0,'0'0'72'15,"0"0"66"-15,0 0 36 0,0 0 10 16,0 0-42-16,0 0-67 0,0 0-46 0,0 0-15 15,0 0 2-15,0 0 9 0,0 0 1 0,0 0-9 16,-4 144-4-16,16-97-11 0,3 0 0 0,-2 2-6 16,-2-5-9-16,0 1-4 0,-1-5-15 0,-3 0-12 15,-4-3-23-15,3-4-33 0,-4 0-45 0,-2-2-58 16,0-4-62-16,-1-3-73 0,-3-2-49 16,1-6 28-16,3-5 35 0,-1-6 17 15</inkml:trace>
  <inkml:trace contextRef="#ctx0" brushRef="#br0" timeOffset="-179874.27">11626 8999 1873 0,'0'0'59'0,"0"0"15"0,0 0 27 15,0 0 9-15,0 0-7 0,0 0-23 16,0 0-20-16,98-123-13 0,-74 114-9 0,6 3-11 15,0 2-7-15,0 3-8 0,-1 1-4 0,0 1-4 16,-3 4-7-16,-1 1 0 0,-4 2-6 0,-8 3-2 16,0-1 1-16,-5 1-1 0,-7 2 2 0,-1-1-3 15,-1 3-3-15,-9 1-7 0,-4 1-3 0,-5 1-2 16,-6-2 0-16,2 0 4 0,-2-3 5 16,-1-1 2-16,4 0 7 0,-1-4 0 0,2-3-1 15,2-2 3-15,1-3-3 0,5 0 3 0,-1 0 5 16,9-5-7-16,0 0-20 0,5-4-11 0,0 0-8 15,6-3 7-15,4 3 19 0,1-2 11 16,2 0 6-16,5-1 3 0,-1-1-2 16,3 0 4-16,1-2 5 0,0-1 3 0,2 1 10 0,0 0 3 15,3-2 7-15,-5-1 4 0,2 0-2 16,-1-1-1-16,1-2-3 0,-3 0-2 0,-3 0 0 16,0-1-7-16,0 0-2 0,-5-2-4 0,1-1-6 15,-3-1 3-15,0-1-1 0,-2-5-1 16,-4 1 2-16,0-6-4 0,-4 3 0 0,0 0-1 15,-5 0 2-15,-5 7 5 0,3 4 5 0,0 4 10 16,-2 4 8-16,0 7 4 0,2 4 3 0,3 4-10 16,-3 0-13-16,4 11-12 0,-4 8-5 0,5 7 0 15,-1 6 2-15,3 6 4 0,0 1-3 0,3 4 1 16,7-3 0-16,1 3-2 0,1-3-2 0,5-1-4 16,-1-1 2-16,0-3-4 0,4-4-2 15,-2-1-6-15,1-6-16 0,0-4-16 0,-2-2-31 16,2-4-50-16,-1-2-81 0,-2-4-151 0,-3-2-176 15,-5-3-730-15</inkml:trace>
  <inkml:trace contextRef="#ctx0" brushRef="#br0" timeOffset="-179682.84">11900 8598 2445 0,'0'0'46'15,"0"0"-61"-15,0 0 16 0,0 0 18 0,0 0 38 16,0 0 11-16,0 0-12 0,128-18-11 0,-73 10-16 16,7 1-14-16,4-1-13 0,0 1-37 15,3 4-84-15,-7 2-126 0,1 1-229 0,-15 4-319 16,-17-1-309-16</inkml:trace>
  <inkml:trace contextRef="#ctx0" brushRef="#br0" timeOffset="-179517.36">12783 8853 2576 0,'0'0'56'0,"0"0"10"0,0 0 17 0,0 0-17 16,0 0-32-16,0 0-18 0,0 0-12 16,0 0-1-16,0 0-8 0,0 0-22 0,0 0-47 15,0 0-120-15,0 0-186 0,0 0-283 0,90-41-817 16</inkml:trace>
  <inkml:trace contextRef="#ctx0" brushRef="#br0" timeOffset="-178408.59">13735 8663 1653 0,'0'0'-56'0,"0"0"25"0,0 0 17 0,0 0 25 15,0 0 18-15,0 0-3 0,0 0-1 0,0 0-1 16,75-139 2-16,-54 113 1 0,1-1-3 0,2 3-7 16,-3 2-6-16,-4 5-3 0,0 5-7 0,-6 1 2 15,-2 4-2-15,0 5-2 0,-6 2 6 16,-1 0 13-16,-1 8 11 0,-1 3 0 0,0 3 4 15,2 5-16-15,-2 2-7 0,1 2 7 0,0 2-2 16,1 0 6-16,0 0 5 0,3 0-1 0,-2-2 1 16,6-3-2-16,-1-1-1 0,1-2-5 0,2-2 2 15,-1-3-5-15,1-2 3 0,0-3-4 16,-1-2 3-16,-1-2 5 0,1-3 4 0,0 0 16 16,-2-5 2-16,1-1 5 0,1-5-6 15,-2 0-11-15,4-5-7 0,-4 1-7 0,-1-2 0 16,-2 0-5-16,0-2 1 0,-2 1-4 0,-3-1-3 15,0 0 3-15,0 1-6 0,0-1 3 0,-4 0 0 16,-2 2-3-16,0 0-1 0,1 2 0 0,-2 3-2 16,3 0-1-16,-1 3 4 0,2 2-1 15,1 4 2-15,1 2-5 0,1 1-10 0,0 0-10 16,0 0-5-16,0 1 7 0,5 3 6 0,5 2 11 16,0 0 4-16,1 2-1 0,6-3 0 0,0 1 0 15,1 0 0-15,0-1-1 0,4-2 2 16,3-2-3-16,-2 0 1 0,3-1 3 0,1 0-4 15,0-3 5-15,1-4-2 0,-1 0-3 0,0-2 4 16,-4-1 0-16,-2-2 3 0,-1-1-1 0,-1-1-1 16,-4 1-3-16,-4-1 0 0,-1 3 1 15,-6-1 3-15,-2 1 4 0,-2 3 4 0,0-2 1 16,-2 0-3-16,-5 2 0 0,-2 1-3 16,0 1-1-16,-1 1 2 0,-3 3-3 0,1 2 2 15,0 0-4-15,-1 1-1 0,1 5-3 0,-3 3-2 16,3 3 5-16,0 2-2 0,1 0 3 0,2 5-1 15,3 1-4-15,-2 1 4 0,4 1-1 0,3 2 0 16,1-2 1-16,0 3-4 0,4-4-5 0,5 1-4 16,1-2-6-16,2-2-14 0,2-3-13 15,0-1-23-15,4-3-35 0,0-2-37 0,2-4-48 16,0-1-69-16,0-4-79 0,2 0-69 0,3-6-3 16,-8 1 31-16,-4 0-14 0</inkml:trace>
  <inkml:trace contextRef="#ctx0" brushRef="#br0" timeOffset="-176887.11">14838 8315 0 0,'0'0'368'0,"0"0"-76"0,0 0 26 0,0 0-23 16,0 0-24-16,0 0-28 0,0 0-48 15,0 0-46-15,0 0-51 0,0 0-48 0,0 0-30 16,0 0-13-16,0 0-4 0,0 0 6 0,-56 0 5 16,49 25 8-16,1 3 2 0,1 2-1 15,1 0-3-15,0 0-8 0,4 0 0 0,0-1-8 16,0-6-5-16,8 2 0 0,1-7-6 0,3-3 0 15,3-2-1-15,2-5-2 0,1-3-1 0,2-4 3 16,0-1 5-16,4-8 2 0,1-6 4 16,1-3 0-16,-4-4-2 0,5-2 0 0,-4-1 1 0,-2-5 2 15,-2 0-2-15,-1-1 5 0,-1-3-3 16,-4-1 0-16,-1-5 1 0,0-2-3 0,-2-5-2 16,-1-3-5-16,1-1-3 0,-4-2-2 0,0 2 1 15,-1 3 5-15,-2 8 2 0,0 4 5 16,1 9-1-16,-2 7 3 0,0 7 2 0,-2 5 3 0,0 3 0 15,0 4-4-15,0 7-2 0,0 5-2 16,0 7 3-16,-2 3 4 0,4 9-6 0,-2 1 4 16,0 4-1-16,1 3-1 0,3 1 4 15,1 2-3-15,-1 1-2 0,1-2 0 0,2-2-2 0,2-1-1 16,-1-6 0-16,4-2-2 0,1-6-2 16,0-2-3-16,-1-3 3 0,1-2-3 15,-3-2-2-15,-1-2 3 0,-1-4-3 0,-2-3 4 16,-3-3 1-16,-1 0 14 0,-2-3 8 0,0 0 1 15,-2-2 0-15,-4-3-16 0,-5-3-9 0,-2-1-4 16,-2-3 1-16,-5-2 0 0,-2 0-1 0,0-2 0 16,-1 0-4-16,-1-1 4 0,4 0-1 0,3-1 2 15,3 3 4-15,2 1 0 0,4 2 2 0,3 2-4 16,4 0-7-16,1 2-4 0,2 1-1 16,7 0 2-16,2-1 4 0,7 2 3 0,3-1-1 15,-2 1 2-15,4 0 2 0,1 2 1 0,1-2 2 16,-1 0-1-16,-1 0 5 0,1-2-3 15,-1 2 5-15,-1 0 0 0,-1-1-3 0,0 0 4 16,-2 1-3-16,-2 0 1 0,-1 2 1 0,-3 0 3 16,-2 1 0-16,-1 0 3 0,-4 2 3 0,-2 0-2 15,-3 1 15-15,-1 0 11 0,0 0 5 0,0 1-2 16,-1 5-12-16,-4 0-15 0,0 2-9 16,-4 2 2-16,3 3-7 0,0 0 2 0,-3 4-2 15,1 0 0-15,2 1 2 0,0 3 0 16,2 2 2-16,1 0-2 0,1 1 5 0,2-1-3 15,0 3 1-15,3-4 4 0,3-1-6 0,3-1 4 16,2 0-4-16,1-3 0 0,2-2-3 0,0-4-3 16,2 0 5-16,-1-5-2 0,4-2 6 0,-6-3 2 15,1-1 1-15,1 0 4 0,-1-6 6 0,1-3 4 16,-2-1-1-16,1-4 4 0,-3-1-7 16,1-2-2-16,-3 0-3 0,-1-2-3 0,-3 1-1 15,-5-4-1-15,0-1-1 0,0-1-4 16,-8-4 3-16,0 2-2 0,-7-2-3 0,0 0 0 0,-3 1-8 15,-1 3-1-15,-3 3-12 0,-1 2 3 16,0 5-2-16,2 4 3 0,-4 5 11 0,4 2-2 16,1 3 6-16,4 3-1 0,5 5-1 0,0 2-1 15,5 2-1-15,4 1 1 0,2 1 0 0,5 1 2 16,4 0-6-16,4 2-2 0,2-3 0 16,5-2 1-16,3-2 3 0,-2-3 1 0,1-2 4 15,1-1-3-15,-1-3 6 0,-3-1 3 16,2 0-1-16,0-1 9 0,-2-4-4 0,2-2-1 15,-3-1 5-15,0-1-3 0,1-2 2 0,-3 0-2 16,1 1 1-16,-3 1-1 0,2-1-2 0,-2 3-2 16,2 0-2-16,-2-1-7 0,2 3 5 0,0 0-1 15,2 2-6-15,-4 2 7 0,4 1-4 0,-4 0 1 16,2 0 6-16,-6 2-5 0,0 4-2 0,1 2-1 16,-2 0-2-16,-4 3 2 0,1 1 1 15,-4 1 3-15,2 1 0 0,-3 1 0 0,1-1-1 16,-2 4 0-16,1-3-1 0,-1 0 4 0,0 1-4 15,3-1 4-15,0 0 0 0,1-1-5 16,-1 0 6-16,3-2-7 0,0-2 3 0,0 0 1 16,2-3-1-16,-2 0 0 0,1-2-1 0,2-2 6 15,1 0-3-15,0-3 4 0,0 0 2 16,0 0-5-16,2-6 4 0,-3-1-3 0,2-2-1 16,0-1 0-16,3-2 0 0,-3-1-1 0,3-3-1 15,0-1 4-15,-1-1-6 0,1-2 3 0,-2-3-2 16,2-1-1-16,-2 0 0 0,0-3-2 15,-3 1-1-15,-2-1-4 0,-3 2 1 0,-3 3 0 16,0 3 3-16,-2 6 3 0,1 3 3 0,0 3 4 16,-1 2-1-16,0 5 2 0,-3 1-7 0,0 5-1 15,0 5 0-15,-1 4-2 0,0 4 6 16,-2 2 0-16,2 1 2 0,1 2 2 16,2-2-4-16,1 4-2 0,-1-1-2 0,2-1 0 0,0 1 2 15,0-4-1-15,0-1 1 0,4-3-1 0,2-2-3 16,3-2-1-16,1-3-5 0,1-3-3 0,2-1 5 15,-1-1 0-15,3-4 8 0,2-1 3 0,3 0-1 16,-1-4 2-16,3-3-3 16,-1-3 0-16,2-1-1 0,-3 1 2 0,-1-2 0 0,-1-3-2 15,1 0 1-15,-3-4-1 0,-1 1-1 0,-3-2 2 16,1-2-1-16,-2-2 0 0,-2 0 1 16,-1-1 0-16,-1-2-3 0,-5 4 4 0,-1 4 0 15,-1 1 7-15,0 5 6 0,-3 6 7 0,-3 2 3 16,1 4-3-16,-3 1-2 0,0 1-5 0,0 8-4 15,-3 2 1-15,1 6-1 0,-1 1 3 16,3 0 3-16,1 3 2 0,0 1-2 0,5 0 3 16,-2 0 0-16,3 0-5 0,1-3 2 0,0 0-10 15,4-3-4-15,3-2 1 0,0 0-6 0,4-4-1 16,0-2-5-16,1-1-7 0,1-3-8 16,-2-2-9-16,2-1-22 0,1-1-29 0,-1 0-41 15,-1-5-53-15,0-2-107 0,-1-1-188 0,-3 1-100 16,-3 3-502-16</inkml:trace>
  <inkml:trace contextRef="#ctx0" brushRef="#br0" timeOffset="-176716.98">16435 7764 2112 0,'0'0'69'0,"0"0"-15"0,0 0 3 15,0 0-9-15,0 0-24 0,0 0-19 0,0 0-13 16,0 0-29-16,0 0-59 0,0 0-100 0,0 0-244 16,0 0-793-16</inkml:trace>
  <inkml:trace contextRef="#ctx0" brushRef="#br0" timeOffset="-176566.61">16730 7763 1561 0,'0'0'607'0,"0"0"-538"0,0 0 16 0,0 0 2 16,0 0-28-16,0 0-41 0,0 0-9 0,0 0-7 16,0 0-4-16,0 0-15 0,0 0-36 15,0 0-74-15,0 0-118 0,77-74-228 0,-75 74-625 0</inkml:trace>
  <inkml:trace contextRef="#ctx0" brushRef="#br0" timeOffset="-154742.61">17630 8242 840 0,'0'0'125'0,"0"0"32"0,0 0 43 16,0 0 19-16,0 0-27 0,0 0-40 0,0 0-27 0,0 0-31 15,0 0-24-15,0 0-14 0,0 0-21 0,0 0-11 16,-33 27-10-16,33-27-4 0,5-4 10 16,0-4 7-16,5-2 2 0,4-5-6 0,-1-3-7 15,5-2-8-15,-3-2-1 0,2 1-3 0,-6 1-1 16,0-3-3-16,-1 2 0 0,-2-1 6 0,1-1-4 16,-1-1 3-16,-3 0-3 0,3 2-2 15,-3 0 1-15,0 6 1 0,-2 4 2 0,2 5-2 16,-4 4 0-16,0 2-9 0,-1 1-13 0,0 0-1 15,1 1 0-15,1 5 5 0,4 4 9 16,-2 3 4-16,4 3 2 0,0 2-1 0,-1 1 2 16,0 0-3-16,1 1 0 0,3 2 0 0,-2-3 1 15,-1 1 0-15,2-1 1 0,-6 0 0 0,2-3 0 16,-3 0 2-16,-3-2-1 0,0-2 4 16,0 0 1-16,-2 0-1 0,-4-4 5 0,2-1-3 15,-4-3 3-15,0 1-2 0,3-3 0 0,-3 0-4 16,-2-2-4-16,1 1 3 0,3-1-5 15,-1 0 1-15,-1 0 0 0,4-2-6 0,-2 0 0 16,4-1 0-16,0 0 0 0,-2 1-1 0,4 0-1 16,0 1-13-16,0-1-11 0,0 1-6 0,0-1 1 15,5 0 7-15,-2-3 15 0,6 0 6 0,1 0 4 16,0-4 4-16,1 2 2 0,2-1-1 0,2 1 2 16,0-3 0-16,1 2 1 0,3-1-3 15,0-1 2-15,-1-1-1 0,2 0 0 16,0-2 6-16,1 0-3 0,3-1 2 0,-5 0 1 0,-2 1-3 15,2-1 4-15,-3 1 2 0,-2 3 2 0,-4 0 1 16,-2 2-1-16,-4 3-1 0,1 3 8 16,-4 1 9-16,-1 1 9 0,0 0 2 0,0 0-11 15,0 0-16-15,-5 3-14 0,1 3-6 0,-4 3-1 16,0 2 2-16,2 5 7 0,-4 0-2 16,0 2 4-16,2 2 0 0,0-3-1 0,5 1-5 15,2-4 0-15,1 1-4 0,0-1-2 0,2-2 1 16,5-4-4-16,1 1-1 0,2-2 2 15,1-4 3-15,2-1 6 0,-1-2 3 0,3 0 6 0,1-3 0 16,2-5 2-16,1-2 1 0,-4-1-2 16,4-3-1-16,-3 1-2 0,0-3-3 0,1 0 1 0,-3-3 4 15,2-2 2-15,-3 2 1 0,3-2-2 16,-4 0-4-16,-2 3 2 0,-1 2-4 0,-4 2 3 16,2 4 1-16,-5 4 3 0,-2 1 8 0,0 3-1 15,0 2-2-15,0 0-12 0,-2 1-16 16,-5 7 0-16,4 2 2 0,-5 4 8 0,3 4 6 15,-2 0 0-15,-1 4-1 0,4 0-1 0,-1-2-3 16,4 1 0-16,1 0 0 0,0-3-2 16,6-1 0-16,-1-1-5 0,5-2 1 0,0-3 0 15,2-3-2-15,2-4 4 0,-1 0 1 0,3-4 5 16,-2 0 4-16,3-6 5 0,-3-4 1 0,3-3-2 16,-2-1 3-16,2-2-7 0,-5-1 4 15,4-2 0-15,-4-2-3 0,0 1 5 0,-1-1-3 16,-2-1 0-16,0 1-2 0,-1 3 1 0,-4 2-3 15,3 1 2-15,-4 4 3 0,-3 4-2 0,1 4 2 16,0 1-4-16,-1 2-10 0,0 2 3 0,0 6 2 16,0 3 6-16,-2 6 5 0,1 3-1 15,-2 4-5-15,-2 5 1 0,3 0-2 0,-1 4 3 16,-2 4 0-16,0 0-2 0,-1 6 4 0,3 2-5 16,-4 5 2-16,2 0 2 0,-3 2-4 0,-1 1 2 15,0 0 0-15,-1-2 2 0,-1-3-3 0,0-2 5 16,0-3-5-16,1-3-2 0,1-4 5 15,1-4-3-15,-1-8 5 0,5-5 1 0,-2-5 3 16,4-4 4-16,1-6 12 0,0-4 10 0,1 0-2 16,0-2-4-16,0-9-16 0,0-4-11 15,2-6-1-15,0-8 1 0,6-4 0 0,-1-5 1 16,2-5 0-16,-3-3-6 0,4-5 5 16,4-5-3-16,-2-6-4 0,2-4 3 0,3 0-10 15,2 1-1-15,-3 5 0 0,3 6 1 0,1 10 5 16,-3 9 3-16,2 8 4 0,-4 10-4 0,3 3-1 15,-5 8-2-15,5 4-3 0,-2 2-1 0,-2 5 2 16,-2 5 1-16,0 4 2 0,-1 3 5 16,-2 0-1-16,0 2 4 0,1-1 2 0,-5 0-3 15,-2-1 3-15,-2-2 4 0,-1 2 1 0,-2-3 2 16,-5 1 5-16,-5-3 0 0,1-2 0 0,-5 1 4 16,1-3-5-16,-3-2-2 0,-1 0-5 0,-1-3-1 15,6 1-5-15,-3-4 2 0,6 0 1 0,2-4-6 16,3-3-2-16,3-1-15 0,3-2-2 15,3-4-8-15,9-1 7 0,0-2 0 0,7-4-3 16,2 2 3-16,3-1-12 0,4-1 0 0,0 3 2 16,1 0 3-16,-3 2 12 0,2-1 5 15,0 2 6-15,-4 0-1 0,3 0 7 0,-3 0 1 16,-1 3 2-16,-3-1 7 0,-1 2-2 16,0 1 5-16,-3 2 4 0,-2 1 2 0,-3-1 2 0,-1 4 3 15,3-1-1-15,0 1-6 0,-7 3 1 16,3 0-10-16,-2 1-1 0,-4 0-1 0,-1 0 2 15,1 4 4-15,-3 3 2 0,0 1 7 0,0 5-7 16,-5-1-1-16,2 3-3 0,-4 2-11 16,-1 0 6-16,4 3-3 0,-3 0-2 0,5-2 1 15,-1 0-1-15,2 2-3 0,1-4 2 0,0-1 1 0,3-1-2 16,1-3 3-16,3-1-2 0,3-2 0 16,-2-3 0-16,2-1 1 0,1-4 3 0,0 0 2 15,0-2 6-15,2-5-2 0,1-1 0 0,-1-3-1 16,-1-2-6-16,-1 0 1 0,3-3-2 0,-3-3 4 15,-2 1-3-15,-2-2 1 0,0 0 0 16,-4-4-7-16,1 4 5 0,-3-2-3 0,-1-3-2 16,0 3-1-16,-6 0 0 0,-2 0-3 0,2 1 0 15,-9 4 4-15,4 3-4 0,-1 4 3 16,-1 4 0-16,-3 4-2 0,6 2 1 16,-1 0-1-16,0 4 1 0,2 5-5 0,1 0 3 0,4 4-3 15,1 1-2-15,-1 1 4 0,4 0-4 16,0 1 2-16,0-1 1 0,4 2 1 0,1-3 1 15,3-1-1-15,1-3 4 0,3-2-2 0,-1-1 6 16,0-3 3-16,6-3 4 0,-4-1 1 0,4 0 3 16,-1-3 0-16,1-6-1 0,-3 0 6 0,2-1-2 15,-3-3 6-15,5 2 2 0,-5-2-7 0,4 0 1 16,-5 0-6-16,4-1-4 0,-3 1-1 16,3-1-2-16,-4 1-2 0,2 2-2 0,-4 1 1 15,3-2-2-15,-1 5 1 0,-5 1-1 0,1 3 0 16,0 1-2-16,-3 2 1 0,2 0-1 0,-5 1-4 15,4 5 3-15,-4-1-1 0,2 4 4 0,-1 0 2 16,1 2 0-16,-4 1 1 0,2 2-3 16,1-2 3-16,-2 3-2 0,0 0 3 0,0 2-1 15,0 1-2-15,0-2 0 0,4 0-1 16,-2 1 0-16,0-2 2 0,3 1 0 0,-2-2-1 16,2 1 1-16,-2-1 0 0,4-4 0 0,0 0 2 15,1-1-2-15,-2-2 2 0,2-2 2 16,3-1 1-16,3-2 2 0,-3-2-1 0,0 0 1 15,3 0-3-15,-1-3 0 0,0-4 1 0,1-1-3 16,-2-3 2-16,4-3-3 0,-3 1 1 0,3-2-2 16,-3-3 3-16,2-2-2 0,-4 1-2 0,1-3 2 15,1-2-2-15,-1-1 1 0,-1-1 0 16,2-5-2-16,0 1-2 0,-2-5-3 16,2-1-3-16,-1-1-1 0,-3 2 3 0,-1 3 5 0,-5 4 3 15,-3 6 5-15,-1 5 5 0,0 3 1 0,0 6 7 16,0 4 3-16,-4 4-6 0,-4 0-2 0,1 8-7 15,-1 6-6-15,-5 4 2 0,2 2-1 16,1 4 0-16,-1 4 1 0,2 0 2 0,0 2 2 16,4 2 2-16,-3-1 1 0,4 1-1 0,-2-1 1 15,3-1 1-15,3-2-4 0,0-2-2 0,0-2-4 16,4-2-4-16,5-3-2 0,1-2-1 16,-1-3-2-16,3-3-6 0,-1 0-3 0,0-5-11 15,5 0-7-15,-3-4 3 0,4-1-2 0,-3-1-11 16,3-1-30-16,-4-4-61 0,3-2-98 0,-4-2-162 15,-4 1-110-15,-2 1-552 0</inkml:trace>
  <inkml:trace contextRef="#ctx0" brushRef="#br0" timeOffset="-154548.95">19817 7665 1447 0,'0'0'311'0,"0"0"-298"15,0 0 31-15,0 0 58 0,0 0 16 16,0 0-10-16,132 0-9 0,-96 0-16 0,-2-1-19 16,5-3-19-16,-4 3-17 0,1 0-12 0,-2 1-11 15,-2 0-10-15,2 0-17 0,-4 0-33 0,-4 1-77 16,3 3-149-16,-6 0-222 0,-4-1-389 16,-9-1 299-16</inkml:trace>
  <inkml:trace contextRef="#ctx0" brushRef="#br0" timeOffset="-152776.31">9067 10145 1569 0,'0'0'61'0,"0"0"47"16,0 0-6-16,0 0-4 0,0 0-8 0,0 0-6 15,0 0-1-15,-83 123-5 0,73-81-13 16,1 1-18-16,6 0-11 0,1 2-20 0,2-1-9 16,2-2-8-16,2 0-9 0,4-3-8 15,2-1-13-15,2-5-16 0,3-2-26 0,0-3-28 16,2-3-35-16,1-5-58 0,4-4-76 0,0-5-96 16,4-6-40-16,-8-3-4 0,-1-2 29 0</inkml:trace>
  <inkml:trace contextRef="#ctx0" brushRef="#br0" timeOffset="-152398.39">9955 10044 1957 0,'0'0'90'15,"0"0"-155"-15,0 0 30 0,0 0 37 0,0 0 4 16,-109 122 1-16,90-95-4 0,1 2-2 0,-2 0 0 15,0 2 2-15,-2 0-4 0,1-2 2 16,-3 1-1-16,0-2 1 0,1-2 3 0,2-3 0 16,0-1 3-16,2-5-1 0,3-4 5 15,2-5 0-15,4-3 0 0,-1-4 2 0,2-1-13 0,3-4-7 16,-1-5-6-16,-1-1-6 0,2-6 5 16,1 0 2-16,1-5 6 0,0-1-1 0,3-1 4 15,1-3 1-15,0 0 0 0,0 2 4 16,0 1 3-16,-1 4 10 0,1 5 6 0,0 5 6 15,0 3-6-15,0 4-6 0,0 2-12 0,0 0-13 16,0 2 9-16,3 5 3 0,4 4 9 0,3 3 6 16,1 2-4-16,1 1-3 0,4 3-2 15,1-2 3-15,4 3 0 0,1-4-2 0,1 2-2 0,3-4-2 16,4 2-8-16,-2-3-1 0,3-2-11 16,2-1-34-16,-1 0-44 0,0-3-98 0,-1-3-160 15,-7-2-106-15,-6-2-535 0</inkml:trace>
  <inkml:trace contextRef="#ctx0" brushRef="#br0" timeOffset="-152216.56">10132 10399 1553 0,'0'0'416'0,"0"0"-375"0,0 0 28 0,0 0 20 15,0 0 8-15,0 0-19 0,0 0-9 0,0 0-13 16,-15 134-18-16,21-116-14 0,3 2-16 0,1-2-8 15,-1 0-17-15,0-1-22 0,1-3-37 16,0-3-63-16,1-2-80 0,2-2-148 0,-4-3-153 16,-2-2-641-16</inkml:trace>
  <inkml:trace contextRef="#ctx0" brushRef="#br0" timeOffset="-152051.45">10265 10183 2285 0,'0'0'70'0,"0"0"10"0,0 0 12 0,0 0-14 16,0 0-43-16,0 0-33 0,0 0-19 0,0 0-22 15,0 0-32-15,0 0-66 0,0 0-99 0,0 0-228 16,0 0-259-16,0 0-232 0</inkml:trace>
  <inkml:trace contextRef="#ctx0" brushRef="#br0" timeOffset="-151860.28">11054 10094 2478 0,'0'0'-31'0,"0"0"27"15,0 0 24-15,0 0 16 0,0 0-18 0,0 0-12 16,0 0-4-16,121-73-19 0,-90 66-30 0,-1 1-76 15,1 4-100-15,-2 1-202 0,-11 1-127 0,-4 0-586 16</inkml:trace>
  <inkml:trace contextRef="#ctx0" brushRef="#br0" timeOffset="-151680.31">11075 10287 1575 0,'0'0'98'0,"0"0"-21"0,0 0 16 0,0 0 0 0,0 0-11 16,0 0-16-16,0 0-12 0,0 0-16 16,0 0-18-16,0 0-17 0,0 0-19 0,127 1-44 15,-99-10-79-15,2-1-197 0,-9 3-175 16,-9 3-626-16</inkml:trace>
  <inkml:trace contextRef="#ctx0" brushRef="#br0" timeOffset="-151309.33">12042 9817 976 0,'0'0'219'0,"0"0"-306"0,0 0 88 15,0 0 63-15,-129 30-15 0,108-17-40 16,1 2-15-16,-2 3 0 0,2 4-3 0,1 3 1 15,2 3-1-15,-1 1 2 0,0 0 5 16,5 2 4-16,1-4 15 0,3 1 19 0,3-1 22 0,3-1 16 16,3-1 14-16,0-2-1 0,3-1-9 15,8-4-5-15,5-2-18 0,-1-3-10 0,4-2-8 16,1-4-6-16,3-2-1 0,2-3 2 0,-1-2 7 16,3-2 5-16,-4-7 11 0,4-2 5 15,-3-5 6-15,-4 0 8 0,-1-1 14 0,-5-1 10 16,1-1-2-16,-5 0-3 0,-3-1-20 0,-2-2-16 15,-4 2-15-15,-1-1-13 0,0-1-9 16,-6 0-11-16,-6-2 0 0,0 1-12 0,-2 1-9 16,-5 0-21-16,-3 4-39 0,-4-1-42 0,5 4-58 15,-3 2-99-15,-1 3-197 0,11 2-162 0,3 4-474 0</inkml:trace>
  <inkml:trace contextRef="#ctx0" brushRef="#br0" timeOffset="-150442.67">13019 9846 1322 0,'0'0'-1'0,"0"0"44"0,0 0 48 16,0 0 40-16,0 0 0 0,0 0-24 0,0 0-29 15,0 0 6-15,0 0 2 0,0 0-5 0,0 0-5 0,0 0-28 16,6 57-20-16,-6-8-13 0,0 2-6 16,-1 0-7-16,-5-1 0 0,-1-1-5 15,-3-3-2-15,0-1 0 0,-3-2-2 0,0-3 1 0,-1-5-1 16,0-2 3-16,2-4 1 0,2-6 4 15,0-3 4-15,2-7-2 0,4-4 2 0,-2-3-3 16,5-4 2-16,1-2 4 0,0-1 4 0,0-8 5 16,2-5 5-16,4-5 2 0,-3-7-4 15,4-3-1-15,-1-5-7 0,1-3-5 0,0-3 1 16,1-2-3-16,1-4 0 0,1-1-1 0,0-2-2 16,3 1-4-16,-2 0 0 0,0 8 0 0,0 5 3 15,-1 6 4-15,0 10-1 0,2 5 1 16,-2 4-5-16,0 4 0 0,6 2-2 0,-4 4-5 15,0 0 1-15,-3 4-5 0,0 4 2 0,0 3 7 16,-4 0-1-16,4 3 3 0,-2-1-2 16,1 3-2-16,-2-2 4 0,4 0 1 0,-3 0 0 15,-1-2 1-15,1-2-3 0,0-1 0 0,-1-2-1 0,1-4-1 16,0-2 2-16,-2-1 0 0,4-1 2 16,-2-6 3-16,3-5-2 0,-1-3 2 15,-1-2-1-15,3-3 0 0,-2-1 0 0,0-1-1 16,-1-3 2-16,2-3-3 0,-2-1 1 0,1-4-6 15,-3-2 1-15,2-2-1 0,-1-5-2 0,-4 0 0 16,2-3-4-16,-3-2-1 0,-1 1-2 0,-1 1 4 16,0 6 6-16,-5 6 1 0,0 5 9 0,-3 9 1 15,2 3 2-15,-1 7 12 0,-1 3-4 16,1 6-6-16,-1 4-3 0,0 9-12 0,0 7 1 16,-1 7 9-16,4 6 0 0,-1 5 6 0,6 3-4 15,0 5-2-15,0 0-1 0,5 3-8 16,1-2 3-16,4-2-6 0,0-4-2 0,7-2 0 15,-1-5-6-15,4-6-1 0,2-2-9 0,5-6-7 16,0-6-17-16,2-2-23 0,2-5-33 0,-2-4-51 16,-1-3-72-16,-2-1-94 0,-3-7-80 15,-8 1-5-15,-6 1-294 0</inkml:trace>
  <inkml:trace contextRef="#ctx0" brushRef="#br0" timeOffset="-150282.68">13211 9500 1022 0,'0'0'292'0,"0"0"-38"16,0 0-20-16,0 0-42 0,0 0-83 0,0 0-64 16,0 0-25-16,0 0-4 0,0 0 14 0,0 0 0 15,0 0-6-15,0 0-11 0,0 0-15 0,156 4-3 16,-99-4-24-16,1 0-58 0,3 0-111 16,-1 1-225-16,-16 1-107 0,-14 1-477 0</inkml:trace>
  <inkml:trace contextRef="#ctx0" brushRef="#br0" timeOffset="-150141.05">14101 9644 2160 0,'0'0'134'0,"0"0"2"16,0 0 5-16,0 0-49 0,0 0-61 0,0 0-18 16,0 0-15-16,0 0-9 0,0 0-21 0,0 0-35 15,0 0-83-15,0 0-177 0,0 0-284 0,48 12-832 16</inkml:trace>
  <inkml:trace contextRef="#ctx0" brushRef="#br0" timeOffset="-147891.29">14701 9420 2025 0,'0'0'221'0,"0"0"-191"15,0 0 26-15,0 0 18 0,0 0-19 16,0 0-34-16,0 0-13 0,0 0-9 0,0 0-1 16,0 0-7-16,0 0 2 0,0 0 1 0,0 0-4 15,-105 128 8-15,105-102-3 0,0 0 1 0,0-2 3 16,5-2 1-16,3-1-3 0,2-3-1 16,2 0 2-16,2-3-3 0,3-1 2 0,-1-4 1 15,4-2-3-15,-1-2-4 0,3-2 1 0,2-3 1 16,-2-1-3-16,1-1 8 0,-3-5-3 15,1-4 2-15,0 1 6 0,-1-3-3 0,-2-2 7 16,-2 0-1-16,-1-1 5 0,-2-1 0 0,-1 0 7 16,-1 0 3-16,-3-3-6 0,0 2 2 0,-3-1-8 15,-2 0 0-15,-3 0-2 0,0-2 3 16,0 4-4-16,-3 2-2 0,-3 2 5 0,-3 4-12 16,-2 2 8-16,-1 4-4 0,0 2-5 15,-2 0 5-15,2 4-5 0,-3 4 3 0,2 3-1 0,3 2 2 16,-1 2-3-16,5 5 2 0,0-2 1 0,4 3-1 15,1 0 4-15,1-1-2 0,0 1 3 16,5-2-6-16,3-2 3 0,2-2 0 0,3-1-5 16,1-3 6-16,1 0-8 0,3-6 3 0,3-1 2 15,-1-3-2-15,-1-1 1 0,3-2 0 0,-1-6 4 16,1-1-4-16,1-3 5 0,-1-1 3 16,0-1-2-16,0-1 4 0,-1-4-2 0,0-1 1 15,-2 0 0-15,1-5 4 0,-1-1-3 0,-1-3-1 16,2-2-2-16,0-3-7 0,0-2 4 0,0-4-2 15,-3-2-3-15,2-2-3 0,-4 1-4 0,0-2-5 16,-5 4-2-16,-4 4-1 0,-2 5 0 16,-4 4 6-16,0 7 8 0,-8 6 10 0,-1 7 4 15,-3 7 2-15,-3 1-2 0,-2 7-10 0,-3 7 5 16,0 5-3-16,1 3-1 0,2 6 3 16,2 4-4-16,-1 2-1 0,3 5 0 0,4 0 3 15,-1 1-3-15,5-2 0 0,2-4 1 0,1 1-3 16,2-4-1-16,4-3 0 0,2-2-6 0,4-4-2 15,1-2 1-15,1-3-1 0,3-4 1 0,-3 0 3 16,4-4-1-16,-2-2 2 0,5-2 2 16,-2-4 4-16,3-1 1 0,0-1 5 0,0-6 4 15,1-2-6-15,-2-1 6 0,3-1 1 0,-2-1-1 16,-1-2 6-16,-2 0-3 0,1-1 3 16,-5-2-1-16,2 0 1 0,-2 0-2 0,-3 0-4 15,-1 0 0-15,-2-2-7 0,-1 1 2 16,-2 1-1-16,-2-1-3 0,-2 4 3 0,0 2 2 0,-7 6 0 15,-3 3-1-15,-2 3-2 0,-4 2-4 0,2 6 2 16,-3 3-2-16,3 2 4 0,0 2-2 16,1 3-2-16,3 1 2 0,2 3-7 0,3-1 5 15,-3 3-3-15,6-1 1 0,1 0 7 0,1-2-7 16,0-2 1-16,1-2-3 0,6-1-3 16,3 1 2-16,1-6 3 0,3-2 2 0,1-2 1 15,4-2 2-15,-2-1-3 0,4-3 0 0,3-1 2 16,1 0 4-16,-3-1 0 0,4-4 1 0,-1-4 6 15,4 0-5-15,-3-2 5 0,0-2 4 0,-1-1-3 16,2-1 4-16,0-2-3 0,-1-4 2 16,0 0-1-16,1-4-1 0,-3-4-5 0,4-1-1 15,-5-5 0-15,3-3-3 0,-1-2 2 0,0-4-1 16,-4-1-2-16,1-1-3 0,-3 1-2 0,-4-1-3 16,0 3-9-16,-6 1-1 0,-5 5-7 15,-4 6 1-15,-3 6 7 0,-6 7 6 0,-3 5 6 16,-3 7 2-16,-1 4 1 0,0 2 0 0,-4 4 3 15,0 6-2-15,0 5 5 0,0 4-3 16,1 4-3-16,3 1 2 0,0 5-7 0,2 3 6 16,3 0-4-16,1 3 1 0,4 0 3 0,3 0-5 15,2 1 5-15,1-4-4 0,3 0-2 0,4-2 1 16,4-4 0-16,1-4 1 0,0-2-1 16,-1-1-1-16,1-5-3 0,2 0 0 0,0-3-2 15,1-2 0-15,0-1-1 0,1-2 1 0,1-3-1 16,3 0-2-16,0-3-1 0,1 0-3 15,3 0-2-15,1 0 1 0,3-5-9 0,-2-1-1 16,1-1-1-16,3 0 5 0,-1 0 7 0,-2-1 8 16,3-1 3-16,-3 0-3 0,1 0 7 0,-5 0-2 15,-2-3 2-15,-1 0 4 0,-1-1-1 0,-7 0 6 16,2-1-1-16,-7 1 4 0,-1 1 8 0,-4 1 7 16,-2 0 11-16,-3 2 1 0,-5-1-6 0,-4 5-9 15,-3 1-12-15,1 3-6 0,-4 1 0 16,0 1-2-16,1 8-1 0,-1 1 1 0,-2 4-5 15,0-1 4-15,0 2-2 0,-1 1 2 0,4 3-3 16,3-3 0-16,1 0 5 0,2 0-3 16,4-1 4-16,2 1-2 0,2-3-2 0,3-3 0 15,0 0-4-15,3-3 1 0,3-1-6 0,3-1 6 16,-2-4-1-16,3-1 4 0,3 0 10 16,-1-4-5-16,-1-3 5 0,4-1-3 0,-2 0-3 15,-1-2 5-15,-1 0 2 0,3-1 4 0,-2 1-2 16,1 1-4-16,-2-1-7 0,1 0-3 0,-3 1-1 15,1 2 1-15,-3 1-2 0,-3 3 1 16,2 0 0-16,-4 3-5 0,0-1 4 0,2 1-5 0,-4 0 1 16,2 0 1-16,0 5-1 0,-1 0 4 15,-1-1 1-15,0 3 3 0,0 1-3 0,0 1 0 16,0-1 0-16,0 1-2 0,0 0 5 0,0 0-2 16,0-1 2-16,0 1-2 0,5-2 0 0,0-1 1 15,4-1-4-15,0 0 5 0,2-4-4 16,0 0 4-16,0-1 4 0,1 0-1 0,1-1 4 15,2-4 0-15,-2-2 6 0,5-1 9 0,-1-1 7 16,-1-1 1-16,3-1-2 0,0 0-8 0,2-3-5 16,-2-1-2-16,2-4-6 0,0-1 2 15,-1-2-6-15,5-6-1 0,0-1 2 0,-2-3-6 16,4-3 3-16,-4-1-6 0,3-2 0 16,-4-3-4-16,-1 1-4 0,-5 0-4 0,-1-1-8 15,-5 3-3-15,-5 3-5 0,-2 4 0 0,-3 3 6 16,-6 5 8-16,-4 6 6 0,-3 7 10 0,1 4 4 15,-5 6-2-15,-2 3 5 0,-2 10-2 16,1 7-3-16,-1 5 1 0,0 3-2 0,1 7 2 0,1 1 1 16,4 4 4-16,-1 1-3 0,4 0-1 0,3-1 3 15,3 0-7-15,3-3 3 0,2-1-2 16,1-3-2-16,2-3 0 0,5-3 0 0,2-4 3 16,-2-5-5-16,5-3 6 0,0-3-5 0,0-2 0 15,0-3 5-15,6-3 0 0,-3-2 4 0,5-2-1 16,0 0 3-16,-2-6-6 0,3-2 3 15,2-4 2-15,-1 0-1 0,0-5 6 0,0-2-1 16,-2-2 1-16,8-3-3 0,-5-3 0 16,2-4-6-16,1-2-2 0,-2-4 3 0,2-1-6 15,-3-4 4-15,3-2 0 0,-3-2-5 0,-3 2-1 16,-1 0-3-16,-5 6-1 0,1 3 0 16,-6 6 6-16,-4 5 0 0,0 6 3 0,-3 7 8 0,-2 4-1 15,0 4 2-15,-8 3-4 0,0 1-4 16,0 7-4-16,-6 4 5 0,2 7 2 0,-5 2-2 15,4 3 1-15,-3 1-3 0,2 5 0 0,4-1-2 16,-1 2 8-16,1 0-4 0,1 0 3 16,0 2 1-16,5-3-9 0,-2 0 6 0,4 0-3 0,1-4 0 15,0 0 0-15,1 0-1 0,0-4 2 16,0-1-5-16,2-2 3 0,3 2-4 0,1-4-9 16,4-2-3-16,-1-3 0 0,2-3 0 0,1 0 3 15,4-3 7-15,-1 0-8 0,2-2 8 0,2-1 2 16,0-4-1-16,-1 1 10 0,1-1-8 0,3-4 3 15,0-1 2-15,-1-2-4 0,-4-1 3 16,6-2-1-16,-4-1 0 0,1-4 0 0,-2 1 3 16,1-3-1-16,-1 0 1 0,-2-1-3 15,0-4 2-15,-1 1 1 0,-3-1-4 0,-3-1 6 16,2 0-8-16,-7 4 2 0,-3 0 3 0,-1 3-4 16,0 3 4-16,-3 4 0 0,-6 3 2 0,3 4-5 15,0 3 4-15,-3 0-2 0,-2 2-2 16,-1 7 5-16,-2 1-4 0,1 6 1 0,3 1-1 15,-3 1 2-15,3 3 0 0,0 2 3 0,-1 0 2 16,3 1-3-16,-1 1 4 0,4 1-2 0,2-2-3 16,2-1-2-16,1-1-4 0,2-3-3 0,6 0-2 15,1-4 5-15,2-3-4 0,-1-1 3 0,2 1-3 16,5-4-9-16,-2-2-7 0,3-2-21 16,0-3-24-16,3-1-32 0,-1 0-43 0,0-1-89 15,-1-5-175-15,-7-1-150 16,-2 3-641-16</inkml:trace>
  <inkml:trace contextRef="#ctx0" brushRef="#br0" timeOffset="-147663.39">17312 8864 2265 0,'0'0'47'0,"0"0"-67"16,0 0 56-16,0 0 29 0,0 0 12 0,138-4-10 16,-110 0-5-16,-1 1-24 0,-1-1-22 0,4-1-10 15,-7 2-14-15,4-2-15 0,-3 2-34 0,1-2-66 16,-1 2-140-16,-7 0-286 0,-6 1-865 16</inkml:trace>
  <inkml:trace contextRef="#ctx0" brushRef="#br0" timeOffset="-146820.81">18971 9293 1400 0,'0'0'71'0,"0"0"31"0,0 0 26 15,0 0 14-15,0 0-17 0,0 0-36 16,0 0-13-16,0 0-4 0,0 0-21 0,0 0-15 16,0 0-10-16,0 0-12 0,100-130-2 0,-93 116-4 15,0-3-4-15,-5 1 1 0,-2 0 3 0,-1 1-2 16,-7 1-2-16,-4 0-3 0,-3 3-8 16,-10 0-2-16,-1 2-3 0,-5 4 3 0,-7 2 1 15,-1 3 3-15,-3 0 3 0,0 6-3 0,1 1 6 16,1 1-2-16,3 2-2 0,6 2 4 15,7 1-2-15,4 2 1 0,5-2 2 0,10 2-4 16,3-1-3-16,2 0-1 0,7-1 1 16,9 0 3-16,4-2 2 0,3-2 5 0,6-3 3 0,3-4-1 15,0-2 5-15,3 0 0 0,0-8 3 16,4-4 7-16,-2-2 3 0,-2-1 10 0,-2-3 7 16,-3-3 3-16,-1 1 1 0,-6-2-1 0,-4 0 2 15,0-3-4-15,-1-1-3 0,-4-1-6 0,5-3-9 16,-3-1-9-16,-1-3-5 0,2-1-6 0,-2-2-1 15,2-1-2-15,1-1-3 0,-4 1-1 0,2 1 0 16,-5 5 0-16,0 4 1 0,-4 4 2 16,-2 7 1-16,-4 5 2 0,0 6 6 0,-1 4-2 15,0 2-3-15,-2 2-1 0,-7 7-8 0,-1 7 4 16,-1 6 0-16,-1 4 1 0,-2 4-2 16,0 4-2-16,1 2 4 0,1 2-3 0,3-1 3 15,0 2 0-15,2-2-5 0,5 0-3 0,2-4-8 16,5-1-16-16,2 0-26 0,7-4-26 0,0-2-39 15,4-1-49-15,0-3-57 0,0-4-85 16,5-3-79-16,-5-2-43 0,0-2 37 0,2-5 88 16,0-4 103-16,0-2 112 0,-7 0 95 15,-3 0 0-15</inkml:trace>
  <inkml:trace contextRef="#ctx0" brushRef="#br0" timeOffset="-146007.24">19539 9097 0 0,'0'0'0'16,"0"0"179"-16,0 0 27 0,0 0 53 0,0 0 30 15,66-122 8-15,-61 100-6 0,-5 1-22 0,0 2-41 16,-8 3-30-16,-1 4-49 0,-4 2-44 0,-3 4-32 15,0 4-30-15,-6 2-18 0,4 0-8 0,-6 4-5 16,2 5-9-16,0 4 5 0,0 4-4 16,1 2-4-16,2 2 5 0,-1 1-5 0,2 2 1 15,7-1 2-15,2-1-1 0,3-1-4 0,2-4-1 16,4 0-3-16,0-3-1 0,9-1 0 0,-1-3 0 16,3-1 2-16,1-2-3 0,6-3 6 15,0-3 0-15,-1-1-2 0,3 0 8 0,0-4-6 16,0-2 2-16,-1-1 4 0,0-1-2 0,-5-2 5 15,4 1 0-15,-6 0-2 0,2 0-5 0,-2 1 3 16,-2 0-2-16,-1 2 1 0,-3 1 1 16,1 2-3-16,-4 1-1 0,1 0-2 0,0 2 4 15,-3 0-5-15,0 0 1 0,3 0 2 0,-3 0-7 16,0 3 10-16,1 1-4 0,-2 1 0 16,1 0 4-16,-1 2-2 0,0 1 4 0,0-2-5 15,0 2 4-15,0 1-5 0,1-1-1 0,4-1 5 16,-1 0-3-16,4-2 3 0,0-1-2 0,3-1 2 15,0 0-4-15,2-2 6 0,4-1 0 0,-2 0-3 16,2-2 9-16,0-4-6 0,-2-1 7 0,5-3 7 16,-4 0 6-16,-1-4 4 0,1 2 0 15,-2-4-1-15,3-1-7 0,-2-2-1 0,1-3-7 16,3-1-1-16,1-2-4 0,-1-5-1 0,2-1 2 16,1-3-9-16,0-3 6 0,5-2-9 0,-3-1-4 15,3-3 3-15,-3 1-12 0,-3-2 2 16,0 2-2-16,-3 2 5 0,-6 5 1 0,-4 0 9 15,-5 6 2-15,2 5 1 0,-5 7 7 0,0 4-1 16,-5 6-1-16,2 5-1 0,-4 2-1 16,-2 5-6-16,-3 7 2 0,0 8 2 0,-7 5-5 15,8 3 8-15,-2 5 0 0,2 0-2 0,2 2 7 16,2 0-8-16,3-1 0 0,-1 2-3 16,3-1 0-16,2 1 0 0,0-2 2 0,2-2 1 15,4-3 2-15,-1-3-3 0,4-1 1 0,2-3-5 16,-2-1-7-16,3-4 7 0,3 0-5 0,-2-5 5 15,4-2 6-15,-3-3-6 0,2-1 3 0,-2-2-2 16,0-4 0-16,2 0 2 0,-4 0 1 0,4-6 1 16,-3-1 0-16,0-1 2 0,4-3-2 15,-4 0-2-15,3-2-2 0,-2-1 2 0,1-1-1 16,-2-2 4-16,-1 0 1 0,-2-1-5 0,0 2 3 16,-4-3-6-16,-2 2 1 0,-4 1 4 0,0 2-2 15,-2 2 5-15,-7 3-6 0,-2 2 4 16,-2 5-2-16,-3 2-3 0,0 0 8 0,1 7-8 15,-1 3 4-15,0 4 1 0,-1 2-2 0,4 4 2 16,1-1 3-16,0 0-1 0,3 4-1 0,2-1 1 16,4-1-4-16,1 1 1 0,2-1-2 15,2 1-2-15,3-3-2 0,4-1-4 0,3-1-1 16,0-2-3-16,3-2 0 0,0-2-6 16,3-2-13-16,0-2-20 0,3-1-29 0,0-3-33 15,0-2-42-15,4-1-62 0,-4 0-84 0,-3 0-94 16,0-4-75-16,-4-1-189 0,-7 2 361 0</inkml:trace>
  <inkml:trace contextRef="#ctx0" brushRef="#br0" timeOffset="-145720.42">19884 8592 2421 0,'0'0'44'0,"0"0"17"0,0 0 21 16,0 0 9-16,0 0-17 0,0 0-14 0,147-28-16 16,-115 24-13-16,5 1-11 0,-3 0-10 0,4 2 0 15,0 0-8-15,-3 1 0 0,1 0 0 16,-2 0-10-16,0 0-10 0,-1 2-21 0,-2 2-29 15,-4-1-50-15,-1 1-58 0,-4-1-77 0,-3 0-116 16,-4-1-137-16,-3 0-51 0,-7-1-285 0</inkml:trace>
  <inkml:trace contextRef="#ctx0" brushRef="#br0" timeOffset="-145348.48">20925 8096 1942 0,'0'0'-1'0,"0"0"53"0,0 0 42 16,0 0 35-16,0 0 10 0,0 0-23 0,0 0-20 15,0 0-15-15,0 0-19 0,119 132-8 0,-108-102-6 16,-2 5-7-16,0 2 2 0,-4 3-2 0,-2 3-6 16,0 3-4-16,-2 0-11 0,-1 0-6 15,0 1-2-15,-2-2-2 0,-4 1 3 0,-1-2-3 16,1 1-3-16,-3-3 1 0,-1-2-6 0,-2-1 3 16,-2-3-2-16,-2 0-3 0,-1-4-1 0,2-2-3 15,-1 0-2-15,-4-2-12 0,5 0-7 0,-3-1-24 16,0-2-59-16,-1 1-5 0,4-1-21 0,-2-1-33 15,-3 4-55-15,0-3-219 0,8-5-200 16,3-8-537-16</inkml:trace>
  <inkml:trace contextRef="#ctx0" brushRef="#br0" timeOffset="-144750.39">19588 8929 250 0,'0'0'185'0,"0"0"47"0,0 0 55 0,0 0-5 16,0 0-59-16,0 0-77 0,0 0-55 0,0 0-29 15,0 0-33-15,0 0-11 0,0 0-6 0,0 0 5 16,0 0 5-16,0 0 3 0,8 10 2 16,-4-3-13-16,-1 0-3 0,0 0-8 0,5 0-7 15,0 1-9-15,1-2-14 0,0 2-23 16,2-1-33-16,0 1-79 0,-1-2-131 0,-2 1-107 0,-2-5-504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34:00.947"/>
    </inkml:context>
    <inkml:brush xml:id="br0">
      <inkml:brushProperty name="width" value="0.05292" units="cm"/>
      <inkml:brushProperty name="height" value="0.05292" units="cm"/>
      <inkml:brushProperty name="color" value="#0070C0"/>
    </inkml:brush>
  </inkml:definitions>
  <inkml:trace contextRef="#ctx0" brushRef="#br0">2229 7608 180 0,'0'0'92'0,"0"0"-77"16,0 0 14-16,0 0 19 0,0 0 18 0,0 0 11 16,0 0 5-16,0 0 13 0,0 0 19 0,0 0 21 15,0 0 15-15,0 0 9 0,7-63-2 0,-7 57-10 16,0 0-19-16,-2 2-20 0,-3-2-15 15,2 0-15-15,1 2-17 0,-5-3-12 0,4 2-16 16,-5 0-7-16,1 1-8 0,-2 0-1 0,1-1-4 16,-2 0-6-16,-3 2 1 0,-1-1-5 0,2 2-2 15,-4 0 0-15,3-1-3 0,-5 1-1 16,4 0-1-16,-4-1 0 0,1 2 5 0,1-1 2 16,-3 1 3-16,1-2-1 0,0 2-3 0,1 1-6 15,-3 0-1-15,-1 0-2 0,-1 0 6 16,-1 3 4-16,0 1 0 0,-2 2 2 0,-1 1-6 15,1 0 0-15,-1 2 0 0,1 0 3 0,0 3 3 16,1-1 0-16,0 2 0 0,1 1-2 0,1-1 1 16,0 2-2-16,0 1-1 0,1 1 0 15,1 1-1-15,4-1 0 0,-2 1-4 0,5 0 2 16,0 1-3-16,1-1 3 0,3 0 1 0,3 0-4 16,-1 0 1-16,4-1-3 0,1 2-1 0,0-1 3 15,1-1-1-15,1 2-2 0,0-1 1 0,1 2 1 16,2 0 0-16,-1 1 5 0,5 0-4 15,-2 0 0-15,4 0-2 0,0 0 2 0,2 1-1 16,0-1 0-16,2-2 2 0,2 2-1 16,1-1 2-16,1-1 3 0,2 0 0 0,1-2 2 15,2 0-1-15,2-2 2 0,0 1 0 0,2-1 5 16,-1-1 3-16,2 0-4 0,0-1 0 0,1-2-12 16,1-2-2-16,-4-1 3 0,2-2 2 0,-2-2 2 15,1-2 2-15,-1-2 2 0,1 0-1 16,-4-2 6-16,5-4-4 0,-4-2 0 0,4-2 4 15,-3 2-5-15,3-4 3 0,-3-2 2 0,4 0-3 16,-2-2 2-16,0-2 1 0,-1 0-1 0,1 1-1 16,-4 0 0-16,3 0 0 0,-4-2-1 0,-2 3 0 15,-2 1-3-15,1 0 1 0,-4 2-2 0,0 2 4 16,-2 0-1-16,-2 0 1 0,0 2 3 16,-4-1 3-16,0 2 4 0,1-2 3 0,-4 1 2 15,3 0-1-15,-2-3 2 0,-2 1 0 0,2-3-3 16,-4 0 3-16,0-1-7 0,-2-1 3 0,2-1 4 15,-5-3-7-15,-3-2-2 0,2-1-5 16,-8-2-8-16,2-1-1 0,0-1 1 0,-5 2-2 16,2 1 3-16,-3 1-1 0,-1 1-2 15,0-1 0-15,-1 2 0 0,4 0-1 0,-3 1 0 16,2 4-2-16,0 1-4 0,3 1-21 0,3 2-29 16,0 4-55-16,2 3-111 0,0 3-170 0,5 2-127 15,1 0-639-15</inkml:trace>
  <inkml:trace contextRef="#ctx0" brushRef="#br0" timeOffset="2435.5">1542 8138 197 0,'0'0'12'16,"0"0"1"-16,0 0 7 0,0 0 5 15,0 0-2-15,0 0 4 0,0 0-2 0,0 0-2 16,0 0 3-16,0 0-3 0,0 0 0 16,0 0-1-16,-43-25 3 0,39 27-1 0,0 5-5 15,-1 0 1-15,-2 7-2 0,2 1 2 0,-3 3-4 16,1 3-2-16,0 5-6 0,-2 4-4 0,-1 1-2 16,1 3-1-16,-4 3 1 0,0 1 2 0,0 0-1 15,2 2-4-15,0 0-1 0,0-1-4 16,1 1 8-16,0-2 2 0,1 4 3 0,2-2 1 15,2 1-4-15,-2 3 5 0,4-4 7 0,-1 1 13 16,0 4 13-16,2-3 22 0,0 1 6 0,0 1-2 16,1 0-12-16,-1-1-25 0,4-3-14 0,-2-1-7 15,4-1-7-15,2-2 3 0,2-2-4 16,1-2-3-16,2-3 7 0,5-1-8 16,-4-2 0-16,7-1 0 0,0-2-3 0,0 0 3 15,2-2 1-15,1-2 2 0,1-1 1 0,2 1 0 16,1 1 4-16,3-2-2 0,0 0 1 0,1 2-1 15,-1-2-1-15,4 1 1 0,-1 0-1 0,-1 1 0 16,2-2 2-16,4 2-2 0,-1-1-1 0,0 2 0 16,0-2-1-16,-1 0 2 0,1-2 1 0,0 2 1 15,3-1 0-15,0-1 2 0,-1 1-1 16,2-1 0-16,-2 1 0 0,4 0-6 0,2-3 0 16,-3 2 3-16,3-1-1 0,-1-1 2 0,4 0 2 15,-1-1-4-15,2-2 4 0,0 0 3 16,-1 0-2-16,0-4 5 0,2 2-5 15,1-2-1-15,-2-1 1 0,4-1-3 0,-1-2 3 0,0 2 0 16,2-2 1-16,0 0 0 0,4-1-1 0,-4 1 2 16,5-2-1-16,-4 1-1 0,3-1 2 15,-1 0-5-15,1-2 2 0,-2 0 1 0,5 0-1 16,0 0 5-16,1-2-1 0,2-2 4 0,5-1-1 16,-4 2 0-16,6-1 0 0,-1-3-8 15,-1 2 3-15,-2-1 1 0,5 1 6 0,0-2 2 16,0 1-2-16,6-2-2 0,-3 1-9 0,3 0 1 15,-1-1 0-15,2 1 3 0,-3 1 3 0,0-1-4 16,0 2 1-16,-3-2-3 0,1 1 0 0,-1 0 3 16,2 2 1-16,1-3-1 0,-2 2 1 0,-2 1 1 15,1 0-3-15,-1 0 4 0,-2 0-1 0,1 1-3 16,-2-1 2-16,2-1 1 0,-1 2 3 16,5-3 2-16,-3 1 0 0,2 1-2 0,2-1-3 15,-3-2-2-15,2 0-1 0,0 1 3 16,1-2-2-16,3 0 2 0,1-1 0 0,1 2 2 15,2-1 3-15,-1-2-4 0,3 1 1 0,-2 0-5 16,0-3-3-16,0 3 3 0,3 0-3 0,-2 1-2 16,3 0 4-16,-4 1-1 0,2 0 6 15,-3 2 6-15,0-1 1 0,0 2 2 0,-4-1-3 16,4 0-7-16,-3 0-3 0,4 1-2 0,-2-2 3 16,1 0 0-16,0 0 1 0,-2 0 0 0,-1 1-5 15,-2-1 4-15,2-1-2 0,-2 0-2 16,4 0 1-16,-2 0-3 0,-2 2 1 0,3 0-1 15,-7 1 0-15,0 2-2 0,-1 1-1 0,-2 1 5 16,-4 0-2-16,3 0 2 0,-5 1 0 16,4 3-3-16,-3 0 2 0,2 2 0 0,-2 0 2 0,-3 1-3 15,0 0 2-15,-4-1-4 0,1 1 0 0,1 0 4 16,2 1-2-16,-2-1 3 0,2 0 2 16,-1 0 1-16,1 0-2 0,-1-1 1 0,2 0 0 15,-2 0-2-15,-2 0 2 0,1-1-4 0,1-1 1 16,0 1 1-16,0-1 1 0,-5 0 2 0,4 0-1 15,0 0 3-15,-1 1-3 0,-3 0 4 16,4 0-2-16,-4 1-1 0,1-1 1 0,-2 1-6 16,-2 0-1-16,3 0 0 0,-3-1-2 15,1 0 0-15,0 0-2 0,-1 0 6 0,5-1-6 16,-4 0 3-16,5 0 1 0,-4-2-4 0,5 1 5 16,-6 0-1-16,5-1 0 0,-5 1 1 0,2-2-1 15,-2 2-2-15,0 0-2 0,0-1 1 16,-2 0-1-16,0 2 4 0,0 0 0 0,-1 1 1 15,1-1-2-15,-1 0 1 0,1 0-1 0,-3-1-1 16,-1 1 4-16,0 0-6 0,2-1 3 0,-3 1 0 16,1-1-3-16,1 0 4 0,-1 0-3 0,1-1 2 15,0 1-3-15,-1 0 4 0,0 1 0 16,1-1-1-16,1 1 1 0,-4 0-4 0,3 1 2 16,-2-2-2-16,0 2 2 0,-3-2 1 15,1 1-1-15,-3-1 3 0,2 0-5 0,-2 1 5 0,-1-1 1 16,-2 1-7-16,0-2 6 0,1 2-6 0,-1-2 1 15,-2 0 4-15,3 1-1 0,0-2 0 16,-4 0 1-16,4 0 1 0,-4 0-3 16,0-1 3-16,1 2 0 0,-4-1-1 0,-2-1-2 0,1 1 2 15,-1-1-1-15,-2 0 0 0,2 1 2 0,1-1-5 16,-1 0 0-16,0 1 0 0,3-1-3 16,-2 0 5-16,0 1 0 0,0-1 2 0,0 0 1 15,0 0-2-15,0 0 2 0,2 0-7 0,-3 0 7 16,-1 0-3-16,3 0 0 0,-4-1 4 15,1 1-5-15,-2-1 2 0,1 1-3 0,-5 0 2 16,1-1-4-16,0 1 3 0,-6 0 3 0,0 0-5 16,-2 0 5-16,-1 0-5 0,-1 0-4 0,-2 0 2 15,-3 0 0-15,0 0-1 0,-3 0 0 0,0 1 1 16,-1-1-6-16,-1 1 5 0,-2-1-2 16,1 0-8-16,-1 1 2 0,1-1-11 0,-3 2 2 15,0-2 1-15,0 0-2 0,0 1 0 0,0-1-8 16,0 0-5-16,0 0-12 0,0 0-24 0,0 0-65 15,-1 0-90-15,-3 0-64 0,-1 0-22 0,-2-1 25 16,0-2 73-16,1 1 47 0,2 1-34 0</inkml:trace>
  <inkml:trace contextRef="#ctx0" brushRef="#br0" timeOffset="2796.42">15173 9961 233 0,'0'0'105'0,"0"0"32"16,0 0 46-16,0 0 40 0,0 0 6 16,0 0-35-16,0 0-49 0,0 0-39 0,0 0-38 15,0 0-22-15,0 0-25 0,0 0-13 0,0 0-10 16,-32-5 4-16,34 5 7 0,4 5 10 16,2-1 11-16,3 2-2 0,1 1 1 0,3 0-1 15,3 0-4-15,-1 1-1 0,-2-1-4 0,4 2-6 16,-3-1-2-16,2 1-2 0,0 1-4 15,-2-1 1-15,-1 0-2 0,0 0-3 0,0 2 1 16,-1-1-3-16,-3 0 2 0,0 1-2 0,-1 1 0 0,-3-1 3 16,1 0-5-16,-4-1 7 0,-1-1 0 15,-3 0 8-15,0 0 17 0,0 2 13 16,-6 1 15-16,-4 0 8 0,-2 3 0 0,-6-2-7 16,0 2-2-16,-5 0-10 0,1 1-11 0,-3-1-5 15,0 2-15-15,1-2-8 0,-1 0-5 0,1-3-12 16,2 0-15-16,2-2-38 0,2-2-61 0,8-1-97 15,2-2-194-15,3-3-119 0,3-2-556 0</inkml:trace>
  <inkml:trace contextRef="#ctx0" brushRef="#br0" timeOffset="9661.51">15696 10500 386 0,'0'0'76'0,"0"0"1"0,0 0 46 0,0 0 25 15,0 0-11-15,0 0-27 0,0 0-28 0,0 0 0 16,0 0 12-16,0 0 3 0,0 0-15 0,5 43-3 16,3-37-5-16,2-1-4 0,2-1 5 15,-1-1-10-15,5-2 1 0,-1-1-5 0,5 0-4 16,0-4-6-16,-1-4-5 0,3-5 0 0,0 1-4 15,4-4-3-15,-2-3-4 0,1 0-5 0,0-5-8 16,-4 1-4-16,-1-2 0 0,-1-1-4 16,-6-1 5-16,2-1-7 0,-5-1 0 0,0-2 1 15,-4 1-10-15,-2-1 3 0,-3-1-5 16,-1 0-3-16,-2 3-1 0,-4 0 0 0,-4 3 2 16,0 2 0-16,-1 6 7 0,-2 4 2 0,0 5 2 15,1 7 3-15,1 2-6 0,-1 7-4 0,-4 9-2 16,0 5-1-16,-1 9 0 0,1 5 9 0,1 5 4 15,2 5 3-15,5 1 7 0,3 5-4 0,5 2-1 16,0 3-3-16,3 1-3 0,6 1-1 0,1 1-3 16,0-1 2-16,1-1-1 0,1 0-1 15,-2-3-1-15,1-4-1 0,-4-3 1 0,2-2-3 16,-2-5 0-16,2-3-5 0,0-2-2 0,-2-2-2 16,-1-3-4-16,1-2-1 0,-4-2-11 15,0-1-5-15,-1-3-11 0,1-3-18 0,-3-2-18 16,1-3-38-16,0-2-45 0,-1-5-60 0,1-2-102 15,-1-4-49-15,0-1-52 0,0 0-190 0,0-2 340 0</inkml:trace>
  <inkml:trace contextRef="#ctx0" brushRef="#br0" timeOffset="9916.43">15667 10849 1763 0,'0'0'448'0,"0"0"-459"0,0 0-3 0,0 0 14 16,0 0 23-16,0 0 12 0,0 0 9 0,0 0 11 15,0 0-5-15,0 0-8 0,0 0-6 16,0 0-3-16,0 0-1 0,136 45-10 0,-105-45 0 16,2 0-9-16,1-3-5 0,0-3-3 0,-2-1-8 15,-2 0-4-15,0 0-11 0,-1-4-18 16,-5 1-22-16,3-1-43 0,-3 0-62 0,3 1-105 15,-5-1-138-15,-4 3-94 0,-7 3-546 0</inkml:trace>
  <inkml:trace contextRef="#ctx0" brushRef="#br0" timeOffset="10218.04">16485 10240 2187 0,'0'0'-89'0,"0"0"51"0,0 0 63 15,0 0 34-15,0 0-19 0,0 0-26 16,0 0 5-16,0 0 10 0,-56 118 10 0,52-88 4 16,2 1 4-16,1 1-1 0,-2-1-7 0,3 3-4 15,0-3-8-15,0 0-7 0,0 0-2 0,5 0-4 16,-3-1-4-16,2 0-3 0,1-1-3 15,3-3-5-15,-2-2-1 0,2 0-6 0,0-5-7 16,2-2-12-16,1-2-20 0,2-2-16 0,0-4-31 16,2-1-35-16,4-3-61 0,-1-4-85 15,3-1-78-15,1 0-64 0,-5-3 14 0,-6 0-168 16</inkml:trace>
  <inkml:trace contextRef="#ctx0" brushRef="#br0" timeOffset="10445.36">17012 10303 2027 0,'0'0'81'0,"0"0"-63"0,0 0 32 16,0 0 23-16,0 0-5 0,0 0-26 16,0 0-1-16,0 0-3 0,0 0 0 0,-76 118-3 15,64-92 1-15,2-2-2 0,-3 1-9 0,3 1-5 16,-2-1-9-16,-2-3-7 0,1-1-3 15,0-1-4-15,2 1-10 0,-2-3-10 0,3 0-20 16,0-2-30-16,2-2-40 0,-1-2-56 16,2-2-72-16,4-4-116 0,0-2-80 0,2-4 9 0,1 0-314 15</inkml:trace>
  <inkml:trace contextRef="#ctx0" brushRef="#br0" timeOffset="10654.39">16723 10413 1076 0,'0'0'546'16,"0"0"-456"-16,0 0 6 0,0 0 32 0,0 0 7 16,0 0-25-16,0 0-5 0,0 0-9 0,0 0-14 15,0 0-11-15,0 0-13 0,0 0-17 0,46 134-3 16,-31-119-12-16,3-1-6 0,0-2-5 0,2-1-9 16,1-3-5-16,-2-1-7 0,0-3-8 15,-1 1-12-15,1 0-21 0,-3-3-25 16,1 0-41-16,-3-2-70 0,2 0-112 0,-2-1-161 0,-4 1-89 15,0 0-438-15</inkml:trace>
  <inkml:trace contextRef="#ctx0" brushRef="#br0" timeOffset="10923.51">17062 10040 2385 0,'0'0'-100'0,"0"0"65"16,0 0 59-16,0 0 76 0,0 0 4 0,0 0-37 15,73 121-17-15,-56-88-7 0,3 1-1 0,-5 3-10 16,1-1-5-16,-5 2-2 0,0-3-8 0,-7 0-2 16,1-2-4-16,-5 1-4 0,-1 0-10 15,-6-1-1-15,-5 1-6 0,1-1-4 16,-5 3-1-16,4-2-19 0,-3 1-34 0,0-1-61 15,5-6-117-15,-1-1-204 0,4-10-142 0,4-5-657 0</inkml:trace>
  <inkml:trace contextRef="#ctx0" brushRef="#br0" timeOffset="11156.6">17584 10380 1934 0,'0'0'342'0,"0"0"-400"0,0 0 41 0,0 0 51 16,0 0 9-16,0 0-11 0,0 0-2 0,0 0-12 16,0 0-6-16,0 0-5 0,0 0-9 0,128 3-7 15,-105-1-17-15,-1 0-48 0,1-1-89 16,-8 1-139-16,0 2-154 0,-5-2-58 15,-5 1-317-15</inkml:trace>
  <inkml:trace contextRef="#ctx0" brushRef="#br0" timeOffset="11343.42">17563 10655 2400 0,'0'0'137'0,"0"0"-157"0,0 0 48 15,0 0 39-15,0 0 5 0,0 0-26 16,0 0-9-16,0 0-6 0,0 0-13 0,125-9-4 16,-92-2-11-16,-1-1-9 0,-1-1-18 0,-3 3-49 15,-5-2-93-15,4 4-164 0,-11 3-235 16,-5 1-503-16</inkml:trace>
  <inkml:trace contextRef="#ctx0" brushRef="#br0" timeOffset="14983.95">19235 10131 0 0,'0'0'93'0,"0"0"-26"0,0 0 37 16,0 0 32-16,0 0 26 0,0 0-1 16,0 0 17-16,0 0-3 0,0 0 1 0,0 0-16 0,0 0-26 15,0 0-17-15,0 0-25 0,-27-46-17 16,22 44-14-16,-1 1-12 0,-4 0-12 16,0-1-6-16,-2 2-6 0,-6 0-6 0,-1 0-1 15,-2 4-8-15,-3 0 0 0,-5 2-1 0,-3 2-3 16,-6 1-1-16,-3 0-1 0,-1 1 3 0,-1-1-1 15,-4 0 5-15,5 2 0 0,-5-2 0 0,6 2 2 16,1-3-3-16,3 3 7 0,1-2-1 16,5-1 3-16,6-1-1 0,0 0-6 0,5-2-1 15,8-2-4-15,2 1-1 0,3-4-9 0,5 2-18 16,2-1-22-16,0 1 0 0,6 3 8 0,2 2 11 16,4 1 22-16,2 1-1 0,7 3-3 0,5-3 5 15,4 1-6-15,3-1 2 0,1 2-3 16,5-2 0-16,2 0 0 0,-2 1-2 0,0-3-1 15,-4 1-1-15,2 2 1 0,-5-2 1 16,-2 1 0-16,1 3 1 0,-9-2-1 0,-2 1-2 16,-5 1-3-16,-5 1 1 0,-6 1 2 0,-4-1 7 15,-1 2 5-15,-10 0 4 0,-4 0 0 0,-1 1-2 16,-5 0 2-16,-5 1-2 0,0-3 2 16,-1 0-1-16,-1 0 1 0,2 0 4 0,-1-2-2 15,0 2 4-15,1 0 3 0,-1-1-2 0,3 0 0 16,-1-1-3-16,4 1-4 0,2-2-2 0,6 3-1 15,-1-3-2-15,0 0 0 0,2 0 2 0,1 0-1 16,2-2 3-16,0 2-2 0,5-4-2 0,2 2 0 16,1 1 2-16,1-2 1 0,0-1 0 15,4 0 4-15,3 0-1 0,0-3 4 0,6 1 2 16,-2-1 5-16,3 0 4 0,4-2 3 0,3 1 0 16,3-1-4-16,4 0 0 0,0-2-3 0,3 1-4 15,1-1 4-15,0 0-7 0,7 0 1 16,1 0 4-16,1-2-2 0,1-2-1 0,-1 1-3 15,0-2 0-15,0-1-3 0,-2 0 3 16,2 0 0-16,-3 0-4 0,-3 1 0 0,2-1-3 16,-5 1-3-16,-1-1 0 0,-1 0-1 0,-1 2-7 0,-6-1-13 15,-1 3-25-15,-5-1-51 0,-1 3-69 16,-6 0-92-16,-4 0-115 0,0 0-78 16,-3 0-439-16</inkml:trace>
  <inkml:trace contextRef="#ctx0" brushRef="#br0" timeOffset="16283.67">18507 11610 735 0,'0'0'-30'16,"0"0"-12"-16,0 0 44 0,0 0 100 0,0 0 57 15,0 0 7-15,0 0-11 0,0 0-23 0,0 0-21 16,0 0-23-16,0 0-17 0,0 0-9 0,0 0-10 16,0 0-4-16,43-102-1 0,-38 84-2 15,-3 0-1-15,-1 0-6 0,1 1-3 16,1-1-5-16,-1 0-5 0,-1 3 1 0,0 0-3 0,-1 2-1 15,0 4 1-15,0 1-2 0,0 3 5 0,0 2 8 16,0 3 4-16,0 0 0 0,0 0-11 16,0 0-19-16,0 2-16 0,0 4-4 0,0 4 3 15,0 3 8-15,0 5 7 0,0 0 0 0,0 3-1 16,0-2 0-16,0 2-2 0,2-2 2 16,3 2-4-16,-1-1-3 0,2-3 1 0,-2-1-6 15,2-2-4-15,-1-2-25 0,4 0-27 0,0-3-52 16,0 1-83-16,1-5-98 0,3-3-94 0,-4-1-31 15,-3-1-401-15</inkml:trace>
  <inkml:trace contextRef="#ctx0" brushRef="#br0" timeOffset="16467.08">18670 11136 2449 0,'0'0'-85'0,"0"0"42"15,0 0 25-15,0 0 37 0,0 0-5 0,0 0-46 16,0 0-50-16,0 0-52 0,0 0-65 0,0 0-74 16,0 0-62-16,0 0-29 15,0 0 34-15,-10 56-114 0,17-54 301 0</inkml:trace>
  <inkml:trace contextRef="#ctx0" brushRef="#br0" timeOffset="16683.53">18908 11314 2580 0,'0'0'-74'0,"0"0"32"0,0 0 32 0,0 0 47 16,0 0 12-16,0 0-14 0,0 0-7 0,0 0-4 15,0 0-4-15,0 0-5 0,135 2-8 16,-111-7-3-16,4 2-11 0,-2-1-4 0,-3 2-19 15,0 1-30-15,-4 1-49 0,-1 0-75 16,-4 0-115-16,2 0-140 0,-7 1-65 0,-4 0-526 0</inkml:trace>
  <inkml:trace contextRef="#ctx0" brushRef="#br0" timeOffset="16886.46">19035 11547 2248 0,'0'0'-100'0,"0"0"29"0,0 0 84 0,0 0 34 15,0 0 4-15,0 0-13 0,0 0-11 0,0 0-10 16,0 0-6-16,0 0-7 0,140-19-4 0,-116 14-6 16,2 0-20-16,-6 2-32 0,1 0-74 15,-7 2-110-15,3 1-105 0,-5-1-81 0,-1 1 18 16,-5 0-226-16</inkml:trace>
  <inkml:trace contextRef="#ctx0" brushRef="#br0" timeOffset="17301.07">19468 11552 2015 0,'0'0'-18'0,"0"0"18"16,0 0 76-16,0 0 25 0,0 0-27 0,0 0-28 15,0 0-10-15,0 0 7 0,0 0 1 0,54-129 4 16,-48 114 6-16,-1 0-2 0,0-1-6 16,-2-1-6-16,-1-1-3 0,3 0-8 0,-3-1-5 15,1 1-1-15,-2-1-5 0,0 2 1 0,3 2-1 16,-2 1-5-16,0 3-1 0,-1 1-4 0,0 2-3 15,0 3-4-15,-1 3 1 0,3 2-4 16,-3 0 1-16,0 0-3 0,0 0-7 0,1 2 1 16,0 4 2-16,0 3 6 0,1 5 5 0,-2 3 3 15,1 4 1-15,-1 3-1 0,0 2-1 16,0 2 1-16,0 3 0 0,0 3-3 0,0 1 1 16,0 2-6-16,0-2 1 0,0 2 1 0,0-3-5 15,0-4-4-15,0-3-6 0,-1 0-9 0,1-5-9 16,0-3-11-16,0 0-19 0,0-4-29 15,0-3-44-15,1-1-81 0,3-3-138 0,-1-2-140 0,-2-4-161 16,1-1-71-16</inkml:trace>
  <inkml:trace contextRef="#ctx0" brushRef="#br0" timeOffset="18043.9">18660 11215 346 0,'0'0'28'0,"0"0"-21"0,0 0 23 0,0 0 2 15,0 0-3-15,0 0-19 0,0 0-10 0,0 0-2 16,0 0 9-16,0 0 16 0,0 0 15 15,0 0 16-15,0 0 17 0,-1 0 22 16,1 0 22-16,0 0 21 0,0 0 12 0,0 0-8 16,0 0-12-16,0 0-15 0,0 0-19 0,0 0-8 15,0 0-14-15,0 0-14 0,0 0-14 0,0 0-10 16,-1-1-10-16,1 1-2 0,-1-1-1 0,1 1-7 16,-1 0-1-16,1-1-7 0,0 1-6 0,0 0-8 15,0 0-5-15,0 0-10 0,0 0-12 16,0 0-18-16,0 0-34 0,0 0-71 0,-1 0-100 15,1 0-58-15,0 0-20 0,0 3 58 0,0 2 44 16,0-3-1-16</inkml:trace>
  <inkml:trace contextRef="#ctx0" brushRef="#br0" timeOffset="19683.45">18405 9471 947 0,'0'0'77'0,"0"0"-3"0,0 0 66 0,0 0 42 16,0 0 17-16,0 0-38 0,0 0-29 16,0 0-23-16,0 0-29 0,0 0-20 0,0 0-29 15,0 0-14-15,-40-19-10 0,42 17-1 0,5-2 3 16,2-2 2-16,3 0 6 0,4-1-5 16,1-1 2-16,6 0-5 0,-1-2 1 0,0 3 3 15,0 2-3-15,3 1 5 0,-3 1-5 0,0 1 2 16,0 1-3-16,-1 1-3 0,1 0 1 15,-2 0-5-15,-1 0 1 0,0 2-2 0,-6 1-2 16,-2 3 0-16,-3 0 2 0,-2 2 5 0,-5 0 8 16,-1 2 5-16,0 2-1 0,-7 0 3 0,-1 2-8 15,-3 1-2-15,-1 0-2 0,-2 0-4 0,-3 1 2 16,-2-2-6-16,4 1 4 0,-4-3-4 0,1 1-3 16,0 0 5-16,6-2-5 0,0-2 3 15,2-2 0-15,2-2 0 0,3-1 1 0,0-3-1 16,4-1-2-16,1 0-8 0,0 0 1 15,0 0-3-15,0 0-2 0,0 0 0 0,0 0-6 0,5-3 5 16,-1 1 2-16,0-1 5 0,4-1 3 16,2 0 4-16,2-1-4 0,2 2 2 0,-2 1 1 15,3 0-4-15,1 2 3 0,-2 0-2 16,2 0 1-16,2 0-1 0,-2 3 0 0,2 0 4 16,0 1-5-16,-4-1 6 0,4 0-1 0,-5 1-6 15,3 0 4-15,-5 1-5 0,-2 0 2 0,1-1 2 16,-5 1-2-16,2 1 1 0,-5-1 0 0,0 2 4 15,1 0 0-15,-3 1 6 0,0 0 0 0,-5 1 3 16,0 1 0-16,-2-2 0 0,-3 0 2 16,0 0-3-16,0 0 3 0,-3 0-1 0,-3-1 2 15,3 1 5-15,-5-1-2 0,-1 1 2 0,3-1-2 16,-4 1-1-16,-1-3-2 0,2 1 4 0,0-1-1 16,1-3-4-16,-2 1 6 0,6-2-6 15,-2-1 0-15,2 0-1 0,-1 0-6 0,3 0-3 16,-3-3-4-16,2 1 0 0,2 0-4 0,5-1-4 15,-1 1-15-15,3 0-30 0,-1 1-48 0,5-1-120 16,-1 2-187-16,1 0-101 0,0 0-12 16,0 0-218-16</inkml:trace>
  <inkml:trace contextRef="#ctx0" brushRef="#br0" timeOffset="20868.02">19837 10233 361 0,'0'0'33'0,"0"0"37"16,0 0 47-16,0 0 49 0,0 0 27 0,0 0-32 15,0 0-43-15,0 0-56 0,0 0-48 16,0 0-6-16,0 0 15 0,0 0 19 0,0 17 6 16,0 0-4-16,0 3-13 0,-1-3-2 0,-1 1 1 15,-1 0 1-15,-1-3 4 0,-2 4 3 16,0-1 0-16,-3-1 0 0,-2 0 0 0,-2 1-1 16,-4 1-1-16,-1-2-6 0,-2-1 1 0,-1 0-3 15,-2-1-3-15,1 0 3 0,-4-2-3 0,3-1 8 16,1-4 5-16,3-1 1 0,0-4 3 15,5-1-5-15,-1-2-1 0,4 0-3 16,1-2-2-16,0-5-7 0,5-2-11 0,-1-3-6 0,4-3-8 16,1-3-4-16,1-2 1 0,0-2 2 0,5 0 1 15,4-5 1-15,2 3 6 0,-1 0 1 16,1 1 4-16,0 3-2 0,-1 3 0 0,0 2 3 16,0 2 0-16,0 3 2 0,-1 3-3 0,1 1-2 15,1 3-5-15,-2-1 1 0,2 4-3 16,-1 0 0-16,-1 6 2 0,3 2-4 0,2 3 3 0,-2 2 1 15,1 3 1-15,-1 2 1 0,3-2-4 16,-3 5 0-16,-1-2-5 0,0 0 2 0,0 0 1 16,1-1-6-16,1 2-1 0,-3-4-11 0,1 0-8 15,-3-1-2-15,0-1-17 0,3 0-24 0,-2 0-33 16,1-4-62-16,0 0-92 0,1-2-94 16,2-2-79-16,-7-1-28 0,2-3-49 0</inkml:trace>
  <inkml:trace contextRef="#ctx0" brushRef="#br0" timeOffset="21115.44">20122 10548 2110 0,'0'0'-55'0,"0"0"40"0,0 0 82 0,0 0 18 0,0 0-18 15,0 0-17-15,0 0-6 0,0 0-5 16,0 0-9-16,10 122-6 0,-2-103-4 0,0-1-7 16,-2 1-5-16,2-1-5 0,-1-1-4 0,0-2-8 15,0-4-13-15,3 1-28 0,-1-4-39 16,1 0-54-16,1-4-88 0,-1 0-96 0,1-3-95 16,-1-1-20-16,-4 0-312 0</inkml:trace>
  <inkml:trace contextRef="#ctx0" brushRef="#br0" timeOffset="21277.51">20215 10346 1556 0,'0'0'703'0,"0"0"-651"16,0 0 34-16,0 0 22 0,0 0 6 16,0 0-48-16,0 0-35 0,0 0-30 0,0 0-24 15,0 0-9-15,0 0-5 0,0 0-6 0,0 0-33 16,0 0-59-16,-61-9-123 0,71 15-164 0,-1 0-114 15,-2-4-619-15</inkml:trace>
  <inkml:trace contextRef="#ctx0" brushRef="#br0" timeOffset="21939.27">20323 10160 1947 0,'0'0'303'0,"0"0"-355"16,0 0 57-16,0 0 38 0,0 0-8 0,0 0-38 15,0 0-6-15,0 0 7 0,0 0 8 0,0 0 4 16,0 0 5-16,0 0 1 0,0 0-3 16,28 65 3-16,-21-46-9 0,5-1-3 0,0 1-1 15,1-2-3-15,-1-2 2 0,4 0-3 0,-1-2 4 16,0-3-2-16,-1-2 3 0,-3-1 2 15,2-4-5-15,-1-1 4 0,-1-2-3 0,-1 0 4 16,0-2 8-16,-3-5 5 0,2-1 3 0,0-4-3 16,-2-3 1-16,-1 0-11 0,1-1 5 0,-3-1-1 0,0 0-6 15,-2-1 4-15,-1 2-7 0,0 1-1 16,1 1-1-16,-2 2 1 0,0 4-1 0,2 1 1 16,-2 3 2-16,0 1-7 0,0 3 2 0,0 0-11 15,0 0-2-15,0 6 2 0,0 3 4 16,0 2 8-16,1 4 0 0,1 3 2 0,0 1-5 15,2 4 0-15,2 1 2 0,-1 0-3 0,0 5 3 16,3-1-3-16,-1 0 2 0,4 0-6 16,-1 3 1-16,1-1 2 0,1 3-7 0,0-4 6 15,2 3-7-15,-1-3 1 0,-1 1 4 0,0-2-2 16,-2 0 6-16,0 4 0 0,1-3 7 16,-4 2 4-16,-1-3 2 0,0-1 2 0,-2-3-5 15,0-1 0-15,-2-4-2 0,-1-3 0 0,-1 1 4 16,0-3 0-16,0-2 4 0,-1 0 2 0,-3-4 4 15,-3-3 4-15,-1-1 6 0,-2-2-2 16,-1-2 1-16,0 0-2 0,-2-1-2 0,-4-5-1 16,3-3-5-16,-5-3-5 0,0-3-6 0,0-3-4 15,-1-1 1-15,1-2-3 0,3-1 3 0,2-2 2 16,3 2 1-16,5 2 0 0,0-1-1 0,1 0-3 16,4 3-4-16,1-1 1 0,0 1-2 0,3 1 1 15,2-1 0-15,4 2-2 0,3 0-3 0,4 1-6 16,3 0-8-16,-2-2-9 0,6 3-14 15,-1-1-26-15,2-1-29 0,-1 1-63 0,2 0-107 16,0 0-151-16,-8 5-122 0,-5 3-595 16</inkml:trace>
  <inkml:trace contextRef="#ctx0" brushRef="#br0" timeOffset="22193.09">20962 10442 1654 0,'0'0'243'0,"0"0"-212"16,0 0 58-16,0 0 26 0,0 0-5 0,0 0-17 16,0 0-12-16,0 0-8 0,0 0-5 0,0 0-13 15,-4 130-9-15,10-108-8 0,1 0-16 0,-2 0-8 16,5-2-9-16,-1-1-5 0,-1-3-6 15,3-1-8-15,-3-1-19 0,0-3-29 0,1-2-40 16,1-2-61-16,0-4-97 0,1-2-124 0,0-1-116 16,-4 0-140-16,1-1 67 0</inkml:trace>
  <inkml:trace contextRef="#ctx0" brushRef="#br0" timeOffset="22403.1">21050 10234 2283 0,'0'0'286'0,"0"0"-231"0,0 0 39 16,0 0 14-16,0 0-17 0,0 0-41 0,0 0-21 0,0 0-12 15,0 0-9-15,0 0-7 0,0 0-4 16,0 0-3-16,0 0-9 0,0 0-15 0,-42-37-29 16,51 41-49-16,0 2-72 0,2 1-132 0,-1 1-189 15,-1-1-118-15,-3-2-570 0</inkml:trace>
  <inkml:trace contextRef="#ctx0" brushRef="#br0" timeOffset="23212.19">21596 10118 188 0,'0'0'132'15,"0"0"63"-15,0 0 60 0,0 0 23 16,0 0-21-16,0 0-27 0,0 0-19 0,0 0-16 16,0 0-12-16,0 0-11 0,0 0-21 0,0 0-27 15,8-32-35-15,-13 38-28 0,-2 5-18 0,-3 1-9 16,-3 4-5-16,-2 5 3 0,-4 1-9 0,1 2-2 16,-2 0-3-16,0 1-8 0,-4 1 1 15,4-1-3-15,0 1-3 0,-2-2-4 0,2-1-3 16,1 0-4-16,4-4-10 0,2 1-7 0,0-4-10 15,8-2-12-15,0-3-12 0,5-3-21 0,3-2-27 16,4-4-21-16,7-2-31 0,1-1-43 16,2-7-67-16,-2-4-97 0,2-2-52 0,-2-1 9 15,-6 2-247-15,-2 4 654 0</inkml:trace>
  <inkml:trace contextRef="#ctx0" brushRef="#br0" timeOffset="23446.49">21310 10114 949 0,'0'0'197'16,"0"0"18"-16,0 0 24 0,0 0-2 0,0 0-75 15,0 0-35-15,0 0 0 0,0 0 5 0,0 0-15 16,0 0-16-16,0 0-18 0,0 0-9 0,0 0-15 16,28 119-6-16,-15-101-10 0,0 2-14 0,5-2-3 15,2 0-10-15,1 1-5 0,3-3-5 16,1-1-2-16,0-3-3 0,1 0-8 0,1-1 1 15,1-2-12-15,1 0-9 0,0-2-13 0,-1 0-33 16,-2-2-39-16,0 1-49 0,-3 0-75 16,-4 0-114-16,-1 0-156 0,-7-2-91 15,-4-1-278-15</inkml:trace>
  <inkml:trace contextRef="#ctx0" brushRef="#br0" timeOffset="23734.72">21857 10414 1618 0,'0'0'17'16,"0"0"11"-16,0 0 81 0,0 0 44 0,0 0-26 15,0 0-23-15,0 0-12 0,0 0-20 0,0 0-17 16,0 0-4-16,0 0 2 0,0 0-10 15,-25 134-2-15,23-113-10 0,0-3-8 0,1 2-2 16,1-3-10-16,0-1-2 0,3 0-6 0,-1 0 0 16,2-1-5-16,2-2-5 0,0-3-3 15,2-2-12-15,2-1-15 0,2-2-25 0,2-2-33 16,2-3-40-16,-1 0-65 0,4-2-96 0,-4-6-112 16,-1 1-72-16,-6 2-430 0</inkml:trace>
  <inkml:trace contextRef="#ctx0" brushRef="#br0" timeOffset="23938.1">21967 10247 2350 0,'0'0'76'0,"0"0"24"16,0 0 21-16,0 0-2 0,0 0-62 0,0 0-30 15,0 0-16-15,0 0-11 0,0 0-1 0,0 0-4 16,0 0-5-16,0 0-19 0,0 0-27 15,-15 20-51-15,22-14-71 0,-1 1-108 0,2 0-179 16,-3-2-114-16,-2-3-566 0</inkml:trace>
  <inkml:trace contextRef="#ctx0" brushRef="#br0" timeOffset="24600.15">21970 9712 1101 0,'0'0'374'0,"0"0"-255"0,0 0 48 16,0 0 33-16,0 0 3 0,0 0-41 0,0 0-37 16,0 0-17-16,0 0-24 0,0 0-23 0,0 0-20 15,0 0-14-15,0 0-5 0,0 0-1 0,-23-19-1 16,19 38-4-16,3 2-6 0,-1 1-3 15,2 0-4-15,0-2-4 0,0-1 3 0,0 0-5 16,0 0-3-16,0-3-3 0,0 0-12 0,0 0-11 16,0-1-16-16,0 0-24 0,2-2-36 0,-1-2-56 15,2 0-88-15,1-3-147 0,3-2-115 16,-2-3-66-16,0-1-84 0</inkml:trace>
  <inkml:trace contextRef="#ctx0" brushRef="#br0" timeOffset="24828.12">21723 9716 2246 0,'0'0'10'0,"0"0"3"0,0 0 5 15,0 0-1-15,0 0-4 0,0 0 4 0,0 0 5 0,0 0 0 16,0 0 1-16,0 0-4 0,0 0-5 0,140 2-4 15,-102-4-6-15,-1-3-5 0,-1 1-2 16,-1-2-8-16,0 0-13 0,-3 0-23 0,1 2-58 16,-1 0-83-16,-3 2-122 0,1-1-122 0,-9 3-45 15,-8 0-373-15</inkml:trace>
  <inkml:trace contextRef="#ctx0" brushRef="#br0" timeOffset="25277.07">22752 9997 1374 0,'0'0'114'0,"0"0"36"15,0 0 36-15,0 0 2 0,0 0-75 16,0 0-61-16,0 0-20 0,0 0-10 0,0 0-5 16,0 0 7-16,0 0 2 0,0 0 2 0,-129 97 1 15,106-74 0-15,2 0-9 0,1 2-5 16,-2 0-6-16,2-1-8 0,0 2 0 0,-1-5-4 16,0 1-5-16,4-1-7 0,2-3-12 0,2-3-24 15,3-2-38-15,4-2-49 0,2-3-86 0,4-1-109 16,2-3-66-16,6-4-31 0,1 0-56 0,-3 0 259 15</inkml:trace>
  <inkml:trace contextRef="#ctx0" brushRef="#br0" timeOffset="25520.95">22344 10040 1525 0,'0'0'78'0,"0"0"13"0,0 0 36 0,0 0 21 15,0 0-5-15,0 0 0 0,0 0-15 0,0 0-17 16,0 0-17-16,0 0-14 0,0 0-13 16,0 0-12-16,119 89-9 0,-96-74-11 0,1 0-8 15,0 1-12-15,4-1-1 0,-1 0-6 0,1 0-4 16,1 2 3-16,1-1-9 0,1-1 0 16,-3 2-3-16,-3-4-10 0,1 1-17 0,-4 0-25 15,-3-3-30-15,-1 0-43 0,-4-2-56 0,-2 0-114 16,-5-1-167-16,-2-2-102 0,-1-1-525 0</inkml:trace>
  <inkml:trace contextRef="#ctx0" brushRef="#br0" timeOffset="26894">23065 10198 1677 0,'0'0'243'0,"0"0"-271"15,0 0 34-15,0 0 31 0,0 0 39 0,0 0-3 16,0 0-11-16,0 0-10 0,0 0 1 0,0 0-6 16,0 0-4-16,129-38-1 0,-104 35-10 15,-1 0-6-15,1 2-5 0,1 1-9 0,-2-1-3 16,2 1-3-16,1 0-4 0,-1 0-1 0,2-1-3 16,-3 1-15-16,-3 0-21 0,1-1-32 0,-2 1-42 15,-5 0-70-15,0-1-86 0,-2 1-82 16,0-2-90-16,-3 1-10 0,-5 1-113 0</inkml:trace>
  <inkml:trace contextRef="#ctx0" brushRef="#br0" timeOffset="27184.13">23424 9854 1945 0,'0'0'-31'16,"0"0"42"-16,0 0 69 0,0 0 14 0,0 0-18 16,0 0-26-16,0 0-5 0,0 0 19 15,0 0 8-15,0 0-3 0,0 0-2 0,0 0-7 16,-24 123-11-16,29-94-6 0,2 0-2 0,-3 0-14 16,0-1-3-16,-2 1-6 0,0-1-8 0,-2 1-2 15,0 0-3-15,0-1-2 0,0-2-4 0,0 0 2 16,0-3-9-16,0-3-5 0,1-1-10 15,1-3-13-15,2-2-17 0,1-4-25 0,2 0-33 16,1-5-65-16,-1 0-107 0,3-4-122 0,-1 0-139 16,-4-1-556-16</inkml:trace>
  <inkml:trace contextRef="#ctx0" brushRef="#br0" timeOffset="27783.9">23727 9689 1737 0,'0'0'-11'0,"0"0"22"0,0 0 55 15,0 0 19-15,0 0 3 0,0 0-7 16,0 0-2-16,0 0-7 0,-25 134-7 0,24-106-1 16,1 2-12-16,0 0-2 0,0 1-11 0,3-3-11 15,2 1-5-15,0-4-7 0,2-3-2 16,2 0-7-16,0-5 6 0,-1-1-8 0,1-3 2 16,-2-2 3-16,1-1-6 0,1-2 5 0,-2-2 0 15,0-4 1-15,2-1 1 0,-1-1 5 0,3-1 2 16,-2-6-4-16,1-2 2 0,0-1-6 0,-1-1-7 15,-1 1 4-15,1-1-4 0,-3 1 0 16,3 1 1-16,-3 0-2 0,1 2-5 0,2 3 5 16,-2 2-4-16,1 2-1 0,1 0 2 0,-2 4-3 15,1 2 2-15,-2 4-1 0,-1 2 2 16,3 1-4-16,-4 2-3 0,0-1 5 16,0 2-5-16,1 1 4 0,0-1 4 0,-2 0-2 0,3 1-1 15,-4 0-1-15,2 1 1 0,0-2-3 0,-2-1 8 16,2-2-6-16,-1-1 2 0,-1 0 5 0,-1-1-4 15,0-1 3-15,-1-2 1 0,0-2-1 0,0-1 2 16,-1-1 2-16,-2 0 7 0,-3-2 1 16,3 1 5-16,-4-1 0 0,1-2-3 15,-2 1-1-15,0-1-2 0,-3 0 1 0,-6 0-3 16,4-2-2-16,-5-2-4 0,1 0-1 0,-2 0 0 16,2-2-3-16,0-1-2 0,5-1-9 0,-1 0-5 15,3-2-15-15,-3 1-13 0,5 0-27 0,0 0-43 16,0 1-58-16,1 1-111 0,1 0-168 15,1 2-116-15,1 3-532 0</inkml:trace>
  <inkml:trace contextRef="#ctx0" brushRef="#br0" timeOffset="28302.63">23450 10264 0 0,'0'0'316'0,"0"0"-225"0,0 0 28 16,0 0 25-16,0 0-3 0,0 0-37 16,0 0-19-16,0 0 1 0,0 0-5 0,0 0-5 15,0 0-7-15,0 0-15 0,0 0-12 0,0 0-15 16,128-37-9-16,-112 35-6 0,0-1-9 0,2 1-9 15,-5 1-13-15,6 0-30 0,-7 0-44 16,3 1-64-16,-2 0-86 0,-4 0-59 0,-4-2-297 0</inkml:trace>
  <inkml:trace contextRef="#ctx0" brushRef="#br0" timeOffset="42850.73">14288 12897 1192 0,'0'0'224'0,"0"0"-85"0,0 0 44 16,0 0 16-16,0 0-26 0,0 0-63 16,0 0-51-16,0 0-26 0,0 0-18 0,0 0-1 15,0 0 11-15,0 0 11 0,0-3 10 0,14 4 2 16,1-1-8-16,3 0-7 0,2 0-3 0,3 0-8 15,1 0-6-15,3-2-4 0,1-1-6 16,0-1-3-16,-1 0-2 0,1 0-5 0,-2 0-9 0,0 1-15 16,-2 0-26-16,-2 0-37 0,-4 2-50 15,-1 0-62-15,-3 1-79 0,-2-1-113 0,-4 1-72 16,-1 0-514-16</inkml:trace>
  <inkml:trace contextRef="#ctx0" brushRef="#br0" timeOffset="44193.33">14321 13222 1681 0,'0'0'75'0,"0"0"21"15,0 0 14-15,0 0-5 0,0 0-35 0,0 0-13 16,0 0 4-16,0 0 3 0,0 0-2 16,0 0-11-16,0 0-10 0,0 0-10 0,0 0-7 15,118-26-7-15,-92 19-7 0,2 1-6 0,-3 1-3 16,-2 0-3-16,0 1-4 0,-3 1-10 0,1 1-18 15,-4 0-27-15,3 1-35 0,-3 1-48 16,0 0-49-16,-2 0-65 0,0 0-94 0,-1 0-75 16,-5 2-113-16,-1 0 109 0</inkml:trace>
  <inkml:trace contextRef="#ctx0" brushRef="#br0" timeOffset="78369.7">14976 12791 526 0,'0'0'233'0,"0"0"-74"15,0 0 54-15,0 0 25 0,0 0-18 0,0 0-54 16,0 0-58-16,0 0-37 0,0 0-30 16,0 0-27-16,0 0-18 0,0 0-6 0,-52-9 1 15,55 9 2-15,2 0 9 0,3 2 4 0,2 1 0 16,1-1-3-16,0 2 2 0,4 0 0 0,-1 0 2 15,4 2 10-15,0-1 0 0,-1 1 2 0,3 1-1 16,-1 0-8-16,1 1-2 0,-2 0-4 16,0 0-1-16,1 1-1 0,-3 0 1 15,0 1-2-15,-2 1-1 0,-1-2-1 0,-3 2 1 16,0-1 1-16,-2 0 0 0,-1 1 5 0,-2-2-5 16,-1 1 3-16,-1 0 0 0,-2-1 0 0,-1-2 12 15,0 2 7-15,0 0 5 0,-3-1 4 0,-2 1-3 16,-1 1-2-16,-2-2-1 0,-3 2-1 0,0 0-6 15,-4 1-7-15,-1 0-4 0,-1 2-9 16,-2-1 6-16,0 3-2 0,-1 0-1 0,2 1 1 16,-2-2-4-16,3 1 1 0,0-1-3 0,3-1 1 15,0-2-5-15,1-1-5 0,2 2-4 0,1-3-11 16,1 1-25-16,-1-2-36 0,2 1-58 0,0-1-90 16,0 1-78-16,0 0-77 0,4-2 6 15,2-2-307-15</inkml:trace>
  <inkml:trace contextRef="#ctx0" brushRef="#br0" timeOffset="78986.35">14213 12911 272 0,'0'0'38'16,"0"0"24"-16,0 0 30 0,0 0 23 0,0 0 24 15,0 0-15-15,0 0-16 0,0 0-18 0,0 0-18 16,0 0-5-16,0 0 1 0,0 0 7 16,-126 5 7-16,107 5 2 0,2 1 0 0,-2 2-13 15,-2 1-10-15,2 2-6 0,-3 0-10 0,2 0-4 16,1 1-8-16,-1 0-10 0,1-1-1 16,4 1-1-16,-1 2 0 0,3-2-2 0,0 0-4 15,2 2-4-15,1-2-5 0,3 1-3 16,0-1 2-16,4-1-4 0,2-1 1 0,1-1 0 0,2 0 1 15,5 0 2-15,3-1 0 0,3-2-2 0,1 1-1 16,5-2 3-16,2-2-3 0,2 0 0 0,3-2-4 16,-1 0-7-16,4-1-5 0,2 0-14 15,-1 0-22-15,-1 1-36 0,2 0-61 16,2 1-92-16,1 1-88 0,-2 0-37 0,-8-2-241 16,-7-3 420-16</inkml:trace>
  <inkml:trace contextRef="#ctx0" brushRef="#br0" timeOffset="82833.35">15668 13029 0 0,'0'0'88'0,"0"0"84"15,0 0 18-15,0 0 45 0,0 0 26 16,0 0-11-16,0 0-11 0,0 0-22 0,0 0-27 15,0 0-26-15,0 0-22 0,0 0-17 0,-20-93-17 16,18 91-12-16,2 1-14 0,0 0-18 16,0 1-19-16,0 0-18 0,0 0-19 0,0 0-11 15,0 4 2-15,0 4 1 0,6 3 10 0,0 4 5 16,2 1-2-16,-1 2-2 0,4 3-4 0,-1-3 2 16,2 1-4-16,0-1 1 0,1 1 2 15,-2-2-3-15,4 1 3 0,-1 1-4 0,-2-2-1 16,1-2-1-16,1 0-2 0,0-2 3 0,-2-2-1 15,2-3 2-15,0-2 0 0,-2-1 2 0,-1-4-1 16,2-1 4-16,-2 0 6 0,-2-1 6 0,1-5 7 16,-3-2 6-16,1-2-2 0,-3-1 0 15,-1-3-4-15,-1-2-4 0,1 0-2 16,-3-3-4-16,-1 0-4 0,0-1-2 0,0 0-3 16,0-2-4-16,0-1-1 0,0-2-3 0,0 0-2 15,0 1 1-15,1 3 0 0,-1 2 0 0,2 3-1 16,-1 1-4-16,-1 3-6 0,0 3-8 0,2 2-18 15,-1 3-22-15,2 0-29 0,0 2-39 0,-2 1-35 16,2 1-65-16,4 0-77 0,-6 1-114 0,5 4-64 16,-3-2 31-16,-2 1-294 0</inkml:trace>
  <inkml:trace contextRef="#ctx0" brushRef="#br0" timeOffset="83202.25">15849 12876 1327 0,'0'0'83'0,"0"0"51"0,0 0 28 0,0 0 8 16,0 0-43-16,0 0-50 0,0 0-17 16,0 0-1-16,0 0 3 0,0 0 0 0,0 0-4 15,-47 131-8-15,53-107-5 0,1-2-7 0,3-2-5 16,4 1-2-16,0 0-6 0,2-3-7 0,2 2-3 15,1-4-3-15,1-1-2 0,0-1 1 0,0-3-3 16,0-1 1-16,0-1-2 0,-3-4-2 0,-2 0 2 16,3-2 2-16,-5-1 2 0,3-2-1 15,-3 0 2-15,-3-2 1 0,1-3 0 16,-1-3 6-16,-1-3-1 0,-1 0 5 0,0-3 1 0,-3-2-2 16,1-2 2-16,-2-2-5 0,-2-2-3 0,2-2-4 15,-4-2-5-15,0-2-1 0,0-5-1 16,-4 1-2-16,0 1-1 0,-3 1-3 0,2 2-2 15,0 5-1-15,1 4-3 0,-2 4 0 0,6 4-5 16,-2 5-12-16,1 1-32 0,1 3-65 16,0 2-60-16,0 0-85 0,4 1-144 0,6 5-111 15,-2-1-13-15,-2-1-292 0</inkml:trace>
  <inkml:trace contextRef="#ctx0" brushRef="#br0" timeOffset="83523.45">16606 12958 1873 0,'0'0'454'0,"0"0"-354"0,0 0 13 0,0 0 7 16,0 0-22-16,0 0-49 0,0 0-5 0,0 0-3 16,0 0-7-16,0 0-8 0,0 0-7 0,0 0-5 15,142-70-8-15,-110 61-1 0,-1 0-7 16,-1 1-5-16,0 1-8 0,-2 1-18 0,-5 3-27 16,-2-1-42-16,0 3-56 0,-2 1-79 15,-5 0-151-15,-3 3-179 0,-5 2-421 0,-2-1 549 0</inkml:trace>
  <inkml:trace contextRef="#ctx0" brushRef="#br0" timeOffset="83715.75">16631 13168 2634 0,'0'0'24'0,"0"0"22"0,0 0 31 0,0 0 12 16,0 0-18-16,0 0-14 0,0 0-3 15,119-40-7-15,-93 33-12 0,-2 0-7 0,2 0-11 16,1 0-10-16,0 1-5 0,1 2-6 16,-4-1-13-16,3 2-16 0,-3 0-32 0,-4 1-52 15,1 1-84-15,0 0-141 0,-5 1-284 0,-5 0-842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36:48.951"/>
    </inkml:context>
    <inkml:brush xml:id="br0">
      <inkml:brushProperty name="width" value="0.05292" units="cm"/>
      <inkml:brushProperty name="height" value="0.05292" units="cm"/>
      <inkml:brushProperty name="color" value="#0070C0"/>
    </inkml:brush>
  </inkml:definitions>
  <inkml:trace contextRef="#ctx0" brushRef="#br0">18403 12553 620 0,'0'0'157'0,"0"0"-35"16,0 0 50-16,0 0 50 0,0 0 12 0,0 0-42 16,0 0-42-16,0 0-33 0,0 0-13 0,0 0-15 15,0 0-13-15,-99-20-9 0,86 20-8 16,-3 0-5-16,2 0 0 0,-4 2-7 0,-1 0-2 15,-1 0-6-15,-2 0-6 0,0 2-4 0,-5 1-4 16,1-1-7-16,-5 2-4 0,-2 1-2 0,-2 1-6 16,-4 2-1-16,-3 1-3 0,-1 1 1 15,-5 2 0-15,1 1 0 0,-2-1 3 0,2 2-4 16,3-1 2-16,4 0-3 0,2-1 4 0,7-2 3 16,3-1 2-16,6-2 2 0,7-1 0 0,6-3-8 15,3-2-17-15,6-1-6 0,6 2-3 16,6 0 4-16,7 2 17 0,5 0 3 0,10 0 2 15,5-2-2-15,6 1-5 0,2 0-3 16,2-1 1-16,2 3 0 0,-2 0-2 0,2 1 2 16,-2 0-2-16,-2 1 0 0,0 2 0 0,-1-2 2 15,-6 0-4-15,-3 1 0 0,-2 1 2 0,-10 0-4 16,-6 1 4-16,-7 0 3 0,-4 1 1 0,-7 1 4 16,-1 1 2-16,-4-1 2 0,-11 1 0 0,-2 1 3 15,-6 0-7-15,-3 0-1 0,-8 1 0 0,1 2-7 16,-6 0 3-16,-3 0 0 0,1 0 0 15,-3 2 3-15,-2-1 1 0,4 2 0 0,0-3-2 16,2 1 2-16,0-2-2 0,4-1 0 0,2 1 3 16,3 0 2-16,3-2-1 0,5 0 1 15,2-1-2-15,6 0-3 0,0-1 3 0,6 0-1 16,7-3-2-16,2 2 4 0,0-1-5 0,8-4 0 16,5 2 1-16,6-2-1 0,3-2 4 0,5-2 2 15,5 0 1-15,1-3 2 0,6-1 2 0,1 0 0 16,1 0 2-16,-1 0-3 0,2-2 1 0,-1-1 0 15,0 0-1-15,0 1 4 0,1-1-3 16,-2 1 0-16,0 0 1 0,1-1-2 16,-2 1 1-16,-2 1-4 0,-3 1-3 0,-3 0-2 15,-1 0-5-15,0 0-9 0,-2 2-15 0,-3-1-13 16,3 0-19-16,-4 2-18 0,3-2-24 0,-6 0-46 16,1 0-57-16,-3-1-103 0,-7 3-73 0,-2-1-55 15,-1 0-281-15,-7 0 481 0</inkml:trace>
  <inkml:trace contextRef="#ctx0" brushRef="#br0" timeOffset="432.57">17633 14092 2173 0,'0'0'-8'0,"0"0"54"0,0 0 21 16,0 0 18-16,0 0-1 0,0 0-19 16,0 0-22-16,0 0-10 0,0 0-4 0,0 0-6 15,-65 121-7-15,67-99-8 0,2-2-4 0,4 0-4 16,2-2-6-16,0-2-8 0,0 0-13 0,1-4-25 15,0 0-32-15,0-2-63 0,5-2-86 16,-5-2-109-16,1-4-89 0,-2 0-37 0,-4-2-396 0</inkml:trace>
  <inkml:trace contextRef="#ctx0" brushRef="#br0" timeOffset="601.11">17682 13838 1289 0,'0'0'361'0,"0"0"-239"0,0 0 19 0,0 0 1 16,0 0-8-16,0 0-44 0,0 0-65 0,0 0-35 15,0 0-18-15,0 0-23 0,0 0-32 0,0 0-67 16,0 0-102-16,0 0-105 0,29-11-74 16,-17 11-511-16</inkml:trace>
  <inkml:trace contextRef="#ctx0" brushRef="#br0" timeOffset="783.68">17893 13982 1245 0,'0'0'415'0,"0"0"-337"16,0 0 3-16,0 0 6 0,0 0-7 16,0 0-37-16,0 0-8 0,0 0-3 0,0 0-8 15,0 0-9-15,0 0-12 0,0 0-21 0,132-5-35 16,-107 3-69-16,3 0-112 0,-4 2-106 0,-5 0-80 15,-8 0-531-15</inkml:trace>
  <inkml:trace contextRef="#ctx0" brushRef="#br0" timeOffset="979.3">17995 14207 1559 0,'0'0'338'0,"0"0"-253"15,0 0-5-15,0 0 7 0,0 0 3 0,0 0-35 16,0 0-7-16,0 0-1 0,0 0-14 16,0 0-5-16,0 0-11 0,0 0-10 15,0 0-7-15,0 0-18 0,128 0-40 0,-102-2-64 16,-5-1-78-16,0 3-104 0,-3 0-82 0,-7 0-56 16,-5 0-502-16</inkml:trace>
  <inkml:trace contextRef="#ctx0" brushRef="#br0" timeOffset="1266.5">18568 14176 1883 0,'0'0'90'0,"0"0"23"0,0 0 20 16,0 0 0-16,0 0-45 0,0 0-31 0,25-140-16 15,-14 117-5-15,1 1-7 0,-1 2-16 16,1 3-2-16,-3 3-1 0,-1 5-3 0,-4 3 2 16,2 4-1-16,-2 2 4 0,-3 3 5 0,0 8 9 15,-1 6-2-15,0 6-3 0,0 6-7 0,-1 3-7 16,-3 3-7-16,1 1-7 0,-2 0-3 16,0 0-12-16,0-2-10 0,0-2-17 0,-2-2-35 15,0 0-27-15,4-3-30 0,0-2-60 0,-1-2-127 16,2-7-130-16,2-4-773 0</inkml:trace>
  <inkml:trace contextRef="#ctx0" brushRef="#br0" timeOffset="1726.43">17719 13936 73 0,'0'0'355'0,"0"0"-320"0,0 0 10 0,0 0 16 15,0 0 11-15,0 0 2 0,0 0-14 16,0 0 1-16,0 0 16 0,0 0 12 0,0 0 5 16,0 0-3-16,0 0-11 0,0 0-16 0,52-44-9 15,-49 44-12-15,0 0-4 0,-2 0 1 0,-1 0 13 16,0 2 12-16,0 3 3 0,0 0-9 15,-4 2-18-15,-4 3-15 0,1-2-14 16,0 0-1-16,-3-1-5 0,1-1-1 0,0-1 3 16,-2-2-3-16,2 1 0 0,1-2-2 0,3-1-3 15,-2-1-8-15,3 0-9 0,-2 0-22 0,4-2-53 16,1-2-80-16,0 0-85 0,1-3-78 0,0 2-93 16,1 0-99-16</inkml:trace>
  <inkml:trace contextRef="#ctx0" brushRef="#br0" timeOffset="2854.91">17602 11841 1413 0,'0'0'-1'0,"0"0"45"0,0 0-14 0,0 0 13 16,0 0 18-16,0 0 4 0,0 0 13 15,0 0-5-15,0 0-12 0,0 0-16 0,0 0-14 16,0 0-6-16,142-19-13 0,-112 19-3 16,-1 0-7-16,-5 3-3 0,2 2 1 0,-3 2-4 0,-3 2 6 15,-2 0-4-15,-5 2-3 0,-2 2-1 16,-4-1 2-16,-5 3 4 0,-2 0 8 0,-7 1 1 16,-5 2-5-16,-3-1 0 0,-7 2 1 0,-2-1 2 15,-1-1 8-15,-3-2 3 0,-1 0 3 0,1-2 7 16,3-3 7-16,1-2 5 0,4-2 3 0,5-3-6 15,4-2-8-15,2-1-7 0,6 0-13 16,3 0-26-16,0 0-10 0,4-4-3 0,6-3 4 16,6-1 15-16,0-1 4 0,5 1-7 15,2 1-3-15,2 2-4 0,1 2-2 0,-3 3 4 16,-2 0 7-16,4 0 6 0,-1 3 4 0,-1 2 5 16,2 2 0-16,0 0 1 0,0 0 1 15,0 1 1-15,-4 3-1 0,-2-2 2 0,-6 2 3 0,-3 0 3 16,-3-1 13-16,-5 2 10 0,-2-1 6 0,-3 1 4 15,-6 1-4-15,-8 1-6 0,0 1-8 16,-8 1-4-16,-1-1-4 0,-2 0-8 0,-1-1-1 16,-2-1-8-16,3 1-1 0,1-3 0 0,3 1-3 15,1-3-5-15,2 0-14 0,4-2-25 16,1-1-38-16,4-2-51 0,5 0-103 0,1-3-144 16,6 0-79-16,0-1-632 0</inkml:trace>
  <inkml:trace contextRef="#ctx0" brushRef="#br0" timeOffset="3742.15">19112 12690 518 0,'0'0'30'16,"0"0"31"-16,0 0 51 0,0 0 44 0,0 0 24 15,0 0-15-15,0 0-30 0,0 0-15 16,0 0-20-16,0 0-2 0,0 0-2 0,0 0-14 16,0 0-16-16,0 0-21 0,-7 18-20 0,-3 17-14 15,-1 0-7-15,0-4-2 0,-6 0-1 0,4-1 0 16,-7-2 1-16,1 0 0 0,-2-3 1 0,-3 0 1 15,-3-3 3-15,-2-2 2 0,0-1 5 16,3-5 6-16,-2-2 8 0,5-2 8 0,2-4 5 16,3-3 1-16,2-3-6 0,5-2-8 0,1-6-14 15,7-5-11-15,1-3-7 0,2-4-8 0,0-5 0 16,0-3 2-16,2 0-5 0,2-2 3 0,5 1 0 16,0 1 1-16,0 2 4 0,2 4 1 15,1 2 2-15,-1 6 4 0,3 2-3 0,-2 7 4 16,0 3 3-16,4 2 2 0,-2 1 9 15,6 10 1-15,0 2 6 0,1 4-1 0,0 2-1 16,1 2-3-16,-2 2-4 0,0 1-3 0,0 0-4 16,1-2-3-16,0 0-1 0,0-1-4 0,3-4-3 15,-2 1-4-15,-1-6-15 0,0-1-20 0,-1-2-36 16,-1-4-56-16,1 0-74 0,-2-3-112 16,-5 0-106-16,-5-2-657 0</inkml:trace>
  <inkml:trace contextRef="#ctx0" brushRef="#br0" timeOffset="3959.64">19410 12949 2126 0,'0'0'5'0,"0"0"23"15,0 0 32-15,0 0 19 0,0 0-8 16,0 0-20-16,0 0-11 0,0 0-9 0,16 126-15 15,-9-108-11-15,4 0-7 0,2 1-12 16,-2-3-26-16,1-1-17 0,0-3-48 0,0-1-93 16,-1-2-133-16,2-2-94 0,-3-2-49 15,-5-3-392-15</inkml:trace>
  <inkml:trace contextRef="#ctx0" brushRef="#br0" timeOffset="4119.68">19534 12778 910 0,'0'0'264'0,"0"0"32"0,0 0 8 16,0 0-40-16,0 0-107 0,0 0-78 0,0 0-40 0,0 0-24 15,0 0-12-15,0 0-13 0,0 0-15 16,0 0-36-16,0 0-73 0,-35-4-123 0,47 13-142 16,-3-1-84-16,-3-3-479 0</inkml:trace>
  <inkml:trace contextRef="#ctx0" brushRef="#br0" timeOffset="4684.62">19688 12531 1448 0,'0'0'16'0,"0"0"17"0,0 0 36 0,0 0 23 15,0 0 5-15,0 0-11 0,0 0-14 0,0 0-19 16,0 0-16-16,0 0-14 0,0 0-8 0,70 127-5 16,-54-110-3-16,-2-1-5 0,3-2-2 0,-3-1-3 15,1-4 1-15,0-1 4 0,1-3-4 16,-3-2 2-16,-3-2 2 0,0-1 0 0,1 0 7 16,-3-4 4-16,0-3 1 0,0-3 0 0,-2 0-1 15,2-3 1-15,-4 0-2 0,4-2 0 0,-6 0-4 16,5 0-3-16,-5-1-1 0,4 2 1 15,-2 1-4-15,-1 3 1 0,2 1-4 16,-2 4-6-16,3 4 2 0,-3 1-2 0,1 2 0 16,1 7 4-16,-2 5 3 0,4 1-1 0,0 5 1 15,-2 1 0-15,1 5-1 0,-2 1-2 0,3 2-1 16,-5 1-6-16,6 1-3 0,-5 3-7 0,4-3-5 16,-2 0-10-16,4 1 5 0,-1 0 9 0,0 0 17 15,2 2 22-15,2-2 3 0,0-1-6 16,-2-2-3-16,2 0 2 0,-3-3 4 0,-2-1 5 15,-4-3 0-15,0 1-2 0,-3-2 9 0,0-1 10 16,-5-3 5-16,-3-2-2 0,-4-2 3 0,-5-3 4 16,2-2 4-16,-3-5 12 0,-1 0 3 15,4-3 0-15,-3-5-5 0,3-4-14 0,0-5-13 16,2-4-10-16,-2-4-14 0,4-4-3 0,3-5-8 16,4 2-4-16,2-4-1 0,2 0-1 15,0-2-1-15,4 0 1 0,2 2-1 0,1 0-6 0,4 3-9 16,1 2-11-16,1 3-10 0,2 1-16 15,1 5-10-15,2 0-28 0,-3 4-50 16,4 1-65-16,1 3-104 0,0 1-87 0,-3 3-61 16,-8 3-463-16</inkml:trace>
  <inkml:trace contextRef="#ctx0" brushRef="#br0" timeOffset="4930.6">20347 12809 1033 0,'0'0'407'0,"0"0"-268"0,0 0 38 16,0 0 35-16,0 0-12 0,0 0-68 0,0 0-37 16,19 140-23-16,-11-113-20 0,-1-1-21 0,-1 1-15 15,4-5-10-15,-2-2-7 0,0-1-7 0,0-6-19 16,-2 0-40-16,3-5-67 0,-2-2-84 15,0-3-113-15,1-3-87 0,-2 0-58 16,-2 0-416-16</inkml:trace>
  <inkml:trace contextRef="#ctx0" brushRef="#br0" timeOffset="5059.49">20480 12741 723 0,'0'0'398'0,"0"0"10"0,0 0-24 0,0 0-92 16,0 0-122-16,0 0-63 0,0 0-38 15,0 0-23-15,0 0-20 0,0 0-17 0,0 0-15 16,0 0-14-16,0 0-30 0,0 0-65 0,-46-16-136 16,50 20-225-16,2-1-895 0</inkml:trace>
  <inkml:trace contextRef="#ctx0" brushRef="#br0" timeOffset="5345.81">21042 12437 1877 0,'0'0'74'0,"0"0"36"0,0 0 22 0,0 0 0 15,0 0-63-15,0 0-29 0,0 0-7 0,0 0-7 16,0 0-4-16,0 0-11 0,0 0-2 0,-40 125-3 15,33-101-3-15,-2 1-4 0,-2 1-4 16,1-1-2-16,-2 1-1 0,-3-2 0 0,2 1 1 16,-2-3 0-16,0-1-5 0,3-3-18 15,-2-2-29-15,-1-1-43 0,4-3-47 0,1-3-80 16,0-2-87-16,5-1-62 0,0-4-51 0,3-1-368 0</inkml:trace>
  <inkml:trace contextRef="#ctx0" brushRef="#br0" timeOffset="5601.53">20676 12513 1236 0,'0'0'418'0,"0"0"-339"0,0 0 38 0,0 0 29 16,0 0 15-16,0 0-20 0,0 0-26 0,0 0-15 15,0 0-14-15,0 0-18 0,86 128-21 0,-56-110-15 16,1-1-14-16,6 2-10 0,-4-2-3 15,-1 1-5-15,1 0-4 0,-2-4 0 0,-1 3-4 0,-3-2-3 16,-4-1-4-16,1-2-8 0,-2 2-16 16,-3-2-19-16,-4-2-22 0,1-1-29 0,-4-1-45 15,-3-1-67-15,-3 0-120 0,2-3-96 0,-5 1-48 16,-1-3-303-16</inkml:trace>
  <inkml:trace contextRef="#ctx0" brushRef="#br0" timeOffset="5967.67">21425 12875 1952 0,'0'0'28'0,"0"0"23"15,0 0 23-15,0 0 21 0,0 0-12 0,0 0-21 16,0 0-6-16,0 0-14 0,-4 126-13 0,8-106-10 15,2-3-11-15,1 1-10 0,-2-3-4 16,3-2-2-16,-3-1-17 0,1-3-24 0,2 0-29 16,-2-2-40-16,1-3-44 0,-1 0-61 0,0-4-73 15,0 0-54-15,-1 0-53 0,-1 0-376 0</inkml:trace>
  <inkml:trace contextRef="#ctx0" brushRef="#br0" timeOffset="6137.64">21516 12578 2400 0,'0'0'61'15,"0"0"29"-15,0 0 10 0,0 0 2 0,0 0-28 16,0 0-31-16,0 0-14 0,0 0-20 0,0 0-19 16,0 0-18-16,0 0-33 0,0 0-49 15,0 0-102-15,0 0-168 0,-9-32-194 16,15 36-865-16</inkml:trace>
  <inkml:trace contextRef="#ctx0" brushRef="#br0" timeOffset="6835.63">20483 12810 339 0,'0'0'91'16,"0"0"24"-16,0 0 33 0,0 0 17 0,0 0-18 15,0 0-24-15,0 0-21 0,0 0-18 16,0 0-25-16,0 0-23 0,0 0-15 0,0 0-10 16,0 0-5-16,0 0-2 0,28-60 7 0,-28 60 14 15,0 0 17-15,0 0 12 0,0 0-9 0,-3 4-14 16,-2 0-15-16,-1 0-10 0,-3 2 6 16,-1-1 2-16,3 0 5 0,0-1 5 0,0 0 8 15,2-2 5-15,0 0 5 0,2-1 2 0,-1-1 1 16,2 0-2-16,1 0-2 0,1 0-8 0,0 0-10 15,0-1-8-15,0-1-14 0,0 0-5 0,0-1-5 16,0 0-7-16,3-2-1 0,1 2-13 16,-1 0-22-16,2 1-40 0,1 0-57 0,-1 2-70 15,0-1-67-15,1 1-61 0,-3 0-164 16,0 0 137-16</inkml:trace>
  <inkml:trace contextRef="#ctx0" brushRef="#br0" timeOffset="7993.64">22238 12445 2552 0,'0'0'-61'16,"0"0"68"-16,0 0 23 0,0 0 16 15,0 0 9-15,0 0-13 0,0 0-23 0,0 0-17 16,0 0-21-16,0 0-29 0,0 0-63 0,0 0-62 16,-54-14-95-16,57 14-118 0,1 4-109 15,-2-2-697-15</inkml:trace>
  <inkml:trace contextRef="#ctx0" brushRef="#br0" timeOffset="8214.35">22186 12781 2206 0,'0'0'-49'0,"0"0"36"0,0 0 76 0,0 0 38 15,0 0 10-15,0 0-14 0,0 0-12 0,0 0-5 16,0 0-17-16,132 61-16 0,-118-48-16 15,2 4-13-15,-5-1-6 0,0 4-3 0,-5 1-4 16,-3 4-1-16,-3 3-7 0,-6-1-14 16,-9 2-23-16,-3 1-35 0,-6 2-43 0,-2 0-41 15,-1-1-46-15,-2 0-69 0,2-1-100 0,8-7-120 16,6-9-617-16</inkml:trace>
  <inkml:trace contextRef="#ctx0" brushRef="#br0" timeOffset="9167.46">14633 14873 1499 0,'0'0'-31'0,"0"0"36"0,0 0 11 0,0 0 12 15,0 0 0-15,0 0-3 0,0 0 13 0,0 0 6 16,0 0 4-16,0 0 1 0,0 0-3 15,131 39-6-15,-95-52-7 0,3-1-6 0,0-2-4 16,1-3 2-16,0-4 2 0,-3 0 2 0,-3-4 0 16,-1-3 1-16,-7 0-5 0,-1-1-1 15,-5 0 0-15,-4 1-6 0,-4-1 2 0,-5 5-5 16,-5 0-3-16,-2 2-1 0,-2 1-4 16,-7 1-2-16,-3-1-4 0,-1 3-4 0,-2 1-2 0,-1 2-2 15,-4 2 2-15,0 2 3 0,0 4 4 0,2 3 11 16,1 6 8-16,1 0 4 0,4 10 1 0,-2 6-7 15,4 8-3-15,1 5 5 0,1 9 5 16,5 3 11-16,2 5 8 0,1 4 3 0,4 3-7 16,7 4-10-16,4 5-9 0,1 0-12 0,1 3-2 15,2-2-3-15,1-2 0 0,-5 0 1 0,2-5 1 16,-4 0-2-16,2-2-4 0,-5-5 3 16,-3-2-3-16,1-2 1 0,-6-4 4 0,2-3-5 15,-4-3-1-15,0-1-3 0,0-7-3 0,-4-3-10 16,0-3-8-16,1-5-17 0,-1-4-32 15,1-5-32-15,1-5-80 0,1-2-119 0,-2-9-99 16,2-1-96-16,0 3-494 0</inkml:trace>
  <inkml:trace contextRef="#ctx0" brushRef="#br0" timeOffset="9376.18">14754 15211 1988 0,'0'0'0'15,"0"0"5"-15,0 0 6 0,0 0 22 0,0 0 22 16,0 0 15-16,0 0 15 0,0 0 5 16,0 0-2-16,0 0-14 0,0 0-16 0,128 7-16 15,-92-18-18-15,3-1-13 0,1-1-7 0,0 0-13 16,-2 0-25-16,1 0-30 0,0-1-52 16,-2 1-68-16,-2-1-82 0,-3 2-82 0,-2-1-81 15,-10 4-32-15,-2 3-266 0</inkml:trace>
  <inkml:trace contextRef="#ctx0" brushRef="#br0" timeOffset="9633.45">15560 14769 1921 0,'0'0'81'0,"0"0"31"0,0 0 12 16,0 0-12-16,0 0-46 0,0 0-17 0,0 0 9 15,0 0-1-15,0 0-6 0,-21 123 1 16,22-97-10-16,-1 1-5 0,0 2 0 0,0 1-6 16,0 0-6-16,0 2-5 0,0-1-6 0,4-1-8 15,0-1-3-15,0-2-2 0,4 0-5 0,1-7-4 16,1-1-16-16,3-6-26 0,1-4-30 16,2-5-37-16,3-3-42 0,1-1-60 0,1-2-84 15,1-8-96-15,-2 1-102 0,-9 2-534 0</inkml:trace>
  <inkml:trace contextRef="#ctx0" brushRef="#br0" timeOffset="9843.69">16077 14886 1048 0,'0'0'242'15,"0"0"-34"-15,0 0 30 0,0 0-1 0,0 0-81 16,0 0-43-16,0 0-20 0,0 0-24 0,0 0-19 15,-64 116-15-15,54-97-8 0,-1 2-11 0,-4-2-5 16,3 1-1-16,-5 1-8 0,3-1 1 16,-4 0-7-16,2 0-9 0,0-1-16 15,2 1-31-15,0-4-45 0,4-3-74 0,3 0-93 0,0-4-100 16,1-3-93-16,4-2-594 0</inkml:trace>
  <inkml:trace contextRef="#ctx0" brushRef="#br0" timeOffset="10069.4">15782 14922 1415 0,'0'0'367'0,"0"0"-252"0,0 0 32 16,0 0 18-16,0 0-20 0,0 0-32 16,0 0-14-16,0 0-11 0,0 0-11 0,0 0-18 15,0 0-9-15,0 0-9 0,87 122-15 0,-66-107-6 16,1 0-8-16,0 0-2 0,-5-2-10 0,1 1 3 15,-1-1-7-15,-2 0-15 0,-1-1-7 0,-2-3-44 16,-1 1-21-16,0-1-43 0,2-2-85 0,-1-2-94 16,2-1-116-16,1 0-75 0,-3-2-8 0,-4 1-119 15</inkml:trace>
  <inkml:trace contextRef="#ctx0" brushRef="#br0" timeOffset="10352.65">16030 14580 2257 0,'0'0'-51'0,"0"0"63"15,0 0 80-15,0 0 31 0,0 0-2 0,0 0-27 16,119 138-21-16,-89-103-22 0,-2-1-11 0,0 2-19 15,0 0-11-15,-4 0-6 0,-1 0-9 0,-6-1-2 16,-2-1-4-16,-3 2-4 0,-3-2 0 0,-4 3 6 16,-4 3 6-16,-1 0-1 0,0-2 3 0,-4-2-22 15,-5-3-35-15,-3-2-51 0,0 0-86 16,-2-1-104-16,0-1-125 0,4-7-132 16,5-8-557-16</inkml:trace>
  <inkml:trace contextRef="#ctx0" brushRef="#br0" timeOffset="10946.67">16828 15108 2255 0,'0'0'-45'0,"0"0"29"0,0 0 46 15,0 0 25-15,0 0 7 0,0 0-10 0,0 0-8 16,0 0-9-16,144-41-12 0,-108 33-13 0,1 0-11 15,2 0-7-15,1 1-17 16,1 3-37-16,-1-1-96 0,-6 4-135 0,3 0-145 16,-14 1-171-16,-6 0-302 0</inkml:trace>
  <inkml:trace contextRef="#ctx0" brushRef="#br0" timeOffset="11136.48">16985 15316 1993 0,'0'0'-1'16,"0"0"21"-16,0 0 46 0,0 0 41 0,0 0-3 15,0 0-11-15,0 0-3 0,0 0-24 16,0 0-16-16,143-12-15 0,-114 9-16 0,7-1-8 16,-3 1-6-16,2-2-6 0,0 2-25 0,-2-1-43 15,4-1-78-15,-5 3-132 0,-2 0-151 0,-8 0-147 16,-9 1-552-16</inkml:trace>
  <inkml:trace contextRef="#ctx0" brushRef="#br0" timeOffset="13167.64">18157 15148 1434 0,'0'0'242'0,"0"0"-239"15,0 0 59-15,0 0 42 0,0 0 22 0,0 0-3 16,0 0-18-16,0 0-19 0,0 0-16 16,0 0-16-16,0 0-22 0,0 0-13 0,0 0 0 15,-42-97 3-15,48 109 7 0,4 6 1 0,1 1-11 16,0 3-8-16,1-1-2 0,1 1-4 0,-2-1-1 16,1-2 1-16,-1-1-3 0,3 0 1 15,1-2 1-15,-4-3-3 0,2-3-1 0,1-2 0 16,-3-2-3-16,2-3 3 0,-3-2 1 0,1-1 1 15,1 0 5-15,-3-3 8 0,0-3 10 0,0-2 9 16,-5-2 6-16,2-3 5 0,-3-3-6 0,2 0 3 16,-3-2-8-16,-1-2-10 0,0-2-2 0,0 0-11 15,3-1-4-15,-2-1-2 0,0 1 2 16,-1 0-7-16,1 1 2 0,3 2 2 16,-2 1-7-16,2 2 8 0,-1-1-9 0,-1 3-7 15,3 4-10-15,-3 3-20 0,2 2-17 0,-3 3-25 16,0 2-23-16,0 1-24 0,2 0-28 0,0 1-35 15,1 3-64-15,1 2-87 0,-1-1-90 0,-3-2-714 16</inkml:trace>
  <inkml:trace contextRef="#ctx0" brushRef="#br0" timeOffset="13556.67">18287 15020 1702 0,'0'0'-1'0,"0"0"8"16,0 0 46-16,0 0 29 0,0 0 16 0,0 0 21 15,0 0-7-15,0 0-11 0,0 0-21 16,0 0-12-16,0 0-18 0,120 118-11 0,-94-102-7 16,-2-3-10-16,0 1-2 0,-2 0-7 0,-1-1-4 15,-2-2-1-15,-4 0-1 0,2 0 2 0,-3-3-3 16,1 0 3-16,-4-2-5 0,-2-3-2 0,-4 1 2 15,1-2-6-15,-2-1 2 0,-3-1 4 16,0 0 4-16,3 0 6 0,-4 0 10 16,1 0 6-16,0-3 0 0,0-3 0 0,0-3-6 0,0-3-6 15,0-3-7-15,3 0 2 0,-3 0-7 16,0-1 0-16,0-1 5 0,-1-1-6 0,1-1 3 16,-1-2-3-16,0 0 0 0,0-2-3 0,0 2 2 15,0 0 1-15,0 1-8 0,0 2 4 0,0 1-6 16,-2 1-2-16,1 0-3 0,0 5-11 15,1 1-15-15,0 2-26 0,0 1-37 0,0 2-55 16,3 2-80-16,3-1-96 0,0 2-100 0,0 1-67 16,-3 1-532-16</inkml:trace>
  <inkml:trace contextRef="#ctx0" brushRef="#br0" timeOffset="13829.7">19016 14585 2237 0,'0'0'19'0,"0"0"42"16,0 0 33-16,0 0 12 0,0 0-13 0,0 0-36 15,0 0-6-15,0 0-1 0,0 0-6 0,0 0-1 16,0 0-9-16,0 0-11 0,0 0-6 15,32 124-5-15,-25-102-7 0,-1 1-4 0,-1-2-4 16,0-1-4-16,-2 2-13 0,0-3-18 0,1-2-29 16,-2-1-37-16,0-2-48 0,0-2-70 0,3-2-88 15,-2-3-112-15,-3-3-76 0,3-1-606 0</inkml:trace>
  <inkml:trace contextRef="#ctx0" brushRef="#br0" timeOffset="14047.1">18739 14625 1743 0,'0'0'404'0,"0"0"-364"0,0 0 7 16,0 0 6-16,0 0 14 0,0 0 7 0,0 0 5 16,0 0 7-16,0 0-13 0,0 0-23 0,0 0-15 15,159-40-16-15,-116 31-10 0,1-2-6 0,-2 2-6 16,2 0-11-16,-3 1-28 0,-4 1-41 15,3 1-87-15,-1 0-132 0,-2 2-159 0,-11 2-174 16,-8-1-437-16</inkml:trace>
  <inkml:trace contextRef="#ctx0" brushRef="#br0" timeOffset="14382.38">19925 14811 1455 0,'0'0'70'0,"0"0"4"0,0 0 30 0,0 0 10 16,0 0-26-16,0 0-30 0,0 0-2 0,0 0-5 15,0 0-9-15,0 0-13 0,-123 112-11 0,107-89-9 16,-4 0-3-16,2 0-8 0,-3 0-7 16,0-1-10-16,-1 0-26 0,-1 0-35 0,0-3-49 15,0-3-67-15,7 1-65 0,-1-3-49 16,5-5-38-16,5-4-427 0</inkml:trace>
  <inkml:trace contextRef="#ctx0" brushRef="#br0" timeOffset="14616.83">19502 14873 1782 0,'0'0'96'0,"0"0"6"0,0 0 10 16,0 0-15-16,0 0-23 0,0 0 14 0,0 0 6 15,0 0-5-15,0 0-16 0,0 0-10 0,0 0-15 16,0 0-13-16,134 93-5 0,-105-80-14 16,1 0-1-16,-1 1-10 0,-4 0-5 15,2 0 1-15,0-2-5 0,-3 1 0 0,3 0-10 0,-3-2-13 16,3 0-23-16,-3-3-48 0,1 1-82 0,1-1-101 16,-2-2-106-16,-9-3-147 15,0-1-707-15</inkml:trace>
  <inkml:trace contextRef="#ctx0" brushRef="#br0" timeOffset="14994.68">20536 14744 2556 0,'0'0'-10'0,"0"0"36"0,0 0 16 0,0 0 4 16,0 0-5-16,0 0-9 0,0 0 2 16,0 0-13-16,2 134-12 0,5-106-4 0,0-1-6 15,0-1-2-15,1-2-18 0,-3-1-11 0,3-1-25 16,-2-3-38-16,-1-1-34 0,2-3-54 16,-2-2-53-16,0-2-43 0,-3-2-44 0,-1 0-38 15,1-3-2-15,-2-4-356 0</inkml:trace>
  <inkml:trace contextRef="#ctx0" brushRef="#br0" timeOffset="15210.46">20284 14968 1477 0,'0'0'135'16,"0"0"-14"-16,0 0 23 0,0 0 9 0,0 0-38 15,0 0-33-15,0 0 0 0,0 0 3 16,0 0-5-16,0 0-19 0,0 0-17 0,0 0-15 15,150 9-10-15,-111-19-8 0,-3-2-6 0,4-2-2 16,-1 1-7-16,-4-1-8 0,2 0-24 16,-6 1-39-16,0 3-68 0,-1 1-93 0,-3 1-106 15,-3 1-103-15,-4 2-99 0,-9 2-265 0</inkml:trace>
  <inkml:trace contextRef="#ctx0" brushRef="#br0" timeOffset="15834.21">21141 14502 1052 0,'0'0'292'0,"0"0"-179"16,0 0 39-16,0 0 29 0,0 0-20 16,0 0-43-16,0 0-18 0,-26 129-16 0,26-102-11 15,0 0-13-15,2-1-12 0,2 1-10 0,1-1-10 16,0 1-6-16,3-3-8 0,-3-1 1 0,-1-2-7 16,0-2-3-16,-1 0 1 0,-1 0-7 15,-1-2 2-15,-1-2 2 0,0 0-3 0,0-2 3 16,0-2 3-16,0-3-6 0,0-1 2 0,0-2-2 15,0-1-6-15,2-3 1 0,2-1 1 0,-1 0 1 16,1-3 3-16,3-2 3 0,0-5-1 0,-1 0 0 16,3-1 0-16,0-3 0 0,1 1-2 15,1-1 1-15,-1 3 2 0,0-1-4 0,1 3 1 16,-2 1 2-16,0 3-6 0,0 2 4 0,-3 1 2 16,1 2-5-16,3 0 4 0,0 0-2 15,-2 1-3-15,1 2 4 0,0 3 0 0,-1 1 2 16,1 0-3-16,-1 1 3 0,1 0-4 15,-2 2 0-15,-1-1 3 0,2 2-3 0,0-1 2 16,-2 1 0-16,0-2-1 0,-2 0 0 0,-1 0 1 16,-2 0 0-16,-1 0 0 0,0 0 4 0,-1-2 5 15,-5 0 4-15,2-1 5 0,-5 1 7 16,0-1 0-16,-1-1 4 0,-1-1 5 0,-2 0-4 0,-2-2-2 16,0 2-7-16,-2-3-6 0,-3 1-3 0,0-1 0 15,3-1 1-15,-1 0-3 0,1 0 0 16,0 0-3-16,4-3-4 0,-1-2 1 0,2 0-6 15,1 0-1-15,1-2 1 0,3 0-5 0,1 0-2 16,2 0-6-16,-1 2-18 0,5-1-28 0,0 0-34 16,0 1-51-16,0 2-70 0,6-2-109 0,-2 3-128 15,-1 1-589-15</inkml:trace>
  <inkml:trace contextRef="#ctx0" brushRef="#br0" timeOffset="19150.61">661 14976 784 0,'0'0'78'0,"0"0"-18"0,0 0 65 0,0 0 48 15,0 0 33-15,0 0-13 0,0 0-23 0,0 0-19 16,0 0-30-16,0 0-35 0,0 0-43 16,0 0-17-16,-16-54-4 0,20 64 3 0,1 5 13 15,3 4 2-15,1 3-9 0,1 1-10 0,3 2-8 16,-1-2-7-16,0 1-3 0,-1-1 4 0,0 0 1 16,3 2-2-16,-3-2 0 0,3 1-1 15,0-2-5-15,-3-1 3 0,5-1 1 0,-2-3-1 0,1-3 3 16,-1-1 1-16,-1-4-3 0,1-2-1 15,-2-2-1-15,1-3 0 0,-3-2 6 0,-2 0 9 16,0 0 7-16,-2-1 13 0,2-4 9 0,-2-2 1 16,-1-3 2-16,2-1-7 0,-2-2-8 0,2 0-7 15,-3-2-6-15,4-1-4 0,-6-1-1 16,4 1-1-16,-4-2-6 0,2-2 1 0,1 0-7 16,-2-2-3-16,4-3-5 0,-4 3-10 0,-2-1-14 15,2 2-27-15,-3 1-34 0,0 3-67 16,0 4-154-16,0 1-165 0,0 3-137 0,-1 4-538 0</inkml:trace>
  <inkml:trace contextRef="#ctx0" brushRef="#br0" timeOffset="19551.8">771 15033 1337 0,'0'0'-34'0,"0"0"22"0,0 0 51 0,0 0 67 16,0 0 15-16,0 0-3 0,0 0-9 0,0 0-23 15,0 0-34-15,0 0-16 0,0 0-8 16,129 129-8-16,-111-114 3 0,3 1-8 0,1 0 1 16,-2-2-3-16,-1 1-5 0,-2-1 1 15,4-1-5-15,-1-2 0 0,-2 0 2 0,-1-2 0 16,-2 0 2-16,0-2 3 0,-3-1 0 0,1 0 2 15,-5-3 0-15,0 1 5 0,-2-3 7 0,-1 0 5 16,0-1 12-16,-3 0 12 0,1 0 9 0,0-4 18 16,-2-2 5-16,-1-2-11 0,1-3-13 15,-1-2-15-15,-1-2-12 0,1 1-7 0,-1-4 4 16,-2 0-9-16,-1 0-1 0,2-1 1 0,-2-1-8 16,0 0-3-16,4-1-5 0,-1 0-2 0,1 1-5 15,0-1 2-15,0 0-5 0,-1-1-5 16,2 1-6-16,0-2-14 0,6 1-17 0,-4-2-26 0,2 3-33 15,-1 0-48-15,4 3-89 0,-2 3-136 16,2 2-95-16,0 4-36 0,-5 4-422 16</inkml:trace>
  <inkml:trace contextRef="#ctx0" brushRef="#br0" timeOffset="19882.84">1554 15004 1381 0,'0'0'736'16,"0"0"-699"-16,0 0 5 0,0 0 21 0,0 0 3 16,0 0-32-16,0 0-6 0,0 0 13 0,0 0 5 15,0 0-2-15,0 0 5 0,0 0-16 0,0 0-8 16,0 0-7-16,125-39-11 0,-97 32-5 0,-2-1-7 16,-1 1-10-16,4 0-30 0,-5 1-28 15,3 3-54-15,-5 1-116 0,-3 0-168 0,-5 2-149 16,-6 0-613-16</inkml:trace>
  <inkml:trace contextRef="#ctx0" brushRef="#br0" timeOffset="20131.4">1599 15276 1648 0,'0'0'191'0,"0"0"-200"0,0 0 52 0,0 0 57 15,0 0-11-15,0 0-54 0,0 0-15 0,119-54-4 16,-96 45-5-16,4 0-11 0,-1 0-11 16,0 1-28-16,1 2-28 0,-4 1-59 0,-2 3-176 15,-6 1-131-15,-5 1-497 0</inkml:trace>
  <inkml:trace contextRef="#ctx0" brushRef="#br0" timeOffset="31229.56">2620 14904 189 0,'0'0'3'0,"0"0"-22"16,0 0 21-16,0 0 40 0,0 0 30 15,0 0 32-15,0 0 19 0,0 0 15 0,0 0 26 16,0 0 27-16,0 0 22 0,0 0 9 15,0-16-12-15,0 16-27 0,0-1-30 0,0 0-25 16,0 0-24-16,0 0-21 0,0 0-11 0,0-2-21 16,-3 1-10-16,0 0-7 0,1-1-8 15,1 0-3-15,-1 0-8 0,-3 1-2 0,2-1-6 0,-3 0-1 16,1 1-2-16,-3-1-8 0,0 2-5 16,-2 1-11-16,-3 0-10 0,2 1-6 0,-4 5-2 15,1 1-2-15,-2 1 1 0,3 3 1 0,1 3-5 16,-2 2 4-16,0 4-2 0,2 1 0 0,1 1 0 15,1 1 2-15,0 2 6 0,4 0 3 16,2 2 10-16,1-1-3 0,1 1 0 0,2-2 4 16,0 0-3-16,5 0 10 0,3-2 7 0,1-2 4 15,2-3 2-15,1-5 1 0,1-1 3 0,4-3 1 16,1-2 8-16,-4-1 1 0,4-3 9 16,-4-2 11-16,3 1 7 0,-5-2 8 0,0 0 7 15,-3-3 8-15,-1-1 4 0,-1-1 9 16,-2-2 4-16,1-1-4 0,-3-1-6 0,-1-4-14 15,3-2-14-15,-5-1-10 0,2-3-10 0,-2 0-9 16,0-3-4-16,0 2-1 0,0 0-5 0,0-1-1 16,-2 1-6-16,-3-2-7 0,3-2-13 0,0 3-12 15,-4-1-17-15,2 2-26 0,-2 3-18 0,3 2-51 16,-2 2-79-16,1 3-117 0,2 3-85 0,0 2-53 16,-2 2-421-16</inkml:trace>
  <inkml:trace contextRef="#ctx0" brushRef="#br0" timeOffset="31477.43">2767 15295 1888 0,'0'0'-179'16,"0"0"50"-16,0 0 121 0,0 0 152 0,0 0-21 15,0 0-49-15,0 0-21 0,0 0-11 16,0 0-11-16,0 0-9 0,0 0-8 0,38 136-14 16,-38-110-12-16,0 5-15 0,0-1-18 0,-4 3-31 15,-1-2-60-15,3 0-82 0,-4 0-52 16,3-1-49-16,0-2-3 0,-1-5-143 0,1-10 280 0</inkml:trace>
  <inkml:trace contextRef="#ctx0" brushRef="#br0" timeOffset="31901.25">3118 14882 1862 0,'0'0'-49'16,"0"0"32"-16,0 0 81 0,0 0 48 15,0 0-22-15,0 0-72 0,0 0-23 0,0 0-15 16,0 0-16-16,0 0-12 0,0 0-11 0,0 0 5 16,0 0 2-16,0 0 14 0,-89 54 7 0,79-39 5 15,6 2 7-15,-4 1-3 0,1 1 4 0,4 1 5 16,-2 0 7-16,3 2 12 0,0 1 6 16,4 0-6-16,-2 0 1 0,7-1-4 0,-3 1-7 0,4-3-1 15,1-2-3-15,2-2-4 0,0-3 1 16,2-2 4-16,1-2 4 0,-2-3 1 15,2 0 9-15,0-3 3 0,0 0 5 0,-4-2 12 16,1-1 12-16,1 0 13 0,-2-6 16 0,-1-1 11 0,1-3 6 16,-2-3 2-16,0-2-9 0,-3-1-7 15,2-1-7-15,-4-2-4 0,-2 2-1 0,-1-1-7 16,0-1-7-16,0 2-11 0,-2-2-8 0,-2 0-4 16,-4-2-9-16,-1 1-7 0,-2-1-11 15,1 1-25-15,-2 2-26 0,-5 3-54 0,6 1-70 16,-1 5-100-16,-4 2-85 0,6 3-97 0,5 1-664 0</inkml:trace>
  <inkml:trace contextRef="#ctx0" brushRef="#br0" timeOffset="32349.57">3589 14911 966 0,'0'0'51'0,"0"0"-17"0,0 0 63 0,0 0 20 16,0 0-18-16,0 0-44 0,0 0 1 0,0 0-1 15,0 0-6-15,0 0-12 0,0 0-16 16,0 0 0-16,0 0-9 0,0 0-11 0,-113-50-9 15,103 50-20-15,1 4-18 0,-1 3-14 0,1 1-6 16,2 6 8-16,-3 1 14 0,2 4 12 16,-1 1 11-16,1 2 9 0,3 1 7 0,0 0 12 15,3 2 7-15,1-1 2 0,2-1 1 0,-1 0-4 16,0-1-4-16,3 1-3 0,5-3 0 16,0 0-3-16,1-1-6 0,2-4 5 0,1-1-4 0,0-2 0 15,4-3 6-15,-3-4 4 0,4-2 10 16,-4-1 8-16,0-2 14 0,1 0 11 0,-3-4 22 15,0-4 19-15,-2-3 13 0,-3-3 9 16,1-1-12-16,0 0-16 0,-4-3-16 0,-2 2-15 16,-1 0-12-16,0-1-9 0,0-1-15 0,-2 1-24 0,-4-1-40 15,1-2-72-15,-3-2-138 0,1 1-137 16,2 4-101-16,0 6-517 0</inkml:trace>
  <inkml:trace contextRef="#ctx0" brushRef="#br0" timeOffset="32736.64">3675 14898 2270 0,'0'0'-16'16,"0"0"-37"-16,0 0 52 0,0 0 69 0,0 0 4 0,0 0-39 15,0 0-12-15,0 0-5 0,0 0-12 16,0 0-5-16,0 0-7 0,0 0-8 0,127-59-5 16,-110 59-11-16,-3 1-8 0,2 4-11 15,-2 1-11-15,2 1-16 0,-3 2-11 0,-3 1-10 16,-1 0-5-16,-1 3 9 0,-4 3-5 0,-4 1-14 16,0 4-19-16,0 0 4 0,-9 1 32 0,0 0 48 15,-2-1 50-15,0-1 26 0,-1 0 16 0,1-2 27 16,-1-1 23-16,2 0 24 0,2-4 8 15,-1 0-12-15,6-3-19 0,-2 1-17 0,3-2-21 16,2 1-14-16,0-1-5 0,0-1-17 0,1-1 4 16,5 1-1-16,-2-1-4 0,6 0 1 15,-1 0-10-15,2-1-8 0,-1-1-8 0,3-1-6 16,2 0-17-16,-2-3-24 0,5 0-34 0,-5-1-72 16,6 0-98-16,-3-1-87 0,-3-2-57 0,-8 0-360 0</inkml:trace>
  <inkml:trace contextRef="#ctx0" brushRef="#br0" timeOffset="33284.5">4097 14847 0 0,'0'0'89'0,"0"0"-36"0,0 0 43 16,0 0 64-16,0 0 43 0,0 0 36 0,0 0 4 15,0 0-22-15,0 0-27 0,0 0-29 16,0 0-18-16,0 0-21 0,0 0-21 0,0 0-11 16,70-14-24-16,-61 13-12 0,-1 0-14 0,1 0-13 15,1 0-6-15,-3 1-5 0,3 0-5 16,4-2-4-16,-4 2-3 0,3-1-4 0,-2-1-1 15,0 1-2-15,1 0 1 0,-2 1-1 0,-1 0-1 16,1 0 2-16,-4 0-4 0,-2 0 0 0,1 0-1 16,-2 0-2-16,-2 0 0 0,1 0-1 0,2 1 0 15,-3 0-4-15,2-1 1 0,-2 0-4 16,1 1-4-16,2-1-3 0,-1 0-5 0,0 0-3 16,3-2 2-16,-3-3 6 0,4 2 0 0,-2-1 8 15,1 0 8-15,-4 1-2 0,0 1 13 0,1 1 4 16,-3 1 8-16,0 0 10 0,0 0-2 15,0 0-2-15,0 4-10 0,-3 0-11 0,0 3-7 16,1 1-4-16,-4 2 2 0,4 4 1 0,-6 2-2 16,5 0-1-16,-4 3 1 0,5 1-3 0,-5 1 8 15,3 4 1-15,-4-2-2 0,4 3 4 16,-3 0 3-16,3-3 2 0,-2 2-1 0,0-1 2 16,1-2-7-16,1-2-3 0,-1 0 5 0,4 1-7 15,-1 0 2-15,2 1 4 0,1-1-10 0,-1-4-9 16,0-2-25-16,1-4-54 0,0-4-108 15,1-3-182-15,2-1-106 0,-3-2-567 0</inkml:trace>
  <inkml:trace contextRef="#ctx0" brushRef="#br0" timeOffset="33506.47">4012 15072 2362 0,'0'0'-38'0,"0"0"26"16,0 0 48-16,0 0 28 0,0 0-13 16,0 0-4-16,0 0 0 0,0 0-1 0,0 0-9 15,0 0-8-15,121 15-6 0,-98-16-10 0,4-3-10 16,-3-1-15-16,0 1-18 0,3-2-32 16,-5 0-34-16,4-1-40 0,-3 1-63 0,1 0-90 15,1 0-110-15,-3 0-56 0,-4 2 5 0,-7 1-130 0</inkml:trace>
  <inkml:trace contextRef="#ctx0" brushRef="#br0" timeOffset="34208.44">4650 14330 628 0,'0'0'69'16,"0"0"25"-16,0 0 59 0,0 0 24 0,0 0-16 16,0 0-57-16,0 0-36 0,0 0-1 15,0 0 11-15,0 0 17 0,0 0 15 0,0 0 0 16,0 0-9-16,117-41-27 0,-90 36-33 0,-4 0-20 15,-1-1-10-15,3 1-4 0,-3 1-1 16,-1 0-4-16,0 1-7 0,-2-1-9 0,-3 2-26 16,1-1-36-16,-1 2-58 0,-5 0-77 0,-2 1-105 15,-4 0-36-15,2 0-2 0,-4 0-321 0</inkml:trace>
  <inkml:trace contextRef="#ctx0" brushRef="#br0" timeOffset="34941.64">4635 14244 960 0,'0'0'220'0,"0"0"-148"0,0 0 52 15,0 0 33-15,0 0 12 0,0 0-45 0,0 0-47 16,0 0-22-16,0 0-11 0,0 0-8 0,0 0-2 15,0 0-1-15,0 0 0 0,-22 117-3 16,24-88 4-16,5 4-3 0,-3 3-5 0,3 3-1 16,-3 2-11-16,3-1-4 0,0 3-4 0,-1-1-5 15,1 1 1-15,0 1-2 0,-3-1 3 0,2 1-4 16,-1 2 2-16,2-2 2 0,-4 0-2 16,2-2 5-16,-1 2-5 0,-2 0 1 0,3 2-1 0,-2 1 5 15,0 0 0-15,2-1 4 0,-2 2 6 0,3-2-5 16,-2-3 4-16,-2 1-2 0,5-1-6 15,-5-1 1-15,4 1-4 0,-4-3 1 0,0 0-2 16,1-1 4-16,-3-1 1 0,0-1-2 0,2-1 2 16,-2-1-1-16,0-1-1 0,0-2 0 15,0-1 1-15,-2-1-2 0,0-3 1 0,1-2 1 16,0-3-6-16,0-2 0 0,0-2-1 0,0-3 0 16,2-4-1-16,-1 0 1 0,0-2-2 15,0-2-4-15,0-3 6 0,0 0-7 0,2-2 3 16,-1 0-3-16,0 1-1 0,1-2 4 0,1 0 3 15,-2 1 0-15,0 0 0 0,0 1 3 0,1-1-4 16,2 2 0-16,0 0 4 0,-4 1-2 16,5 0 2-16,-1 1 0 0,-1 0-1 0,2 0-1 15,-2 0 2-15,-2-1 2 0,1 2-5 0,3-1 6 16,-4 0-4-16,1 0-3 0,4 0 4 16,-5 1-2-16,1-1-1 0,-1 1 0 0,0-1 5 15,0-2-7-15,3 2 8 0,-3-1 1 16,1-2-7-16,-1 0 7 0,0 1-4 0,0-2 2 0,1 0 0 15,0 0-2-15,-1 0-2 0,0-1 0 0,0 0 3 16,-1 0-4-16,0 1 2 0,2-1-1 0,-1 0 0 16,2 0 1-16,-1 0 2 0,-2 0-1 0,1-1-4 15,0 2 0-15,1-2 0 0,-2 0-3 16,2 0 5-16,2 0-2 0,-1 0-2 0,0 0 2 16,3 0-3-16,0 0-6 0,0-3 6 15,3 1-1-15,0-2-8 0,1 1 1 0,0-1-18 16,1 0-25-16,1-1-21 0,2 1-16 0,2 1-23 15,-2 0-34-15,3 0-55 0,2 0-73 0,0 0-53 16,2 1-24-16,-7-1 28 0,1 2-104 0</inkml:trace>
  <inkml:trace contextRef="#ctx0" brushRef="#br0" timeOffset="36117.69">5136 14421 1436 0,'0'0'-9'0,"0"0"41"0,0 0 47 0,0 0 42 0,0 0-14 16,0 0-41-16,0 0-14 0,0 0-3 0,0 0-6 16,0 0-8-16,0 0 2 0,0 0 1 15,0 0-1-15,34-108-1 0,-22 102-3 0,-1 3-3 16,3 0-2-16,1 3-6 0,-3 0-7 15,4 0-6-15,-2 3-6 0,-2 1-2 0,3 2-5 16,-2 0 0-16,-2-1-3 0,-2 2-3 0,-1-2 3 16,-1 2 0-16,-2 1 4 0,-3 1 7 0,1 2 2 15,-3 0 8-15,0 2 0 0,0 3 3 0,-3-1 0 16,-1 1 3-16,-3 2 5 0,0-3 0 16,0 3 6-16,-1-3-1 0,0 0 0 0,1-2 0 15,2 0-6-15,0-1-1 0,1-1-1 0,1 0-2 16,0-1 1-16,0 0-6 0,3 1-3 15,0-3-2-15,0 1-7 0,0 0 1 0,0-1 1 16,3 1-3-16,1 1 4 0,2-2-6 0,0 1-2 16,1-1 0-16,1 0-6 0,1-1 0 0,-1-1-9 15,3-2-13-15,1 0-17 0,0-2-27 0,0-2-26 16,0 0-41-16,3 0-48 0,0 0-71 0,1-4-105 16,0-1-63-16,-2-1-12 0,-6 2-137 0</inkml:trace>
  <inkml:trace contextRef="#ctx0" brushRef="#br0" timeOffset="36489.85">5599 14337 1706 0,'0'0'103'0,"0"0"-34"0,0 0 30 15,0 0 10-15,0 0-46 0,0 0-35 0,0 0-6 16,0 0 4-16,0 0 4 0,0 0 1 0,0 0-1 15,0 0-5-15,0 0-7 0,0 0-5 16,7 115-3-16,-4-97-8 0,4-4 1 0,-3 0-5 16,2-2-1-16,-1-2-1 0,3-1-5 0,2-3 2 15,-2-1-6-15,2-1 1 0,2-1-2 16,-1-2 2-16,0 0 9 0,6-1 2 0,-6 0 7 0,3 0 5 16,-2 0 1-16,1 0 1 0,-2 0-1 15,-1 0-1-15,0 0-5 0,-2 0 2 0,-1 0-3 16,0 3 1-16,-1 1 5 0,-3 1 3 15,-1 2 7-15,-2 0 4 0,0 3-2 0,-1 1-1 16,-7 2-4-16,-1 0-5 0,-1 1-3 0,-2-1-3 16,0 1-6-16,0 1-5 0,-5 0-3 15,1 0-5-15,0-1-6 0,-2-2-11 0,4 0-11 16,-3-1-17-16,5-5-16 0,1-1-36 0,-1-4-75 16,1-1-103-16,4 0-97 0,-1-4-75 0,5 1-440 0</inkml:trace>
  <inkml:trace contextRef="#ctx0" brushRef="#br0" timeOffset="36686.53">5497 14396 1674 0,'0'0'56'16,"0"0"9"-16,0 0 56 0,0 0 18 0,0 0-34 0,0 0-28 15,0 0-12-15,0 0-17 0,0 0-18 16,0 0-12-16,132-51-8 0,-111 46-7 0,-1 0-7 15,4 0-18-15,0 1-28 0,0-1-58 16,0 2-93-16,2-1-121 0,-4 3-111 0,-3 1-39 16,-9 0-327-16</inkml:trace>
  <inkml:trace contextRef="#ctx0" brushRef="#br0" timeOffset="37141.29">6073 14301 484 0,'0'0'155'0,"0"0"-24"0,0 0 58 0,0 0 46 15,0 0-19-15,0 0-50 0,0 0-18 0,0 0-10 16,0 0-14-16,0 0-13 0,0 0-10 0,0 0-18 16,0 0-17-16,0 0-25 0,-9-36-23 15,2 41-14-15,1 5-13 0,-1 1-1 0,-3 3 1 16,0 3-3-16,-2 1 1 0,-1 1 1 0,3 2 1 15,-2 1-2-15,3-1 5 0,2 3-2 16,0-2 1-16,1-1 2 0,4 0-2 0,2-2 2 16,0 0 3-16,0-3-4 0,6-1-2 0,0 0-2 15,2-3-5-15,3-2 0 0,4-2 1 16,-2-1 0-16,2-1 3 0,1-1 5 0,3-1 6 0,0-2 7 16,-2-1 0-16,2-1 5 0,-2 0 0 0,1 0 0 15,-3-3 7-15,2-3-3 0,-5-1 1 0,4-2 3 16,-4 0-3-16,0-3 9 0,-2 1 10 15,-1-3 5-15,-1 1 10 0,-1 1 4 0,-1-2-3 16,-3-1 1-16,-1-2-3 0,0-2-9 0,-2-1-7 16,-2 0-6-16,2-2-10 0,-5 2-1 15,-4-4-4-15,-1 2-5 0,-2 1-7 0,-4-1-5 16,3 0-10-16,-2 2-12 0,0 3-12 16,0 2-26-16,0 4-26 0,4 1-32 0,-2 6-59 15,2 0-102-15,-2 4-137 0,5 0-125 0,2 0-521 16</inkml:trace>
  <inkml:trace contextRef="#ctx0" brushRef="#br0" timeOffset="38403.66">5105 15240 1078 0,'0'0'235'0,"0"0"-69"0,0 0 23 0,0 0 3 15,0 0-55-15,0 0-59 0,0 0-16 0,0 0 6 16,0 0-7-16,0 0-17 0,0 0-8 0,0 0-11 15,0 0-7-15,0 0-4 0,58-81-4 16,-46 78-1-16,4 1 1 0,-3 0-3 0,3 1-1 16,-3 1-1-16,-2 0-1 0,0 3-3 0,-1 0-1 15,1 1-2-15,-2 2-2 0,0 0 1 16,-2 1 3-16,-3 1 1 0,2 0 3 0,-4 3 3 16,-1 0 0-16,-1 1 1 0,0 2-4 0,0 1 5 15,-7 0-8-15,1 2 6 0,-2-1 1 0,0-1-3 16,-2-1 4-16,2-1 1 0,-1 0-5 15,1-2 0-15,0 1-2 0,-1-3-3 0,3 0 1 16,1 0 4-16,-2-1-1 0,4-1-1 0,-2 0 1 16,2 0-2-16,2-3 2 0,1 1-2 0,0 0-3 15,0-3-2-15,1 0 1 0,6 0 0 0,-3-1 0 16,4 0 2-16,0 0-2 0,3-1 2 16,-1 0-3-16,2 0-5 0,4 0-6 15,-2-3-9-15,3-1-18 0,-3-1-26 0,5 2-29 16,-2-1-45-16,-2 0-60 0,5 1-73 0,-3-2-86 15,1 1-37-15,-4 0 26 0,-5 2-185 0</inkml:trace>
  <inkml:trace contextRef="#ctx0" brushRef="#br0" timeOffset="38750.72">5657 15309 1340 0,'0'0'297'0,"0"0"-176"0,0 0 18 16,0 0 2-16,0 0-61 0,0 0-50 0,0 0-10 16,0 0 0-16,0 0-4 0,0 0-7 0,0 0-1 15,0 0-3-15,0 0-5 0,0 0 1 0,9-82-2 16,-5 71-1-16,3-1 2 0,-3 2-2 16,-1 0 1-16,1 2-1 0,-2 2 3 0,-1 1-1 15,0 0 0-15,1 2 2 0,0 2-4 16,-2 0 0-16,0 1 2 0,1 0 4 0,-1 0-6 15,0 0 5-15,0 2-5 0,0 2-6 0,0 2 6 16,0 3-2-16,0 2 5 0,0 0 2 0,0 2 0 16,0 2 0-16,1 2 0 0,-2 2-1 0,-2-1-2 15,0 2 2-15,1 0-2 0,-2 0 1 16,1 1-1-16,1 0-2 0,0-1-5 0,1 1-9 16,-1-1-25-16,2-4-36 0,0 0-54 0,0-4-102 15,0-1-116-15,3-5-81 0,-1-2-445 0</inkml:trace>
  <inkml:trace contextRef="#ctx0" brushRef="#br0" timeOffset="39217.73">6012 15133 1065 0,'0'0'33'15,"0"0"36"-15,0 0 61 0,0 0-8 16,0 0-67-16,0 0-15 0,0 0-9 0,0 0-6 0,0 0-8 16,0 0-6-16,-11 126-3 0,9-110-3 15,1 0 1-15,1-2 1 0,0 0 4 0,0-1 2 16,0-1 2-16,3 0-7 0,0-2 1 0,5 0-4 15,-4 0-3-15,4-1 7 0,0 0-5 16,-1-1 2-16,3 2-3 0,-2-2 0 0,2-2 5 16,0-1-4-16,0-1 4 0,0-2-7 0,1-2 3 15,-1 0 4-15,0 0 3 0,0-6 14 0,0-1-3 16,-1-3 5-16,1-1 5 0,-1 0 2 16,-1-1 15-16,-3-1 15 0,4-1 14 0,-4 0 10 15,-1-1 3-15,-2 0-3 0,1 0-10 0,-3-1-13 16,0-1-7-16,0-3-10 0,-2 1-9 15,-2-4-1-15,-3 2-17 0,-1 0-7 0,1 2-2 16,-4 1-12-16,0 6 1 0,-3 1-4 0,1 4-4 16,-2 3-19-16,0 4-24 0,-3 0-30 0,-1 8-39 15,2 4-38-15,-1 5-98 0,1 2-160 0,3-3-121 16,6-4-544-16</inkml:trace>
  <inkml:trace contextRef="#ctx0" brushRef="#br0" timeOffset="39858.31">5084 16042 1849 0,'0'0'43'0,"0"0"24"0,0 0 40 0,0 0-9 16,0 0-51-16,0 0-12 0,0 0 0 15,0 0 8-15,0 0-2 0,0 0-6 0,0 0-15 16,0 0-7-16,0 0-1 0,0 0-10 0,115-83 4 15,-94 78-3-15,-2 0-5 0,-2 3 0 0,2 2-2 16,-3 0-3-16,-2 0-1 0,-3 3-1 16,-1 3-2-16,0 0 3 0,-2 2 0 0,-6 3 5 15,-1 2 1-15,-1-1 3 0,0 3 6 0,-2 1 0 16,-7 2 2-16,-1 2-1 0,-1-2-6 0,0 1 5 16,-1 2-4-16,0-2 0 0,-1 0 6 0,6 0 3 15,-2-4 1-15,2 2 5 0,2-3-2 0,0-2-11 16,4-1 6-16,1 0-8 0,0-3 1 15,2 0 4-15,6-2-8 0,0-1 3 16,2-3-3-16,3-1 3 0,1-1-1 0,3-1-4 16,3-5 4-16,1-2-10 0,1-2-6 0,2-2-19 15,-1-1-28-15,2 1-28 0,0-2-39 0,-1 0-50 16,2 0-62-16,-4 2-76 0,0-1-41 0,-4 4-19 16,-5 2 36-16,-4 2-66 0</inkml:trace>
  <inkml:trace contextRef="#ctx0" brushRef="#br0" timeOffset="40218.58">5736 15986 1199 0,'0'0'289'16,"0"0"-148"-16,0 0 15 0,0 0 7 0,0 0-73 15,0 0-32-15,0 0-10 0,0 0-3 0,0 0-12 16,0 0-27-16,0 0-16 0,0 0-15 15,0 0-2-15,0 0 1 0,-70 30 1 16,63-9 0-16,-1 1-5 0,4-1 10 0,-3 1 2 16,3-1 7-16,1-2 8 0,1 2 1 0,1-1 1 0,1-2 1 15,0-1 1-15,5-2 0 0,0-2 2 16,6-3-1-16,-2-2-7 0,6-2 5 0,1-3 1 16,3-3 3-16,-1 0-3 0,2 0 4 0,0-4 0 15,-5-3 3-15,3-4 16 0,-5-1 3 16,2-2 14-16,-4 0 8 0,-4-1 6 0,0 0 9 15,-1 2 7-15,-6 0 7 0,0 0-7 0,0 2-2 16,-2-1-18-16,-4 2-12 0,-3-2-10 0,0 1-16 16,-2 0-9-16,0-3-19 0,-2 0-24 15,-4 0-41-15,5 0-52 0,-5 1-92 0,5 5-139 16,-1 3-103-16,3 1-72 0,4 3-321 0</inkml:trace>
  <inkml:trace contextRef="#ctx0" brushRef="#br0" timeOffset="40717.26">6188 16013 1350 0,'0'0'148'16,"0"0"-58"-16,0 0 43 0,0 0 0 0,0 0-84 16,0 0-42-16,0 0-2 0,0 0 1 15,0 0 1-15,0 0-3 0,0 0 4 0,0 0 0 16,0 0-7-16,-64-33 4 0,54 40-8 0,-3 2 1 16,2 1 1-16,-2 3 0 0,0 1 2 0,0 1-4 15,-2 0 3-15,4 1-1 0,1-1 4 16,-1 0 0-16,3 1 1 0,2 0-2 0,2 0 0 15,1 0 4-15,2-1-6 0,1 0 8 0,0-1-3 16,3-2-6-16,2-1 2 0,4-2-7 0,1-1 2 16,3 0 6-16,-1-3-2 0,1-2 0 0,3 0-2 15,-2-2 0-15,-1-1-2 0,2 0 5 16,-4 0 1-16,0-2-1 0,0-4 3 0,-1 0 3 16,-1-1 2-16,0 0 14 0,-3-2 16 0,-1 0 6 15,-1 0 12-15,0-2 0 0,-2 1-6 0,0-1 1 16,-2-1-4-16,0 0-7 0,0 0-11 15,0 0-3-15,0-1-13 0,-3-1-7 0,-1-1 1 16,1-1-11-16,-1 0-2 0,-2-2-8 0,-1-1-14 16,1 1-31-16,-2 0-43 0,-2 2-75 0,3-1-128 15,-1 6-122-15,1 3-94 0,2 3-331 0</inkml:trace>
  <inkml:trace contextRef="#ctx0" brushRef="#br0" timeOffset="41742.33">6293 14054 1993 0,'0'0'-18'15,"0"0"24"-15,0 0 25 0,0 0 5 0,0 0-10 16,0 0-16-16,0 0-8 0,0 0 6 16,0 0 5-16,0 0 4 0,0 0 5 0,0 0-1 15,0 0-1-15,0 0 0 0,78-7-3 0,-58 1-3 16,1 1-4-16,-1-1-1 0,1 0-3 0,0 1-3 15,-2 1-1-15,0 2 0 0,-1 0-3 16,-3 2 1-16,2 0-1 0,-4 1-2 0,-1 3 1 16,0 2-1-16,-5 1 2 0,0 1 2 0,-2 2 4 15,-1 3 0-15,-2 2-3 0,-1 2 3 16,-1 2-3-16,3 0 2 0,-3 2 1 0,1 1-2 16,-1 3 4-16,0 2 0 0,0 1 1 0,1 2 1 15,1 2 5-15,0 4 1 0,0 3-3 0,0 1 4 16,2 3-7-16,-2 1 1 0,2-2 3 0,1 3 2 15,-2 0 0-15,6 0-1 0,-2 1-1 16,-1 3-1-16,2-1-4 0,3 0-2 0,-2 1-4 16,-1 1-2-16,3-1-2 0,-2-2-4 0,0-1-3 15,2-2-3-15,-3 3-3 0,2-2 1 0,3-2 6 16,-1 2 0-16,-2-1 3 0,2 1 5 0,0-1-3 16,-2-1 0-16,0 0 3 0,-2 0-5 15,1 0-5-15,-1-1 4 0,-2-2-6 0,-1-3 3 16,0-2 9-16,0-1-2 0,-1-2 5 0,-3 1-1 15,3-1-1-15,-1-2 0 0,0 2-1 16,-1-4 3-16,1 0-2 0,-2-3 2 0,1 0 1 16,-2-2 0-16,3 0 5 0,-2-4 3 0,-1-1 0 15,0 0 4-15,0-3 4 0,0-2 0 0,0-3 6 16,0-1 0-16,0-3-2 0,0-3 10 16,-1 0 2-16,0-3 4 0,-1 0-1 0,1 0 2 15,-2 0-10-15,-1-2-3 0,-1-1 6 0,-3-2-12 16,2 1 3-16,-1 0-1 0,0 0-6 15,-2 1-2-15,1-2-1 0,-1 1-7 0,-1 1-9 16,-2-1 3-16,0 2-7 0,0-1 1 0,1-1 2 16,-1 1-9-16,-1-1-5 0,3 1-10 0,-2 0-7 15,2 2-11-15,0 1-9 0,-2 0-11 0,2 0-16 16,2 2-17-16,0 3-29 0,0-1-61 16,1 0-93-16,4 0-117 0,0-1-77 0,2 0-53 15,1-2-13-15</inkml:trace>
  <inkml:trace contextRef="#ctx0" brushRef="#br0" timeOffset="45155.58">7015 14834 145 0,'0'0'100'0,"0"0"42"0,0 0 47 0,0 0 49 16,0 0 15-16,0 0 3 0,0 0-8 15,0 0-26-15,0 0-31 0,0 0-33 0,0 0-23 16,0 0-25-16,-23-47-29 0,23 47-19 0,0 2-19 16,0 2-12-16,0 3-9 0,0 5-7 0,0 1-5 15,3 7-1-15,1 2-3 0,-2 2-3 0,0 1-1 16,0 2-4-16,3 0 0 0,-1 1-1 16,0 0-8-16,-1-2-10 0,0 1-13 0,1-2-17 15,0-1-21-15,0-2-18 0,0-2-35 16,0 0-46-16,1-3-58 0,1-4-89 0,1-3-49 15,0-2-33-15,-2-2-208 0,-1-3 441 0</inkml:trace>
  <inkml:trace contextRef="#ctx0" brushRef="#br0" timeOffset="45414.83">6766 15137 1152 0,'0'0'55'0,"0"0"6"0,0 0 43 0,0 0 46 16,0 0 26-16,0 0-11 0,0 0-16 0,0 0-16 15,0 0-18-15,0 0-20 0,121-9-18 16,-95 4-20-16,4 0-10 0,0-1-12 0,0-2-13 16,1 0-6-16,-1-1-8 0,1-1-4 0,-3 0-4 15,-2 0-7-15,0 0-11 0,-4 3-13 16,0-1-18-16,-4 2-35 0,0 2-48 0,-5 1-69 15,-1 2-104-15,-2 1-106 0,-3 0-56 0,-4 0-449 0</inkml:trace>
  <inkml:trace contextRef="#ctx0" brushRef="#br0" timeOffset="46084.55">7673 14960 305 0,'0'0'190'0,"0"0"-120"16,0 0 45-16,0 0 45 0,0 0 24 0,0 0-10 15,0 0-15-15,0 0-15 0,0 0-25 0,0 0-35 16,0 0-25-16,0 0-11 0,0 0-6 0,0 0-4 16,-84-96 1-16,74 89-11 0,2 1-7 15,-4 1-5-15,-1 2-4 0,0 0-4 0,1 3-5 16,-1 0-5-16,1 4-14 0,-3 3-4 15,4 3-1-15,-2 2 0 0,1 5 6 0,0 1-2 16,1 3-1-16,3 3-1 0,1 3-1 0,1 0 2 16,1 3 3-16,1 0 5 0,4 0 2 0,0 0-1 15,2-1 3-15,6-2-2 0,1-3-4 16,2-5 4-16,5-4-4 0,0-4 2 0,1-2 7 16,3-5 3-16,-1-3 3 0,2-1 11 0,-3 0 5 15,0-8 11-15,-1-2 14 0,-2-4 6 0,-1-3 12 16,-2-3 7-16,0-1 3 0,-3-3 4 0,-2 1-3 15,-1 0-6-15,-2 0-12 0,-4 1-11 0,0 2-14 16,0-1-11-16,0 1-11 0,-5 0-9 16,0 0-16-16,-4-1-34 0,2 4-49 0,-1 1-87 15,-1 4-136-15,-1 3-116 0,2 4-328 0,4 2 187 0</inkml:trace>
  <inkml:trace contextRef="#ctx0" brushRef="#br0" timeOffset="46319.49">7785 15177 2074 0,'0'0'149'0,"0"0"-139"0,0 0 45 0,0 0 44 0,0 0-10 15,0 0-26-15,0 0-24 0,0 0-22 16,27 134-11-16,-23-114-8 0,-4 1-4 0,1 4-10 15,-1-1-10-15,0 2-17 0,-1 2-33 0,-2 1-58 16,1-2-83-16,-2 1-122 0,3-2-108 16,0-6-93-16,2-7-215 0</inkml:trace>
  <inkml:trace contextRef="#ctx0" brushRef="#br0" timeOffset="46801.51">8125 14886 127 0,'0'0'100'15,"0"0"11"-15,0 0 51 0,0 0 40 0,0 0 1 16,0 0-7-16,0 0-12 0,0 0-7 0,0 0-24 16,0 0-21-16,0 0-17 0,0 0-21 15,0 0-13-15,0 0-18 0,-35-111-12 16,27 111-8-16,-2 0-11 0,0 5-10 0,0 4-10 0,-3 2-7 16,3 3-7-16,-4 3-2 0,-1 2-5 0,3 3-4 15,-3 0-4-15,1 5 2 0,3 2 2 16,0-2 2-16,2 1 10 0,0 0-6 0,7-2 3 15,2 1 3-15,0-2-8 0,0-2 9 16,6-1-2-16,3-5 3 0,2-1-2 0,3-3-5 16,-1-3-3-16,6-2-6 0,0-2 2 0,-1-4 1 15,2-2 3-15,-1 0 5 0,-1-6 3 0,1-4 5 16,-1-2 4-16,-3-4 3 0,1-1 2 0,-2-1 5 16,-1-3 2-16,-1 1 5 0,-1 0 8 0,-5 0 1 15,-1 2 3-15,-3 0-6 0,-1 0-5 0,-1 1-10 16,0 0-8-16,-6-2-2 0,-1-1-15 0,-2 0-12 15,0 0-42-15,-1 2-60 0,1 1-90 16,0 1-121-16,0 3-89 0,2 5-124 0,0 2-98 0</inkml:trace>
  <inkml:trace contextRef="#ctx0" brushRef="#br0" timeOffset="47451.62">8506 14940 277 0,'0'0'170'0,"0"0"28"0,0 0 45 0,0 0 23 16,0 0-36-16,0 0-52 0,0 0-33 16,0 0-42-16,0 0-23 0,0 0-12 0,0 0-7 15,0 0-1-15,0 0-6 0,0 0-8 0,-20-85-7 16,20 77-8-16,1 0-10 0,1 0-7 15,0 1-6-15,-1-1 3 0,0 3-1 0,-1-1 3 16,0 2 7-16,0 1-4 0,0 0 9 0,-2 2 1 16,-3 0-4-16,0 1 0 0,-2 0-10 15,-2 2-7-15,0 3-7 0,-1 3-3 0,-1 2-6 16,-2 1 1-16,1 3 1 0,0 0-3 0,1 2 0 16,0 2 0-16,1 0 2 0,1 4 1 0,-1 1 7 15,3 0-2-15,1 0 0 0,-1 2 4 16,3-2-2-16,0 2 2 0,3-2 4 0,1 1 0 0,0-1 1 15,0-1-1-15,5-1 0 0,-1-2-2 16,3-1-2-16,2-3 1 0,3-2 0 0,-3-3-1 16,3-5 1-16,2 0-3 0,1-4 2 0,0-1 1 15,1-1 0-15,3-6 3 0,-4-2 4 0,2-3-5 16,-1-3 3-16,-2-1 1 0,-3-1-2 16,1-2 4-16,-3 1 4 0,-1 0 3 0,-1 0-3 15,-1 0 4-15,-2 2-5 0,-2 1-2 16,-2 1 2-16,0-1-5 0,0-1-2 0,-6 0-1 15,0-1-4-15,0 1-3 0,0-2-7 0,1 0-13 16,-3 1-21-16,2 0-31 0,0 2-36 0,-1 4-59 16,4 3-78-16,-2 1-86 0,0 1-85 0,1 3-106 15,2 1-60-15</inkml:trace>
  <inkml:trace contextRef="#ctx0" brushRef="#br0" timeOffset="49170.75">8932 14886 495 0,'0'0'98'0,"0"0"34"0,0 0 30 15,0 0 6-15,0 0-43 0,0 0-39 16,0 0-18-16,0 0-19 0,0 0-16 0,0 0-9 16,0 0 0-16,0 0 3 0,0 0-10 0,0 0-10 15,-38-34-12-15,32 43-4 0,-3 3 2 0,-2 5 3 16,1 1 6-16,-1 3-3 0,-2 1 4 0,2 0-1 16,-1 0 0-16,2 2 3 0,2-1 1 0,2 1 1 15,0 0 2-15,3 0 4 0,1-1-1 0,2-1 2 16,0-1-1-16,5-1-4 0,2-2-1 15,1-2-4-15,0-3-7 0,3-4-3 0,1-1-3 16,2-3 0-16,-3-2 1 0,0-2 4 16,4-1 3-16,-1 0-2 0,-2-4 8 0,5-3 1 15,-6-3-1-15,1-1 16 0,-2-2 4 0,-1-2 8 16,1 0 19-16,-6 0 9 0,3-1 17 0,-4 0 15 16,3 1 0-16,-4-2-4 0,-2 0-7 0,0-1-15 15,0 0-18-15,0 0-13 0,-3-1-18 16,-4 1-9-16,1-1-3 0,-1 1-9 0,-6 1-10 15,2 1-28-15,-3 4-54 0,1 4-96 0,-5 3-151 16,7 4-133-16,2 1-727 0</inkml:trace>
  <inkml:trace contextRef="#ctx0" brushRef="#br0" timeOffset="49818.31">9083 14824 1543 0,'0'0'413'0,"0"0"-321"0,0 0 22 0,0 0 10 16,0 0-34-16,0 0-57 0,0 0-12 0,0 0-4 16,0 0 0-16,0 0-1 0,0 0-5 15,0 0-3-15,0 0-3 0,0 0-3 0,93-10-1 16,-74 10 0-16,-2 3 0 0,0 0 0 0,1 2 1 16,-4 1-4-16,-1 0-2 0,0 2 0 0,-5-1-3 15,-2 2 1-15,0 0 4 0,-4 1-1 16,-2 2 5-16,-1 2-2 0,-8 0 1 0,0 0 0 15,-2 4-1-15,-1-2 4 0,-4 3-5 0,1-1 5 16,-3-1-4-16,0 1 2 0,5-4 3 0,-4 0-3 16,6-1 4-16,1-4-4 0,5 1-1 15,-2-6-1-15,5-1-1 0,0-1-6 0,2-2-5 16,0 0 2-16,4 0-7 0,5-5 7 0,2-2 0 16,1-2-4-16,6 0-6 0,-3-1-5 0,1 2 3 15,0 1 0-15,0 1 14 0,0 3 4 0,-2 0 1 16,0 2 6-16,1 1-2 0,-3 0 4 15,-1 0 6-15,2 0 3 0,-3 3-4 0,-2 1 4 16,1 1 8-16,-2 1 5 0,-5 0 7 0,0 1 1 16,0 2-5-16,-2 1 5 0,0 1 3 15,-3 0 6-15,0 2 0 0,-5-1-4 0,-1 2-4 16,0-1-2-16,-1 1-3 0,-1 0-5 0,0-2-3 16,1 1-6-16,-2-2-3 0,2 0-3 0,-1-2 0 15,-3 0-7-15,-1-1-3 0,0 1-2 0,0-1-5 16,-1 2-1-16,1-3-2 0,-1 0-2 15,1-1-13-15,3 0-4 0,-2 0-13 0,0-1-24 16,5-1-15-16,0-1-37 0,4 0-42 0,-3-1-79 16,3 0-110-16,2-2-118 0,2 0-89 0,1 0-233 0</inkml:trace>
  <inkml:trace contextRef="#ctx0" brushRef="#br0" timeOffset="50278.53">9389 14015 1608 0,'0'0'258'0,"0"0"-288"0,0 0 42 0,0 0 44 15,0 0 22-15,0 0 2 0,0 0-12 16,0 0-5-16,0 0-11 0,0 0-12 0,0 0-15 16,144-42-12-16,-113 35-5 0,-1-1-6 0,1 1-5 15,1-1-14-15,-2-1-30 0,0 1-53 16,0 1-82-16,-5 2-99 0,-5-1-78 0,-4 3-47 15,-6 1 10-15,-3 2-146 0</inkml:trace>
  <inkml:trace contextRef="#ctx0" brushRef="#br0" timeOffset="50951.33">9398 13954 937 0,'0'0'215'15,"0"0"21"-15,0 0 31 0,0 0-10 16,0 0-80-16,0 0-58 0,0 0-20 0,0 0-12 16,0 0-10-16,0 0-7 0,0 0-9 0,0 0-9 15,-25 126-4-15,32-98-2 0,-1 1-4 0,1 2-2 16,4 2-9-16,-2 2-8 0,0 2-4 16,2 2-10-16,-1 0-3 0,0 4-1 0,1 0-6 15,-3 1 2-15,1 1 1 0,-1 1-1 0,-3 0 0 16,2-1-2-16,-4 1 1 0,4 0-1 15,-4 0 1-15,3-1-2 0,-2 0-2 0,2 0 1 16,-1 0 0-16,1 1 0 0,-3 1 0 0,3 1 0 16,-2 0-7-16,-2 2 3 0,1-1 2 0,-3 0-2 15,0-2 6-15,2-1 2 0,-2 0-2 0,0 0 0 16,-5-1 4-16,3-1-7 0,0-3 0 16,0-1 7-16,-3-2-6 0,3-4 5 0,-1-2 0 15,-2-2-1-15,3-1 0 0,0-2 2 16,1 0-1-16,-4 2-7 0,3-3 5 0,0-1-6 15,-2-1 6-15,4-3 2 0,0-2-1 0,0-1 0 16,0 0-3-16,0-4 0 0,0 0 0 0,0-1 0 16,4-1 3-16,-1-3-3 0,-1-1 3 0,2-1-1 15,-2-2-1-15,-1 2 2 0,1-1 2 0,1 0-2 16,1 0 3-16,-3-2 7 0,1 1-4 0,1-1 6 16,0 0-2-16,0 0-7 0,-2 1 4 15,2-2-2-15,-2 2 4 0,2-1-4 0,-1-2 5 16,-1 0-10-16,2-1-4 0,0 2 6 0,-1-2-7 15,-1 0 6-15,1-1 2 0,1 0 2 16,0 0 0-16,0 0 7 0,1 0 0 0,-1-1-5 16,-1-1 7-16,3-1-5 0,0 1 0 0,0 0 1 15,2-2-2-15,2-1-3 0,0 1-4 16,1-1 3-16,1-1-8 0,3 2 5 0,-2-2 1 0,1 2-3 16,-2-2 2-16,2 0-2 0,3-1-2 15,-3 1-5-15,3 2 4 0,-1-1-11 0,3 0-1 16,-2 1 0-16,-1 1-11 0,1-1 9 15,-1 2-12-15,2 0-4 0,-4 1-4 0,3-1-11 16,0 1-3-16,2 1-15 0,-4 0-21 0,3 0-32 16,-1 0-46-16,-1 0-60 0,-5 0-110 0,4 1-91 15,-5 2-86-15,-2-2-336 0</inkml:trace>
  <inkml:trace contextRef="#ctx0" brushRef="#br0" timeOffset="52701.54">9776 14243 618 0,'0'0'46'0,"0"0"58"16,0 0 73-16,0 0 52 0,0 0 2 0,0 0-62 16,0 0-64-16,0 0-34 0,0 0-15 0,0 0-2 15,0 0 15-15,0 0 14 0,1-4 1 0,2-6-6 16,3-1-15-16,-3-5-17 0,4 1-10 0,-3-4-5 15,3 1-5-15,-4 0-6 0,3 2-1 16,-2-1-8-16,1 1-2 0,-1 1 0 0,4 1-4 16,-6 3 3-16,4 1-1 0,-4 3-2 0,-1 4-1 15,0 2 1-15,-1 1 1 0,1 0 3 16,-1 0 2-16,2 2 1 0,-1 6 0 0,1 3-2 16,-1 3-1-16,-1 2 0 0,2 3-3 0,-2 1-2 15,0 0 1-15,1 2-2 0,-1 1 2 0,1 1-3 16,-1 1 1-16,3-1-3 0,-3 0-4 15,0-1 2-15,0 0-1 0,0-1-3 0,0 0 2 16,-3-4-9-16,3-2-18 0,0-2-23 0,3-4-39 16,2 0-52-16,-2-6-70 0,4 0-84 15,3-4-88-15,-4 0-56 0,-1-1-442 0</inkml:trace>
  <inkml:trace contextRef="#ctx0" brushRef="#br0" timeOffset="53191.3">9981 14102 1633 0,'0'0'112'0,"0"0"-51"0,0 0 36 0,0 0 29 15,0 0-5-15,0 0-31 0,0 0-18 0,0 0-8 16,0 0-10-16,0 0-15 0,0 0-8 16,0 0-7-16,0 0-7 0,136-102 0 15,-118 102-6-15,2 0-2 0,1 4-3 0,-4 3-5 0,0-1 0 16,-4 6-1-16,-2-2-4 0,-2 3 4 15,-5 1-2-15,0 2-5 0,-3 0 3 0,-1 0 0 16,-1 2 0-16,-7 1 4 0,-1 0 0 0,-3 2-2 16,0-1 3-16,-4-2 1 0,4-1-1 0,-6-1 5 15,6-2 0-15,0-2-2 0,1-2 2 16,2-3-4-16,1-1-1 0,2-3 1 0,4-2-1 16,0-1-2-16,2 0-3 0,0 0-2 0,0 0-1 15,0-4-1-15,8-1-1 0,-3-1 1 16,5 0-2-16,0-1-1 0,4 1 2 0,-1 2-1 15,-1 1 2-15,0 1-1 0,4 0 0 0,-4 2 1 0,2 0 1 16,1 0-2-16,-3 0-2 0,4 2-1 16,-3 1-3-16,-1 2 5 0,0-1 4 0,-2 2 2 15,-1 1 5-15,-2 0 1 0,-5 1 3 16,-1 1 6-16,-1 0 4 0,0 2 3 0,-2 2 3 16,-6-1 3-16,-1 1-1 0,-1-1 0 0,-1 2-2 15,-1-1-5-15,1-1 1 0,-1 1-5 0,-3-1-1 16,4 1-2-16,-1-4-6 0,2 2-3 15,1-2-5-15,0-2-3 0,4-1-9 0,-2-1-14 16,3-2-22-16,-2-1-37 0,3 0-50 0,-4-2-106 16,5 1-133-16,0-1-135 0,1 0-635 0</inkml:trace>
  <inkml:trace contextRef="#ctx0" brushRef="#br0" timeOffset="53634.66">10559 14133 1473 0,'0'0'69'0,"0"0"-2"16,0 0 44-16,0 0 9 0,0 0-31 15,0 0-39-15,0 0-16 0,0 0-11 0,0 0-8 16,0 0 1-16,0 0 1 0,0 0 0 15,0 0-10-15,0 0-12 0,8-60-6 0,-16 72-2 16,-2 4-5-16,-2 2-9 0,0 1-14 0,-2 1-8 16,1 2 0-16,0 0 8 0,0 1 10 0,1-1 8 15,6 0 5-15,0-1 5 0,1 0 5 0,2-3 2 16,3 2 2-16,0-4 1 0,4-1 1 16,1-2-2-16,4-3-1 0,2-3 0 0,5-1-5 15,-2-4 7-15,5-1-3 0,0-1 7 0,3 0 13 16,-1-1 7-16,2-3 8 0,0-3 0 15,-1-3 1-15,-1 0 2 0,-3-3 13 0,-3-1 10 16,1 1 8-16,-4-4 11 0,-2 1-1 16,-5 0 3-16,2-1-3 0,-6 2-10 0,1-1-5 0,-2 1-8 15,0 0-8-15,-6 0-10 0,-1 0-12 0,-2-1-9 16,-3 2-7-16,0 0-7 0,-6 1-5 0,0 3-20 16,1 1-35-16,-2 2-47 0,0 4-85 15,-1 3-118-15,2 0-113 0,4 1-86 16,5 1-438-16</inkml:trace>
  <inkml:trace contextRef="#ctx0" brushRef="#br0" timeOffset="54384.56">10254 14868 1187 0,'0'0'333'0,"0"0"-402"0,0 0 77 16,0 0 95-16,0 0-10 0,0 0-57 0,0 0-20 15,0 0-4-15,0 0-2 0,0 0-13 16,0 0 6-16,0 0 2 0,0 0 0 0,0 0 11 16,-63 87 8-16,63-76 7 0,1 0 5 0,-1-1 4 15,0 0-5-15,2-1-2 0,2 0-2 0,2 1-7 16,2-2-5-16,0 1-5 0,0 1-4 16,3-2-4-16,2 0-1 0,0 0-2 0,-1 0-1 15,6 1 0-15,-3 0 0 0,1 0 1 16,-4 1-1-16,4 2 3 0,-5-1-1 0,-1 2-1 0,-2 0 8 15,-2 1 3-15,0 2 3 0,-4-1 5 16,0-1 4-16,-2 2 5 0,0 0 9 0,0-3 2 16,-2 1-5-16,-4-1-6 0,1-2-10 0,-3 0-9 15,3-1-1-15,-2-1-6 0,-1-1 1 0,2-1 0 16,-1-2-5-16,-1-2 0 0,1 0 0 16,1-3-3-16,-3 0 0 0,0 0 1 0,0 0 0 15,1 0-1-15,0-3 1 0,-4 0-2 0,3-1 0 16,-2 1 1-16,3-1 0 0,-1 2 1 15,0-2 1-15,1 0 2 0,4 0-4 0,-2-1 0 16,5 0-2-16,-1 1 0 0,2-2-3 0,0 0 3 16,0-1 1-16,1-1-3 0,2-1 4 0,4-3-1 15,1 0-5-15,2-2 8 0,-2-3-2 0,4 1 2 16,0-2 6-16,0 1-4 0,0-1-2 0,3 2 2 16,-3-2-3-16,0 0 9 0,-2 1 8 0,1-3 5 15,0 0 10-15,-1-1-1 0,-1-3 6 16,1 2 0-16,0-3-5 0,-2 2 4 0,-4 3-5 15,4 1 0-15,-6 5 0 0,-1 4-5 0,-2 2 5 16,1 4 3-16,-2-1-3 0,-3 3-2 16,-3 2-3-16,-1 0-12 0,-3 0-5 0,-2 4-3 15,1 4-7-15,-3 0-4 0,1 2 2 0,-4 1-6 16,4-1-10-16,-1 2 1 0,3-1-20 0,-2 1-11 16,3-1-14-16,1 2-39 0,3 0-41 15,3-1-78-15,-2 2-163 0,6-5-168 0,-1-2-725 16</inkml:trace>
  <inkml:trace contextRef="#ctx0" brushRef="#br0" timeOffset="54892.8">10795 14998 631 0,'0'0'120'0,"0"0"32"16,0 0 27-16,0 0 4 0,0 0-47 0,0 0-19 15,0 0-12-15,0 0-13 0,0 0-22 16,0 0-20-16,0 0-12 0,0 0-9 0,0 0-8 16,-63-38-6-16,53 45-5 0,0 1-4 0,-1 1-2 15,-1 4-4-15,-3 1-4 0,3 1 0 0,0 3-6 16,0 0 7-16,0 3-2 0,2 0-2 0,1 1 7 16,1-1-8-16,4-1 7 0,0 1 0 0,4-2 2 15,0-3 0-15,4-2-1 0,0-1 0 16,7-4-5-16,-1-2 3 0,3-2-4 0,3-3-1 15,2-1-1-15,-2-1-3 0,3 0 1 0,0-4-2 16,0-4 3-16,-4-3-3 0,1 0 4 0,-5-3 7 16,0-2 4-16,-1 0 15 0,-1-2 10 15,-3 0 17-15,0 2 22 0,-4 0 12 0,1 1 6 16,-3 1-1-16,0 1-14 0,-3 2-18 0,-1-1-10 16,-5 1-19-16,0 1-13 0,0-4-7 15,-1 2-21-15,-1 2-42 0,0-1-73 0,-3 2-99 16,0 4-139-16,4 1-143 0,3 2-593 0</inkml:trace>
  <inkml:trace contextRef="#ctx0" brushRef="#br0" timeOffset="55658.21">10398 15636 934 0,'0'0'339'0,"0"0"-246"16,0 0 27-16,0 0 23 0,0 0-5 0,0 0-61 16,0 0-30-16,0 0-9 0,0 0-9 15,0 0-14-15,0 0-9 0,0 0-4 0,0 0-8 16,0 0 3-16,-68 8 0 0,59 6-2 0,-2 0 5 16,-1-1-2-16,1 2 2 0,1-2 2 15,2 1 2-15,1-1-2 0,-1 0 5 0,1-1-3 16,4-1-5-16,3 0 5 0,0-1-4 0,0-2 0 0,2 0-3 15,6-1 4-15,3-1-4 0,1-2 1 16,5 2 5-16,1-1-4 0,-2-2 2 0,2 0-1 16,2 1-3-16,0-2-1 0,0 1 4 0,0 0 0 15,1-1-4-15,-1 2 4 0,-1 0-5 0,-4 2 3 16,1 0 3-16,-4 1 0 0,-1 1 4 16,-2 0-3-16,-2 2 6 0,-3 1 1 0,2-1 9 15,-6-1 9-15,1 1 2 0,-1-2 4 16,-1 0-5-16,-5 2-5 0,2-2-6 0,-4 0-6 15,-1 0-3-15,-1-1-3 0,0 0 0 0,0 0-6 16,-3-1 0-16,-2-1 1 0,2 0-4 0,0-2 4 16,-3 1 1-16,4-1 0 0,-3 0 0 15,0 0 0-15,0 1-6 0,0 0-1 0,3 0 6 16,-1-1-3-16,1 0 3 0,-1-2 3 0,2 0-6 16,0 1 0-16,1-1 0 0,1-1-3 0,2 0-1 15,1 0-1-15,-1-3-1 0,4-1-5 0,-1-1-2 16,2-2 2-16,2-2 0 0,0-1 5 15,2-1 6-15,3 0 1 0,4-1 2 0,-1-2 3 16,0-3-3-16,2 1 3 0,3-2-1 16,-1-2 1-16,0 1-1 0,0 1 3 0,4-2 3 0,-4 0 1 15,0 2 8-15,5-2-3 0,-4 3 3 0,4 0 4 16,-4 1-5-16,3-1-1 0,-4 4-5 16,0 1-9-16,-2 2-3 0,-1 2-5 0,-1 1-7 15,-2 0-7-15,1 1-13 0,-4 2-28 16,2 0-35-16,-3 2-49 0,-1 0-58 0,0 1-61 15,0 1-54-15,1 0-53 0,-2 0-299 0</inkml:trace>
  <inkml:trace contextRef="#ctx0" brushRef="#br0" timeOffset="56187.22">10769 15734 1026 0,'0'0'184'0,"0"0"-122"0,0 0 22 0,0 0 27 15,0 0-18-15,0 0-48 0,0 0-11 0,0 0-1 16,0 0 6-16,0 0 2 0,0 0 10 0,0 0 8 15,0 0 1-15,0 0-5 0,-20-57-17 16,14 60-17-16,-2 3-14 0,3 0-6 0,-4 1-3 16,0 1 0-16,-1 3-3 0,-1-1-5 0,1 2 1 15,1 1-6-15,0 1 7 0,-1 0 6 0,5-1-2 16,-2 4 7-16,1-2-7 0,2 2 3 16,-1 0-4-16,2 3 5 0,1 0 4 0,1-1-8 15,1 0 8-15,0 0-8 0,1-2-1 0,4-2 1 16,4-2-2-16,-2-2-1 0,3-1 2 15,1 0 1-15,3-3-4 0,0-3 3 0,-1 0-4 16,1-4-7-16,0 0 0 0,-2 0 3 0,1-3 7 16,-2-2 3-16,-4-2 11 0,3-3 0 0,-2-1 4 15,0-4 8-15,0 0 7 0,-4-2 13 0,5-3 10 16,-6 1 18-16,3-1 6 0,-4 1 11 0,-1 0-7 16,-1 1-16-16,0 1-11 0,0 0-24 15,-2 2-3-15,-5 0-7 0,0 1-7 0,-2-2 4 16,-4 1-13-16,0 1-2 0,1-1-9 15,-2 1-14-15,-1 1-17 0,-2 1-30 0,4 0-35 16,-1 2-64-16,-1 2-102 0,4-1-123 0,3 5-121 16,4 1-427-16</inkml:trace>
  <inkml:trace contextRef="#ctx0" brushRef="#br0" timeOffset="57135.65">10733 13810 777 0,'0'0'17'0,"0"0"31"0,0 0 33 16,0 0 22-16,0 0 1 0,0 0-22 0,0 0-22 16,0 0-7-16,0 0-2 0,0 0-1 0,0 0-4 15,0 0-4-15,0 0-1 0,0 0 0 0,8-101 2 16,3 100-2-16,6 1-6 0,-1 0-3 16,3 0-8-16,1 0-5 0,1 0-6 0,5 0-1 15,-2 0-4-15,5 0-1 0,0 0 4 0,-4 2-1 16,3 2 6-16,-6 1 3 0,2 0 0 15,-6 1 3-15,-1 1-1 0,-3 0 6 0,0 1 3 16,-2 2 3-16,-3-1 5 0,-1 0-4 0,-1 0-2 16,0 0 1-16,-3 3-2 0,2 0 2 0,-3 2-2 15,1 1-6-15,-2 5-2 0,-1 1-7 0,-1 2-5 16,1 2-1-16,0 4-5 0,3 3 0 16,-1 3-2-16,0 1-3 0,2 1 1 0,-1 4-1 15,3 1 2-15,-2 2 0 0,5 1 0 0,-1 2-1 16,0 4-1-16,1-1 4 0,-1 4-6 0,2 2 2 15,0-1-4-15,-1 0 0 0,1 3 4 0,0-1 1 16,0 1 4-16,-1 0-5 0,2-1 0 16,0-2-3-16,-2 0-3 0,-2-1 3 0,2-1-3 15,0-2 0-15,1-1-8 0,1-2-1 0,-1-3 1 16,0 0 3-16,-2-5 9 0,-4-2 0 0,2-1 2 16,-3-2 2-16,2-1 2 0,-3 0 0 15,-2-1-1-15,4-2 0 0,-4-1-4 0,0-2 4 16,0 0-2-16,-1-2 1 0,0-2 5 0,1-1-1 15,-1-3 1-15,-2 2 2 0,0-2 0 16,-3 0-1-16,3 1 8 0,-1 1 2 0,-2-2-5 16,4-3 5-16,-2-1-5 0,2-5 2 0,0 0 7 15,1-2 7-15,-3-1 8 0,3-1 7 0,-1-1 4 16,0 0 0-16,0-1 2 0,0-1 1 0,-1 0-5 16,-3 1-3-16,3 1-2 0,0 1-7 0,-3 1-7 15,3 0 2-15,-2 0-9 0,-1-1 0 16,2-1 0-16,0 0-6 0,-2 0 0 15,3-1-3-15,-4-2 0 0,3-2-6 0,-1 3-2 0,-3-4 2 16,4 0-7-16,-3-1 3 0,2 1-2 0,-2-3-8 16,2 0-1-16,-3-2-1 0,3 1-4 15,-3-1-7-15,-1 0-6 0,2 1-14 16,-2 0-12-16,-1 0-11 0,-1 2-18 0,0-1-8 0,0 3-13 16,0 0-10-16,0 0-12 0,0 0-27 15,1 3-39-15,-2 0-71 0,3 1-75 0,4-3-112 16,-1 0-504-16</inkml:trace>
  <inkml:trace contextRef="#ctx0" brushRef="#br0" timeOffset="65375.67">3465 17430 582 0,'0'0'203'0,"0"0"-82"16,0 0 62-16,0 0 34 0,0 0 13 0,0 0-34 15,0 0-55-15,0 0-35 0,0 0-15 0,0 0-40 16,0 0-6-16,0 0-4 0,-15 6-15 0,15-5 1 15,3 2 3-15,0 0 0 0,4 1 4 16,-2 1 7-16,4 1-15 0,2-2 3 0,3 2 1 16,-1-2-8-16,1-1 7 0,3 1-8 0,1-2-8 15,-1-1-1-15,2-1-5 0,2 0 0 0,3 0-8 16,-2 0-2-16,-1-2-21 0,1-2-37 16,5 0-49-16,-4-1-82 0,3-2-132 0,-1-1-126 15,-5 3-149-15,-9 0-228 0</inkml:trace>
  <inkml:trace contextRef="#ctx0" brushRef="#br0" timeOffset="66371.64">4361 17341 781 0,'0'0'36'0,"0"0"37"0,0 0 39 16,0 0 12-16,0 0-1 0,0 0-29 0,0 0-10 16,0 0-13-16,0 0-3 0,0 0-2 15,0 0-11-15,0 0-1 0,0 0-8 0,0 0-4 16,-41-86-5-16,37 82 0 0,-3 0-4 0,0 2-5 15,2 1 5-15,-3 1-16 0,-1 0-6 16,0 1-13-16,-1 3-13 0,-1 5-7 0,0 2 2 16,0 1 5-16,0 6-6 0,1-1 13 0,1 1-6 15,-1 3-1-15,5-2 11 0,-1 0-9 0,5 2 3 16,1 0-1-16,0-1 3 0,2 0-3 0,5-3 10 16,3-2 0-16,0-3-5 0,1-2 8 0,2-2-8 15,4-2 7-15,-2-1 4 0,2-2 6 16,1-2 8-16,0-1-1 0,-2-2 12 0,1-4 2 15,-3-2 14-15,-1 1 6 0,-1-1-4 0,-6-1 11 16,2 0-1-16,-6-2 7 0,3 0-4 16,-4-1 1-16,-1-2-25 0,0 1-9 0,0-1 1 15,0 1-23-15,-5-1 12 0,2 3-15 0,-5-2-11 16,5 1-12-16,-3-1-27 0,3-1-36 0,-3 0-79 16,2 3-76-16,0-1-117 0,-1 5-136 15,4 1-617-15</inkml:trace>
  <inkml:trace contextRef="#ctx0" brushRef="#br0" timeOffset="66614.8">4704 17569 1912 0,'0'0'-16'0,"0"0"33"0,0 0 65 15,0 0 5-15,0 0-9 0,0 0-10 0,0 0-19 16,0 0-10-16,61 120-17 0,-61-100-4 0,1 2-13 16,-2-1-1-16,-6 4-7 0,3-3-9 15,-4 2-4-15,0-1-14 0,4-6-9 0,-2-1-28 16,4-4-16-16,1-2-66 0,-1 0-68 0,-1-1-51 16,1 2-96-16,0-3-32 0,2-1-104 15,0-4 279-15</inkml:trace>
  <inkml:trace contextRef="#ctx0" brushRef="#br0" timeOffset="67072.22">5091 17186 866 0,'0'0'23'0,"0"0"60"16,0 0 47-16,0 0 20 0,0 0-26 0,0 0-36 15,0 0-14-15,0 0-12 0,0 0-11 16,0 0-15-16,0 0 7 0,0 0-5 0,0 0-11 16,-119 72-3-16,106-54-11 0,3 0-4 0,0 2 2 15,-1 0 9-15,3 0-4 0,2 2 4 16,0 0 8-16,3 0-15 0,-2 0 7 0,5 1-9 15,0-2-7-15,5-2-1 0,-1 0-4 0,3-2-2 16,2-1 0-16,2-1 7 0,1-3-8 16,-1 0 4-16,7-4 0 0,-5-2-5 0,7-5 3 15,0-1 6-15,-1-1-1 0,1-6 1 0,0-4 8 16,-4 1 0-16,1-3 1 0,-3 0 13 0,0-1 2 16,-4-2 9-16,-1 1 15 0,-3 0 13 0,2 0 10 15,-6-1 6-15,2 0 1 0,-4 2-19 16,0 0-6-16,-2 0-17 0,-2-1-16 0,-6 2-4 15,3-3-10-15,-1 1-10 0,-2 1-1 0,-2-1-2 16,0 0-16-16,-1 1-13 0,0 2-30 0,-3 3-53 16,4 1-45-16,0 5-80 0,1 0-113 0,3 3-117 15,2 0-756-15</inkml:trace>
  <inkml:trace contextRef="#ctx0" brushRef="#br0" timeOffset="67553.83">5386 17377 1054 0,'0'0'30'0,"0"0"42"0,0 0 69 0,0 0 20 0,0 0-19 15,0 0-26-15,0 0-15 0,0 0-23 16,0 0-8-16,0 0-8 0,0 0-3 0,0 0 6 16,0 0-15-16,0 0-7 0,0-99-8 0,-4 98-9 15,-2 1-14-15,0 0-2 0,-1 2-6 16,-1 3-12-16,-1 1 7 0,0 2-6 0,1 1-4 16,0 3 2-16,-1 2-5 0,-1 0-1 0,2 2 1 15,2 1 7-15,1 1-3 0,2 0 8 16,-1 1 1-16,4 0-7 0,0-1 3 0,0 1-1 15,7-2 0-15,0 1-2 0,-1-2 2 0,4-1-4 16,-1 0-2-16,2-1 12 0,2-1-4 0,0-1 5 16,0-3-1-16,1-2-7 0,0-4-2 0,0-3 5 15,-1 0 2-15,2 0-2 0,-3-4 15 16,0-1-3-16,0-3 9 0,-4-1 13 0,2-1 0 16,-2-3 5-16,-1-1-3 0,-3 1 3 0,0-3-8 15,-1 1 2-15,-1-1-1 0,-2-2-9 0,0-2-2 16,0 0-9-16,0-1-5 0,-2 1-6 15,-5 1-9-15,0-2-36 0,1 1-55 0,-4 2-87 16,1 1-158-16,1 4-206 0,4 5-659 0</inkml:trace>
  <inkml:trace contextRef="#ctx0" brushRef="#br0" timeOffset="68225.52">5731 17126 1712 0,'0'0'59'0,"0"0"23"16,0 0 32-16,0 0-4 0,0 0-15 0,0 0 3 15,0 0-21-15,0 0-13 0,0 0-23 0,0 0-17 16,0 0-3-16,0 0 1 0,0 0 6 0,123-76-12 16,-105 76 4-16,-4 0-13 0,2 1-8 15,-4 5 10-15,3 3-8 0,-2 2 5 16,-2 0-1-16,-1 3 0 0,-2 0-7 0,-2 1 6 15,1 1-3-15,-5 1-11 0,-2 2 6 0,0-1-12 16,-2 1 5-16,-7 1 1 0,2 1 1 0,-2-4 3 16,1-1-1-16,-2-1 7 0,1-2-8 0,1-1 11 15,-2-2 0-15,8-3-7 0,-3-3 6 0,2-3-6 16,3-1-4-16,0 0-9 0,0 0-1 16,0-2-10-16,0 0-1 0,-1-3 12 0,1 2-7 15,1-3 14-15,3 2-2 0,2-1 1 0,1 2 7 16,-2 0 1-16,4 2 7 0,0 1-6 15,1 0 5-15,1 0-8 0,1 0 3 0,3 0 3 0,-2 0-3 16,1 0 1-16,0 0-3 0,-1 2 6 16,0 1-7-16,1-1 14 0,-3 3-4 0,-1-2-1 15,0 1 5-15,-4 2-7 0,-1 1 12 16,-2 0-1-16,-3 2 23 0,0 2 3 0,0 0 5 16,-1 1 9-16,-5 1-16 0,-4 1 8 0,0 3-10 15,-3-2 3-15,1 1-3 0,-1-3-5 16,-3 0-6-16,5-2-3 0,-1 1 9 0,0-2-12 15,0 0 7-15,1-1-6 0,1-1-12 0,2-4 5 16,-1 1-11-16,0-2 6 0,1 0-10 0,2-2 2 16,0 0 2-16,-3-1-20 0,6 0 2 0,-4 0-29 15,5 0-11-15,-2 0-26 0,0 0-22 16,2-1-48-16,1 1-87 0,-3 0-132 0,3 0-191 0,1 0-736 16</inkml:trace>
  <inkml:trace contextRef="#ctx0" brushRef="#br0" timeOffset="68990.19">6591 16620 850 0,'0'0'129'0,"0"0"27"0,0 0 49 15,0 0 19-15,0 0-32 0,0 0-75 16,0 0-37-16,0 0-15 0,0 0-8 0,0 0 6 15,0 0-1-15,0 0-12 0,26-58-4 0,-10 50-12 16,-1 0-10-16,3 0-4 0,0 1-6 16,-1 2-8-16,-1-1-2 0,1 1 4 0,-4 2-9 0,2-1 3 15,-2 2-6-15,0 1-16 0,-3 1-20 0,-2 0-22 16,1 0-40-16,-5 0-47 0,0 0-63 0,0 3-84 16,-3 2-81-16,0 0-63 0,-1-3-265 0</inkml:trace>
  <inkml:trace contextRef="#ctx0" brushRef="#br0" timeOffset="69735.3">6483 16645 1052 0,'0'0'31'0,"0"0"46"0,0 0 39 15,0 0 53-15,0 0 15 0,0 0-21 0,0 0-21 16,0 0-19-16,0 0-21 0,0 0-18 0,30 122-7 16,-22-99-17-16,1 2-9 0,1 0 0 0,-2 3-8 15,0 0-1-15,0 2-6 0,2 2-2 0,-3 0-10 16,-1 2-3-16,1 1-2 0,-2-1-10 0,1 2 1 16,-2-2-3-16,0 1 0 0,-2-1-8 15,0 1 7-15,2-1-11 0,-3-1-2 16,-1 1 15-16,2 0-15 0,-1 0 12 0,4 3-7 0,-2-3-8 15,-1 0 7-15,1 0-5 0,1 0 8 0,0-2-4 16,-1-1 6-16,0 1-7 0,0-1-4 16,-2-1 6-16,3 0-9 0,1-1 6 0,-2-4 2 15,1-3 4-15,-2-3 0 0,0-3 17 0,1 3-11 16,1 1-19-16,-3 2 15 0,4 3-21 0,-3 2 21 16,1-1-8-16,-2 2 12 0,-1 0-19 15,0 0-19-15,1-1 41 0,-1 1-45 0,0-2 37 16,0 1 14-16,-2-2-14 0,1 0 11 15,-2-4-1-15,-1 1-11 0,4-2-17 0,0-3 23 0,-2 0-34 16,1-2 18-16,0 1 17 0,-1-2-15 16,1 0 18-16,0 0-22 0,-1 0 10 0,1-5-8 15,0-2 12-15,1-4 42 0,-1 3-35 0,0 1 21 16,-1 0-25-16,2 0-26 0,-1 0 22 0,1 0-5 16,-1-1 9-16,2 1-2 0,-2 0 4 0,1 0-20 15,-2 0 27-15,2 1-8 0,-1-1-26 16,1 1 32-16,-1-1-39 0,1 1 25 0,0-8 5 15,-1 6 7-15,0 1-5 0,-1-1-26 16,2 1 37-16,0-7-44 0,0 0 46 0,0 0 1 16,0 0-26-16,0 0 18 0,0 0-22 0,0 0 21 15,0 0-14-15,0 0 13 0,0 0-12 0,0 0-5 16,0 0 20-16,0 0-4 0,0 0 13 0,0 0-19 16,0 0 16-16,0 0-13 0,0 0 17 15,0 0 12-15,0 0-34 0,0 0 17 0,3 2-19 16,3 1 0-16,1 1 2 0,0-1 10 0,0-3-12 15,0 0-9-15,2 0 33 0,6 0-41 16,-7 0 32-16,6-1-11 0,0 0-25 0,-3 0 28 16,3 0-26-16,-1-1 25 0,-1 1-23 0,2-1-3 15,0 1-24-15,-1 0-31 0,0 0 0 16,-2-2-63-16,3 2-25 0,-9 0-90 0,10 1-134 0,-8 0-115 16,0 0-555-16</inkml:trace>
  <inkml:trace contextRef="#ctx0" brushRef="#br0" timeOffset="71699.41">6980 16677 94 0,'0'0'142'0,"0"0"22"16,0 0 34-16,0 0 0 0,0 0-20 15,0 0 4-15,0 0 6 0,0 0-6 0,0 0-7 16,0 0-24-16,0 0-21 0,0 0-24 0,-42-4-17 15,41 1-18-15,-2 1-28 0,3 0-9 16,0-3-19-16,0-1-10 0,0-1 3 0,6 0-2 16,-1-3 0-16,4 1 1 0,1 1 3 0,4 2-5 15,-1 0 8-15,1 2-6 0,1 1-5 0,0 1 4 16,0 2-9-16,-1 0 6 0,1 0 0 0,1 1-1 16,-5 4 0-16,-2 1 0 0,3 1 2 0,-4 1-4 15,-1 0 5-15,-3 1 1 0,3 1-2 16,-4 2 3-16,-1 2 2 0,-2 1-5 0,0-1-1 15,0 0 4-15,-1 1-8 0,-3-1 5 0,-3 2 2 16,1-3-4-16,1 1 4 0,-3 0-1 16,2-1 0-16,-1-1-3 0,-1-1 4 0,3 0-4 15,0 1-4-15,1-1 4 0,0-1-3 0,0-1 2 16,4 1 1-16,-2-3-1 0,2-2-4 0,0 1-1 16,0 0 3-16,2 0-5 0,0-2 5 15,4-1-2-15,-1 1-3 0,1-1 6 16,2 0-4-16,3-1 2 0,-1-1 1 0,1-1 1 0,3 0-3 15,1 0 0-15,1-4 0 0,2-1-12 0,2-1-8 16,1 0-28-16,-1-1-43 0,1-1-66 16,2-1-92-16,0 0-88 0,1 0-92 0,-7 1-80 15,-6 4-82-15</inkml:trace>
  <inkml:trace contextRef="#ctx0" brushRef="#br0" timeOffset="72102.3">7359 16637 905 0,'0'0'74'0,"0"0"47"0,0 0 37 0,0 0 14 16,0 0-26-16,0 0-31 0,0 0-30 0,0 0-7 15,0 0-12-15,0 0-13 0,0 0-3 16,0 0-7-16,0 0-9 0,77-96-11 0,-61 94 0 15,3 2-11-15,1 0-6 0,-3 0 4 0,-1 0-9 16,-1 5 5-16,-2 0 0 0,-3 2-1 16,0 3-1-16,-5 0 1 0,2 2 5 0,-4 0-5 15,-3 4 4-15,0-1 0 0,-3 2-3 0,-4 2 1 16,-1 1 1-16,-1 0-4 0,-3 1 2 0,2-1 9 16,-1 0-4-16,1-2 5 0,1 0-1 15,2-2-5-15,0-2 1 0,4 0 3 0,-1 0-2 16,3-2-6-16,1 1 4 0,0-1-9 0,0 0 1 15,0-1 6-15,5-1-8 0,1-5 0 16,3 0-1-16,0-2-3 0,4-1 0 0,0-2 4 16,1 0-1-16,3-2-9 0,-1-3-2 0,0-2-22 0,3-1-37 15,0 0-55-15,0-1-83 0,1-2-87 16,-1 1-85-16,-3-1-80 0,-7 6-325 0</inkml:trace>
  <inkml:trace contextRef="#ctx0" brushRef="#br0" timeOffset="72555.49">7986 16598 1130 0,'0'0'150'0,"0"0"33"0,0 0 30 15,0 0-19-15,0 0-61 0,0 0-52 0,0 0-22 16,0 0-14-16,0 0-16 0,0 0-19 16,0 0-11-16,0 0-10 0,0 0-2 0,0 0 9 15,-73 21-4-15,64-2 6 0,2 3-5 0,-1 1 3 16,4-1 2-16,2 0-2 0,1-1 2 0,1-2-5 16,0 0 1-16,3-1 2 0,4-1 0 15,-1 0-4-15,3 1 1 0,2-4 4 0,3-3-7 16,2-3 6-16,-3-2 0 0,5-3-7 0,-1 0 11 15,1-3-5-15,-1 0 3 0,3-4 5 16,-2-4 2-16,-1-2 1 0,-1-3 0 0,-1-2 8 16,-2 0 0-16,-1 0 14 0,-1-2 11 0,1 1 6 15,-3-2 14-15,-1 3 6 0,-2-4 6 0,-2 2-3 16,0-1 3-16,-2 0-12 0,-2 2-9 0,-2 0-1 16,-2 2-13-16,-2 1-5 0,-3 1-5 0,-6-2-4 15,4 2-13-15,-5 0 2 0,-1 3-7 16,-1 0-11-16,-3 4-3 0,1 1-23 0,-1 3-25 15,2 0-35-15,-1 1-55 0,5 2-92 0,0 4-159 16,5 1-197-16,5-2-705 0</inkml:trace>
  <inkml:trace contextRef="#ctx0" brushRef="#br0" timeOffset="73081.42">7106 17288 1597 0,'0'0'34'0,"0"0"-74"15,0 0 58-15,0 0 34 0,0 0 25 16,0 0 2-16,0 0-10 0,0 0-1 0,0 0-15 16,90-125-3-16,-63 110-11 0,0 3-8 0,3 1-12 15,-2 3-10-15,-2 3-2 0,-2 4-4 0,-3 1 2 16,-6 0-3-16,0 7-2 0,-8 1 3 15,-2 2 11-15,-1 2 10 0,-4 3-5 0,0 0 5 16,-5 5-15-16,-3-1-1 0,-2 2 4 16,-2 2-10-16,-1 1 7 0,-1-2-9 0,0-1 6 15,2-2-2-15,0 1 5 0,3-3 3 0,2-1-13 16,1-3 11-16,2-2-11 0,4 0-1 0,0-2 9 16,0 1-5-16,4-1-1 0,1 1 0 0,2-2 6 15,1-1-6-15,1-1 8 0,2-1 2 0,0 0-11 16,2-2 0-16,0 1-2 0,2-2-4 0,1 0-5 15,0-1 4-15,2-1-18 0,0 0-7 16,1 0-21-16,1-1-35 0,1-2-29 0,-1-1-52 16,1 0-47-16,0-2-49 0,1 0-46 0,-6 1-73 15,-5 1-302-15</inkml:trace>
  <inkml:trace contextRef="#ctx0" brushRef="#br0" timeOffset="73468.71">7889 17229 1480 0,'0'0'129'16,"0"0"-113"-16,0 0 41 0,0 0 16 0,0 0-28 16,0 0-13-16,0 0 2 0,0 0-11 0,0 0-9 15,0 0-2-15,0 0-16 0,-118 32-6 0,108-17 4 16,1 1-9-16,-1 1 2 0,-1 3 4 15,1 0-2-15,3 0-3 0,-3 0 7 0,6-1-6 16,0 0-2-16,3-1 8 0,1 0-5 0,0-1 5 16,5-2-2-16,5-3 2 0,1-2-3 0,2-3 9 15,0 2 2-15,4-6-8 0,0-2 14 0,1-1-5 16,1 0 5-16,1-6 3 0,0-3 4 16,0-2-1-16,-1-3 0 0,1-3 16 0,-5-2-5 15,1 0 19-15,-5-1 18 0,0 0 7 0,-2 1 18 16,-2 1 3-16,-4 0-7 0,-2 4-15 15,-1 0-4-15,0 3-15 0,-5 2-8 0,-1 1-2 16,-4 2-15-16,-1-1-8 0,-3 2-10 0,-1-1-8 16,0 1-21-16,-1 1-20 0,0-1-35 15,1 1-59-15,0 0-63 0,1 0-118 0,1 1-134 16,4 2-314-16,3 0 209 0</inkml:trace>
  <inkml:trace contextRef="#ctx0" brushRef="#br0" timeOffset="73907.72">8374 17279 1326 0,'0'0'35'0,"0"0"-41"0,0 0 82 15,0 0 30-15,0 0-34 0,0 0-43 16,0 0-5-16,0 0-6 0,0 0-2 0,0 0-3 16,0 0 8-16,0 0-5 0,0 0-3 0,0 0 10 15,-101-106-13-15,90 107 2 0,-4 5-4 0,1 1-4 16,-4 3-6-16,4 0 11 0,-3 2 3 16,4 0-11-16,-2 2 15 0,2 0-14 0,3 0-6 15,2 1 8-15,0 3-4 0,2 0 2 0,2 0 0 16,3 1 8-16,1-1-8 0,0-3 7 15,4 2 0-15,2-2-8 0,1-1 10 0,3-3-7 16,4-2 8-16,0-2 0 0,2-2 0 0,0-4 3 16,3-1 0-16,2-1 10 0,-2-5-1 0,-2-2 1 15,-1-2 8-15,1-3-2 0,-5-1 4 0,0-1 9 16,-4-1-3-16,-1 0-4 0,-3 1 4 0,-3 1-11 16,-1-1-2-16,0 1 1 0,-1 2-14 15,-4-2-1-15,-1 1-12 0,-3-1-3 0,-2 2-21 16,1-1-34-16,-1 1-63 0,-3 1-118 0,0 1-143 15,5 3-198-15,4 2-453 0</inkml:trace>
  <inkml:trace contextRef="#ctx0" brushRef="#br0" timeOffset="74455.62">7314 17985 1506 0,'0'0'8'0,"0"0"15"0,0 0 43 15,0 0 24-15,0 0 11 0,0 0 1 0,0 0 14 16,0 0-38-16,0 0 1 0,0 0-19 16,73-120-28-16,-50 109 3 0,0 2-17 0,-2 3-8 15,1 3-8-15,0 0 8 0,-5 3-14 0,-1 0-1 16,-4 6 11-16,-1 1-12 0,-3-1 19 0,-3 4 5 15,-1 0 7-15,-3 2-17 0,1 2 11 0,-2 1-15 16,0 3-29-16,0 2 29 0,2 1-29 0,-4 0 10 16,0 1 14-16,-3-2-3 0,1 3-3 15,-1-3-10-15,0 1 16 0,-2 0-17 16,2-2 25-16,1 1 4 0,-1 0-21 0,1-2 11 16,2 0-4-16,-1-2 1 0,2 1-10 0,0-4 11 0,1 1-24 15,0-1 10-15,1 0 31 16,3-4-25-16,1 2 22 0,0-2-27 0,1-1-6 0,4-1-4 15,-2-1 2-15,3-2 6 0,-1-2-38 16,4-1 27-16,0-1-42 0,0 0-11 0,3-2-8 16,-2-4-72-16,3-1-67 0,-1-2-94 0,-4 2-140 15,-2 1-232-15</inkml:trace>
  <inkml:trace contextRef="#ctx0" brushRef="#br0" timeOffset="75160.75">8343 17879 1275 0,'0'0'90'16,"0"0"-22"-16,0 0 37 0,0 0 45 0,0 0-49 15,0 0-11-15,0 0 7 0,0 0-46 0,0 0 3 16,0 0 1-16,0 0-3 0,0 0 6 0,0 0 7 16,0 0-14-16,-30 0-46 0,29 7 15 15,-2 2-36-15,-1 2 8 0,1 2 17 0,-1 2-6 16,0 0-2-16,-2 1-15 0,2 0 21 0,2 1-32 16,-2-2 32-16,2-2 5 0,0 1-22 0,2-1 19 15,0-1-23-15,0-2-4 0,0-2-13 0,0 0-2 16,0-2-40-16,2-2-47 0,2-1-49 15,0-2-130-15,1-1-80 0,0 0-139 16,-3 0-190-16</inkml:trace>
  <inkml:trace contextRef="#ctx0" brushRef="#br0" timeOffset="77435.17">8252 18048 0 0,'0'0'0'16,"0"0"0"-16,0 0 0 0,0 0 0 0,0 0 0 16,0 0 0-16,0 0 0 0,0 0 0 0,0 0 0 15,0 0 0-15,0 0 0 0,0 0 0 0,0 0 0 16,0 0 47-16,-48 58-25 0,45-55-23 0,-5 1-3 16,6-1 2-16,-5 0-40 0,5-1 22 15,-3-1 20-15,1 0 0 0,-1 0 0 0,-1-1 0 16,0 2 0-16,0-1 0 0,-3 0 0 15,1 1 0-15,-3 1 0 0,2 1 0 0,-2 0 0 16,1 2 0-16,0 0 0 0,-1 1 0 0,0 0 0 16,1 0 0-16,-1 0 0 0,3 0 0 0,1-1 84 15,1 0 8-15,-4-1 19 0,6-1 46 0,-1 2 7 16,1-2 29-16,0-1 12 0,2 1 7 16,-2-1-34-16,-1 1 3 0,4-1-34 0,-4-1-32 15,1 2-9-15,2 1-20 0,-2 0-5 0,-1-1-29 16,3 2 18-16,-5 0-41 0,5 1-7 0,-6 0 29 15,5 0-32-15,-2 0 34 0,1 0 2 16,-1-2 5-16,0 0-16 0,4-1 19 0,-3 0-8 16,1-2-29-16,2 1 21 0,0-3-48 15,1 0 9-15,0 0-8 0,0 0 11 0,0 0-5 0,0-2-13 16,0-2 28-16,2-3-27 0,2-2 30 16,0-3 15-16,5-1-24 0,-3-6 17 0,1 1-7 0,1-3-9 15,3-1-1-15,-2-1 15 0,2-1-22 16,0-1 6-16,-1-1 21 0,1 0-28 0,0-1 19 15,-3 2-13-15,1 2-9 0,-2 1 15 16,-2 3 0-16,0 2 10 0,-1 2-39 0,-4 0 20 0,0 3-25 16,0 2-7-16,0 3 37 0,0 4-25 15,0 3 19-15,-1 0 3 0,-1 0-5 16,1 0-7-16,1 1 30 0,-1 1-15 0,0 0-28 16,-1 0 20-16,1 2-37 0,0-1 23 0,0 0 18 15,-1 0-6-15,1 1-9 0,0-2-11 16,1 2 24-16,-2-1-21 0,0 2 9 0,0 2 11 0,2 0-12 15,0 2 0-15,-3 3 20 0,2 1-9 16,-2 4-26-16,2 0 29 0,-1 3-32 0,2-1 6 16,0 2 21-16,-1 0-20 0,1 2 11 15,0-3-12-15,0-2 14 0,0 0-28 0,0-4 25 0,0-1 0 16,0-5-42-16,1-1 47 0,0-3-36 0,0-3 16 16,2-1 18-16,-2 0 4 0,2-3 1 15,-2-4-15-15,1-2 33 0,2-3-32 0,-3-2 30 16,2-2 11-16,-2-1-30 0,0-3 20 0,-1 1-11 15,1-2-7-15,-1 0-5 0,0-2 18 16,-1 2-23-16,0-6 6 0,-2-4 37 0,-3 2-48 0,3 0 29 16,-1 11 2-16,0 6-29 0,3 5 26 15,1 4-4-15,0 1-1 0,0 1-9 0,0 1 12 16,0 0-19-16,0 0-1 0,0 0 10 16,0 2-9-16,0 3 14 0,0 2-5 0,0 1 10 15,0 3-8-15,0-1 10 0,0 3-2 0,0 2-25 16,0 1 16-16,-1 4-20 0,-2 1 11 15,2 4 8-15,-2 1-6 0,1 1-11 0,1 1-8 16,-2 1 24-16,2 2-20 0,-2 0 31 0,2 0-6 16,1-1-17-16,1 1 8 0,-1-3 0 0,0-2 0 15,5-1-30-15,-2-3 24 0,2-2-35 0,0-2 26 16,-2-3 44-16,3-2-24 0,-1-2 23 0,-1-4-42 16,-1-2-2-16,-1-1-11 0,1-2 21 15,-2-2 38-15,-1 0-44 0,1 0 40 0,-1-3-38 16,0-4-15-16,0-3 39 0,0-1-21 0,-1-3 20 15,1-2-1-15,0-2 8 0,0-2-19 0,-1-2 11 16,-2-1-4-16,2 0-24 0,0-1 20 16,-2 0-17-16,-1-2 20 0,0 4-3 0,4 2 11 15,-3 1-15-15,2 3-16 0,-2 4 32 0,2 3-29 16,0 3 29-16,1 2-2 0,-1 2-11 16,1 2 6-16,0 0 7 0,0 1-4 0,-1 5-28 0,-1 3 28 15,0 3-39-15,0 2 9 0,0 5 23 16,1 1-27-16,0 1 8 0,-1 3-37 0,2-1-14 15,0 1-40-15,0-2 0 0,0-1-14 16,0 0-60-16,2-2-29 0,1 0-122 0,2-2-114 16,0-3-56-16,0-4-32 0,-2-4 225 0</inkml:trace>
  <inkml:trace contextRef="#ctx0" brushRef="#br0" timeOffset="78202.32">8441 17864 359 0,'0'0'138'0,"0"0"-23"0,0 0 46 15,0 0 37-15,0 0 15 0,0 0-39 16,0 0-11-16,0 0-12 0,0 0-4 0,0 0-21 16,0 0-16-16,0 0-12 0,0 0-16 0,0 0-2 15,-19-1-10-15,17 0 8 0,-2 1-16 0,-2-1-11 16,1 1-2-16,-2 0-23 0,3 1-6 0,-3 2-5 16,1 2 15-16,0-2-20 0,0 3 19 0,-2 0-12 15,1 2-34-15,-3 0 13 0,0 1-14 0,-1 1 21 16,-2 2-4-16,2 1 31 0,-1 1-31 15,0 1-1-15,1 2 19 0,-1 1-38 0,3 0 33 16,-1 2-8-16,-1 1-1 0,3-2-1 0,5 2 1 16,-4-1-11-16,5-2-8 0,1 2 28 15,1-4-20-15,0-1 14 0,1-2 5 0,4-1-9 16,2-1-3-16,2-3 9 0,2 0 0 0,0-3-19 16,1 0 26-16,4-1-4 0,-4 0-12 0,3-2 12 15,-2-1-7-15,3 1-16 0,-1-2 6 16,-2 1 17-16,3-1-28 0,-3 0 25 0,2 0 12 15,0 0-32-15,-4 0 35 0,3-1-13 0,-3-3-14 16,-1 2 8-16,-2-1-2 0,0 0-12 0,0-1 6 16,-3 1 27-16,0-1-22 0,-3-1 12 15,1-1 12-15,2-1-12 0,-3 0 7 0,0-2 4 16,0-1 0-16,0-2-22 0,0 0 25 0,-1-2-13 16,-1 0-12-16,0-2 14 0,0 1-16 15,0-1 5-15,0 0-4 0,0 0 20 0,0 0-23 16,-1-3 20-16,-2 3 18 0,0 0-43 0,0 0 42 15,-3 1-12-15,2 0-19 0,-1 0 20 0,-2-2-10 16,-4-1-26-16,-1 2 22 0,-1 2 11 0,2 4-11 16,4 4 28-16,1 2-14 0,-1 0-18 0,3 2 8 15,-3-1-7-15,5 2 5 0,-1 1 6 16,1 0-4-16,-1 0-7 0,2 0-8 0,0 0 8 16,-2 0-15-16,1 0 13 0,-1 0 5 0,1 0-16 15,-2 0 13-15,-1 3-5 0,2 0-2 16,-4 1-10-16,2 0 2 0,-1 0-13 0,0 0 17 15,1 1 12-15,-2 0-5 0,1 0-18 0,-1 1-43 16,-4 0 9-16,2 0-51 0,0 0 20 16,-1 1 0-16,1-2-81 0,3 0 0 0,0-2-143 15,2-1-191-15,0 1-125 0,2-2-624 0</inkml:trace>
  <inkml:trace contextRef="#ctx0" brushRef="#br0" timeOffset="79236.71">8431 16439 31 0,'0'0'43'0,"0"0"17"0,0 0 33 15,0 0 41-15,0 0 25 0,0 0 13 0,0 0-7 16,0 0 13-16,0 0 0 0,-126-95-3 0,119 90-6 15,0 2-26-15,0 0-20 0,5 1-23 16,-2-2-13-16,2 2-24 0,1-1-15 0,1-2-16 16,0-1-15-16,4 0 8 0,1 0-3 0,4-3 3 15,0-1-1-15,2 1-4 0,0-1-2 16,2-1-7-16,3 0 5 0,-5 3-5 0,2 2 3 16,1 1 4-16,-1 3-3 0,-1 0 4 0,-1 2-2 15,3 0-3-15,-3 0-5 0,3 0 1 0,-1 0-4 16,3 2 4-16,-1 2 3 0,2 0-2 0,-1 0-1 15,-1 0-6-15,3 1-1 0,-5 1-3 0,5 0 2 16,-4 1 5-16,3 1-3 0,-4 1 2 16,2 0-5-16,-2 0-3 0,0 2-1 0,0 1 3 15,-2 2-1-15,0 1 4 0,-2 0 6 16,-2 2-5-16,0 1 9 0,2 3-3 0,-5 2-6 16,2 1 7-16,-3 1-4 0,2 2 6 0,0 2-1 15,1 2 3-15,-1 2-3 0,3 2-5 16,-2 2 6-16,5 2-8 0,-1 0 4 0,3 0-1 15,-3 1-3-15,1 0 0 0,-1 2 0 0,2 2-1 16,-1 1 4-16,3-1-7 0,-2 4-5 0,-2-1 4 16,2 1-9-16,-1 1 9 0,-2-1-2 0,2-1-7 15,-1-2 7-15,1 1-7 0,-1-2 9 16,0-2-5-16,-1-1-6 0,2-6 4 0,-1 0-6 16,-1-3 11-16,1-1-5 0,-3 1 7 0,-1 0-7 15,3-1-1-15,-3-5 10 0,-2 0-11 0,-1-6 20 16,2 1-8-16,-3 0 2 0,0 2-7 0,1 2-1 15,2 1 10-15,-4 2-22 0,1 1 28 0,2-1-26 16,-1-2 6-16,-2 0 11 0,0-2-6 16,2 0 5-16,-1-2-24 0,0-2 32 15,-1 0-28-15,0-2 31 0,-1-2 17 0,0-3-34 0,0-1 27 16,1-3-15-16,-1-3 13 0,0-1-6 16,0-1 25-16,0-2-26 0,0 0-13 0,0 0 34 15,-1-1-42-15,0 2 42 0,-3-2-15 0,-1 1-2 16,1-1 2-16,-3 2-1 0,-1-2 17 0,2 0-33 15,-2 0 30-15,-2 0-28 0,1-1-12 16,-2 0 13-16,0 2-15 0,-2-2-4 0,0 0 20 16,2 0 19-16,0 0-31 0,-2-3 34 0,1 1-30 15,-2-2-35-15,3 0 37 0,1 0-43 0,-1-1 3 16,1 0-28-16,1 1-30 0,2 0-73 16,0 1-98-16,0-1-100 0,4 2-237 0,0 0-743 0</inkml:trace>
  <inkml:trace contextRef="#ctx0" brushRef="#br0" timeOffset="79944.44">9266 17338 1535 0,'0'0'57'0,"0"0"25"0,0 0 15 0,0 0 13 16,0 0 1-16,0 0 4 0,0 0 15 0,0 0-10 16,0 0-10-16,0 0-16 0,0 0-19 0,0 0-14 15,127-1-13-15,-99-2-20 0,2 2-9 16,0-2-1-16,0 1-15 0,-1-2 3 0,-3 2-5 15,0-1-10-15,-3-2-1 0,-3 0-12 16,0 2-17-16,-2-1-35 0,-4 1-36 0,-1 1-72 0,-2 0-103 16,-4 1-119-16,-2 1-161 0,-3 0-555 0</inkml:trace>
  <inkml:trace contextRef="#ctx0" brushRef="#br0" timeOffset="80235.61">9308 17622 1899 0,'0'0'16'0,"0"0"38"0,0 0 41 15,0 0 39-15,0 0 11 0,0 0-23 16,0 0-25-16,0 0-5 0,0 0-24 0,115-28-13 0,-91 24-10 15,1 1-6-15,1-3-19 16,-1 1-11-16,0-1 2 0,0 3-16 0,-2 1 14 16,0 0 1-16,0 1-7 0,-5-2-3 0,2 1-5 15,-4 1-12-15,1 1-18 0,-3 0-9 0,1 0-24 16,-1 0-17-16,-4 0-18 0,2 0-63 0,-2-1-92 16,-1 1-128-16,0-1-146 0,-5-1-619 0</inkml:trace>
  <inkml:trace contextRef="#ctx0" brushRef="#br0" timeOffset="82602.32">3447 15045 0 0,'0'0'0'0,"0"0"45"0,0 0 64 15,0 0-64-15,0 0 3 0,0 0 4 0,0 0-8 16,0 0-12-16,0 0 2 0,0 0-2 0,0 0 3 16,0 0 7-16,-3-25 6 0,3 21 9 0,1 2 7 15,-1 0 4-15,0-1 2 0,0 1-3 16,0 1 0-16,0 1-9 0,0 0-4 0,0 0-1 15,0 0-4-15,0 0-1 0,0 0-3 16,0 0-10-16,0 0-16 0,1 0-7 0,-1 0-15 16,1 0-9-16,0 0-2 0,1 1-3 0,1 0 8 15,0 3 6-15,0-1 8 0,3 1 2 0,0 0 0 16,-1 1 1-16,2-1-7 0,-2 0 1 0,2 0-3 16,-3-2-1-16,2 0 1 0,-4 1 0 15,4 0-1-15,-4 0 2 0,0 1 2 0,0-1 3 16,-1 3 2-16,2 0 3 0,-2 2 2 0,-1 0-2 15,0 2 0-15,0 0-5 0,0 2-5 16,-1 0-3-16,-2 1-10 0,3-1-12 0,0-1-8 0,3 2-15 16,-3-3-14-16,1 2-19 0,2-2-25 15,4-2-7-15,3 0-5 0,0-1-1 0,1 0 18 16,3-1 4-16,-3-3-342 0,-2 0 439 0</inkml:trace>
  <inkml:trace contextRef="#ctx0" brushRef="#br0" timeOffset="84437.71">3493 14969 0 0,'0'0'0'0,"0"0"71"15,0 0 61-15,0 0-47 0,0 0-25 16,0 0-11-16,0 0-13 0,0 0 2 0,0 0-5 15,0 0-1-15,0 0-6 0,0 0-2 0,-8-7 7 16,8 7-3-16,0-1 9 0,0 1 4 0,0 0 0 16,0-1 5-16,-1 1 0 0,0-1-4 15,-1-1-5-15,2 0 3 0,-4 0 3 0,3-1 4 16,0 0-2-16,-2 1 2 0,-1-2-4 0,2 2 6 16,-1 1 6-16,-3-1-9 0,2 0 0 0,-3 1-14 15,3 1-12-15,-3 0 3 0,3 0-8 0,-2 0 2 16,2 1-2-16,-2 3-8 0,2-1-3 15,-2 2-2-15,3 1-2 0,-3 0-2 16,2 2 2-16,-2 1-1 0,2 3-2 0,-2-1 5 0,3 2 0 16,-3-1 2-16,3 2-1 0,-1 1 3 15,-2-1-2-15,4 0 1 0,0 0 5 0,-2-1-7 16,2 0 2-16,1 0-1 0,0-1-3 0,0 1 1 16,1-2 1-16,0 2-1 0,0 0-2 0,2 0 2 15,0-2-2-15,4 0-1 0,-3-1-2 0,6-1 2 16,-5 0-4-16,3-2 1 0,1 1 3 15,-3-2-4-15,3-1 2 0,0 1-2 0,-4-2 3 16,4 0 2-16,-1 1 4 0,-2-1 2 0,2-1-5 16,-3 0 3-16,2 1-1 0,-2-1-1 15,1 0 6-15,-2-1-4 0,0 0 3 0,1 0 0 16,-3-2-1-16,1 0 2 0,-2 1 1 0,1-1 0 16,0 0-1-16,2 0 2 0,-2 0-4 0,0 0 4 15,0 0 1-15,1 0-1 0,-1 0 7 16,3 0 0-16,0-4 4 0,0 1 1 0,2-2 1 15,-3 2-2-15,3-2-8 0,-2-1-1 0,1 2-5 16,-1-1-1-16,2-1 3 0,-2 1 0 16,1 0 3-16,-1-1 2 0,-2-1 7 0,4 0-3 15,-4 0 1-15,1-2 0 0,2 0-5 0,-3-3 2 16,-1 2 2-16,1-1-1 0,-1-1-3 0,-1 0 0 16,3 1-5-16,-6 0 0 0,3 0 1 0,0 0 2 15,0 1 4-15,0 2 4 0,0 1 1 0,0 1-3 16,-2-1-3-16,1 0-3 0,-1 0-4 15,-3 0-2-15,3 1-1 0,-1 0-1 0,2-1-2 16,-5 2 1-16,5-2-3 0,-2 0-2 0,-3 1 5 16,3 1-2-16,-3-1 3 0,2 1 2 0,2 0-2 15,-4 2 3-15,4-1-2 0,-1 1-1 16,-2-1-4-16,4 1 2 0,-2-1-2 0,-1 2-1 16,2-2 4-16,-1 2-2 0,0-2 1 0,0 2 1 15,1 0-1-15,0-2 1 0,0 2 1 16,-3-1 3-16,4 1-3 0,-2 1 3 0,-1 0-2 15,1 1-2-15,0-1-2 0,-2 1-3 0,2 0-4 16,1 0-3-16,-3 0 2 0,2 0-8 0,1 0-1 16,-3 2 3-16,2 0-5 0,1 2 4 15,0 0 0-15,-2 1-3 0,2 1 0 0,0 0 2 16,0 0-2-16,-2 1 6 0,2 1 5 0,1 0 1 16,-1 2 2-16,1-2 1 0,-3 0-1 0,2 0 3 15,2 0-1-15,-3 0 0 0,2 0 0 16,-3 0 1-16,4 1-1 0,-1 1 0 0,-1-2 1 0,2 2-1 15,-2-1 0-15,1 0 0 0,-3 2 2 16,3-1-3-16,-1 1 2 0,2 2 0 0,0 1-4 16,-1 0 3-16,1 1 0 0,1 0 0 0,-1-1 0 15,0 0 2-15,0-1-6 0,0 0-1 16,0-2 5-16,0 1-6 0,0 0 3 0,0-1 3 16,1-1-3-16,1 2 4 0,1-2 1 0,-1 0-3 15,0-3-6-15,-1 0-4 0,1 0-4 0,2-1-3 16,0 0 2-16,-1-3 0 0,3 1 5 15,-3-2-1-15,4 0 3 0,0-1 5 0,-3 1 3 16,3-2 9-16,-2 0 4 0,3-3 6 0,-1-1 4 16,-1-2-3-16,2 0-1 0,0-2-3 15,-1 0-7-15,1 0 2 0,-1 0-3 0,1 1-4 16,-3-1 4-16,3 0-2 0,-1 0 0 0,-3-1 3 16,3 2 1-16,-3-2-1 0,3 0 1 0,-5 0 3 15,4 0-2-15,-4 0 0 0,-1-1 4 0,1 0 0 16,-2 1 1-16,0-1 0 0,0-2-2 0,0-1-4 15,0 0-4-15,-1-1 1 0,0 0-3 0,-2 0 1 16,-3 3 7-16,3-1-2 0,0 0 0 16,-2 2 0-16,1 0-9 0,-2 0 3 0,2 2 1 15,-2-3-4-15,2 2 6 0,-3 1-3 0,4 0-2 16,-3 0 2-16,3 1-5 0,-6 0-3 16,5 1 0-16,-1 1 0 0,0 0 0 0,-1 1 5 15,0 2 2-15,3 0-4 0,-3-1 0 16,1 2-3-16,3 1-3 0,0 0-2 0,-3 0-7 15,4 0-10-15,0 0-18 0,-1 0-25 0,1 3-39 16,-2 1-47-16,1 3-50 0,2 3-51 0,0 1-38 16,0-2 24-16,0-2-463 0</inkml:trace>
  <inkml:trace contextRef="#ctx0" brushRef="#br0" timeOffset="95068.63">10653 16430 841 0,'0'0'91'15,"0"0"62"-15,0 0 28 0,0 0 11 16,0 0-28-16,0 0-51 0,0 0-40 0,0 0-29 16,0 0-2-16,0 0 0 0,0 0 15 0,0 0 6 15,10 0-6-15,5 1-7 0,0 1-2 16,3-1-2-16,1 2-7 0,-1-1 5 0,-1-1-10 0,4 0-8 16,-2 2-3-16,2-1-10 0,0-1-8 0,-2 0 1 15,2 0 1-15,-2-1-7 0,0 0 2 16,1 2-10-16,-7-2-18 0,3 0-9 0,-5 1-19 15,1-1-23-15,-3 0-31 0,-1 0-50 0,-3 0-71 16,2 0-49-16,1-1-29 0,-4-2-18 0,3-1 30 16,-4 0-121-16,1 2 276 0</inkml:trace>
  <inkml:trace contextRef="#ctx0" brushRef="#br0" timeOffset="95974.96">10698 16530 927 0,'0'0'21'0,"0"0"24"0,0 0 20 0,0 0 17 15,0 0 10-15,0 0 3 0,0 0 16 0,0 0 4 16,0 0 3-16,0 0-9 0,0 0-27 0,0 0-14 15,0 0-6-15,-109 128-8 0,109-112-1 16,1 3 3-16,4 1-6 0,1 1-5 0,2 0-2 16,0-1-10-16,1 1-8 0,2 1-2 0,-1 0-6 15,1 2-6-15,-1 1-1 0,0 2 1 0,-4 2-5 16,3 2 5-16,0-1 0 0,-3 3-3 0,-1 1 9 16,0 2-1-16,-1 1 0 0,2 2-5 15,-2 1 0-15,-1 0-10 0,3-1 2 16,-3-2 7-16,2 4-9 0,1-3 6 0,1 1-8 15,0 0-1-15,2-3-5 0,-1-4 6 0,0-1 4 0,1-2-11 16,1-3 11-16,-1 1-12 0,-1-2 5 16,-3 2 4-16,3 0-4 0,-7 1 6 0,5-2-5 15,-4-1 7-15,-1-4-6 0,-1-1 19 0,0 0-11 16,0 0-1-16,1 2-1 0,-1 3-8 16,-1 2 19-16,-1 1-23 0,-2-1 15 0,1 3-23 15,2-3-7-15,-1-1 31 0,1-1-17 0,1-1 14 16,0-2-5-16,1 0 8 0,-1-1-20 0,0-2 29 15,0-1 0-15,2-1-46 0,-2-3 44 0,2-2-39 16,3-1 8-16,-3-2 22 0,0-1-12 0,-1-2 2 16,4-1-12-16,-3-2 29 0,0 0-27 0,-1 0 28 15,2-1 13-15,-1 0-25 0,0 2 21 16,0-1-15-16,-2 2-3 0,2 1-14 0,3 2 16 16,-4-1-16-16,1 0 8 0,-1 0 28 15,0 3-30-15,0-2 23 0,-1 1-18 0,3-1-3 16,-3 0-2-16,0-1 5 0,0 0 17 15,0 0-32-15,0-2 39 0,0 0-32 0,0 0-2 16,0-1 26-16,0 0-22 0,0 1 14 0,0-2-5 0,0 1 16 16,0-2-26-16,0-1 48 0,0-1-3 15,0 0-38-15,0 6 37 0,-3 0-61 0,2 0 13 16,1 1 14-16,-1 0-12 0,1 1 7 0,0 0-12 16,0 7 22-16,0-8-21 0,0 0 22 15,0 9-6-15,0-8-23 0,0 0 18 0,0 7-3 16,0-7 15-16,0 0-18 0,0 6 22 0,0-8-35 15,1 0-5-15,0 1 41 0,-1-7-29 16,5 5 29-16,-3 1-4 0,-1 0-5 0,4 1-9 0,-5-7 14 16,0 0 6-16,0 0-23 0,0 0 32 15,0 0-30-15,3 2 4 0,6 0 20 0,-5 0-17 16,3 2 14-16,-7-4-9 0,0 0 8 0,0 0-15 16,4 0 15-16,3 0 8 0,0 0-25 15,-2 0 20-15,1-2-15 0,-2 0-10 0,3 1-3 16,5-2 19-16,-8 2-27 0,3 0 17 0,5-3 28 15,-3 3-47-15,6-3 42 0,0 2-24 16,-4 0-10-16,5 1 6 0,-3-1 8 0,0-1-11 0,5 1-15 16,-2 0 35-16,-2 1-58 0,-1-2 17 15,4 2-15-15,-5 0-64 0,5 1-28 0,-4 0-94 16,0 0-97-16,2 0-225 0,-8 0-126 0,-1 0-157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40:49.723"/>
    </inkml:context>
    <inkml:brush xml:id="br0">
      <inkml:brushProperty name="width" value="0.05292" units="cm"/>
      <inkml:brushProperty name="height" value="0.05292" units="cm"/>
      <inkml:brushProperty name="color" value="#0070C0"/>
    </inkml:brush>
  </inkml:definitions>
  <inkml:trace contextRef="#ctx0" brushRef="#br0">11391 16705 347 0,'0'0'163'0,"0"0"45"0,0 0 29 0,0 0 15 16,0 0-40-16,0 0-34 0,0 0-32 0,0 0-16 16,0 0-23-16,0 0-14 0,0 0-6 0,0 0-8 15,-43-24 7-15,40 17-8 0,1 1-4 16,0-1-5-16,-1 1-4 0,-4 2-4 0,4 0-7 16,-3 0-3-16,1 1-8 0,-2-1-8 0,-2 2-4 15,-1-1-6-15,0 2-10 0,-3 1 0 16,-2 0-4-16,1 3-11 0,-3 2 4 0,1 4-8 15,-1 3-2-15,-3 1 4 0,2 3-5 0,2 0-1 16,-3 2-2-16,4 1 4 0,1 1-9 0,4 0 6 16,2 3 1-16,3 1-7 0,-2 0 6 15,5 0-3-15,2 1-2 0,0-2 2 0,4 0 1 16,6-2-1-16,1-3 3 0,5-1 7 0,2-3-6 16,3-4 8-16,2-1-2 0,3-6-8 0,0-3 2 15,4-1-2-15,0-7 0 0,0-5 3 0,-2-2 6 16,-4-1 1-16,-3-1 0 0,-3 0 11 0,-5 1-2 15,-3 0 8-15,-3 1 5 0,-4 0 1 16,-2-1-4-16,-1 0 8 0,0 0-7 0,-2-2-8 16,-6 4 8-16,-1 1-12 0,-2 0 3 0,0 4 2 15,-1 0-6-15,-3 1-4 0,0 2-5 0,-3 2 1 16,5 0-12-16,-5 3 0 0,3 1-2 16,-1 0-19-16,4 1-8 0,1 4-25 0,2 0-37 15,1-1-52-15,6 1-76 0,1-1-100 0,1 1-127 16,0-2-450-16,2-1 337 0</inkml:trace>
  <inkml:trace contextRef="#ctx0" brushRef="#br0" timeOffset="261.77">11728 16843 2296 0,'0'0'-30'0,"0"0"47"15,0 0 40-15,0 0 40 0,0 0 2 0,0 0-36 16,0 0-14-16,0 0-24 0,20 130-8 16,-20-108-2-16,0 2-10 0,0 3-2 0,-3 0-19 15,-4 0-13-15,2 0-38 0,-1-1-26 0,-1-3-32 16,5-1-48-16,1-3-28 0,1-2-56 15,0-3-79-15,0-4-115 0,0-3-514 0</inkml:trace>
  <inkml:trace contextRef="#ctx0" brushRef="#br0" timeOffset="719.52">12121 16518 1273 0,'0'0'100'0,"0"0"44"15,0 0 32-15,0 0 9 0,0 0-32 0,0 0-42 16,0 0-33-16,0 0-12 0,0 0-15 0,0 0-18 16,0 0 0-16,0 0-6 0,0 0 3 15,0 0-6-15,-120 55 3 0,113-40-12 16,5-1-8-16,-1 2 5 0,2 2-10 0,-3 0 5 15,4 3 1-15,0 0-2 0,6-2-2 0,-3 2 1 16,5 0-4-16,-1-3-4 0,3 0 2 0,0-2-4 16,1-3 3-16,1 1-2 0,0-3-2 0,6-3-8 15,-4-4-5-15,4-1 4 0,0-3-1 0,1 0 12 16,-2-7 4-16,1-3 1 0,-1-1 8 16,-3-3 2-16,-3 0 6 0,2-2 3 0,-3 1 10 15,-2-2 2-15,1 1 10 0,-2-3 10 0,-4 1-4 16,0 0 7-16,-1 0-10 0,-2 0-4 0,0 1-6 15,-5-2-7-15,1 2-1 0,-4-1-9 16,-4 0-1-16,-1 0-6 0,-3 1-2 0,-1 1-3 16,1-1 0-16,-1 4-7 0,-1 2 1 0,4 1 5 15,-3 2-8-15,5 2 4 0,0 3-12 0,1 1-21 16,2 2-21-16,-1 3-44 0,2 6-52 0,0 4-76 16,4 5-86-16,-2-3-149 0,5-3-858 0</inkml:trace>
  <inkml:trace contextRef="#ctx0" brushRef="#br0" timeOffset="1179.34">12451 16279 1994 0,'0'0'15'0,"0"0"27"0,0 0 23 0,0 0 15 16,0 0-7-16,0 0-14 0,0 0-15 0,0 0-5 16,0 0-9-16,0 0-4 0,0 0-8 0,0 0-15 15,40 121 2-15,-31-110-13 0,2-3 3 16,-1-1 5-16,1 0 0 0,0-1 1 0,2-2-2 15,-3-1 1-15,2-1-7 0,0 1 7 0,1-2-2 16,1 0 2-16,-1 1 5 0,0 1 0 16,4 0-1-16,-4-1 2 0,0 1 3 0,1 0-1 15,-1 2 7-15,-2-2 1 0,4 3-1 0,-5-2 6 16,-3 3 1-16,0 1 6 0,-4 1 5 0,1 1 5 16,-3 2 2-16,-1 2-5 0,0 1-1 15,-7 3-4-15,-3-3-7 0,0 3 2 0,0-1 1 16,-2 0-5-16,-1-1 2 0,-3 1-1 0,3-2-14 15,-3-2 5-15,2 0-10 0,-3-4-11 16,4-1-7-16,-3-1-31 0,4-3-34 0,2-2-54 0,0-1-63 16,2-1-70-16,1 0-89 0,1-3-115 15,2 1-759-15</inkml:trace>
  <inkml:trace contextRef="#ctx0" brushRef="#br0" timeOffset="1389.74">12451 16361 2075 0,'0'0'52'0,"0"0"47"0,0 0 16 16,0 0 21-16,0 0-34 0,0 0-38 0,0 0-18 16,0 0-11-16,0 0-10 0,121-83-12 0,-100 73-4 15,0 0-7-15,3 1-7 0,-4 3-11 16,1 0-31-16,0-1-55 0,-2 1-73 0,1 1-79 15,-3 1-101-15,-3 0-134 0,-6 2-834 16</inkml:trace>
  <inkml:trace contextRef="#ctx0" brushRef="#br0" timeOffset="1929.71">12993 16100 1616 0,'0'0'160'16,"0"0"31"-16,0 0 13 0,0 0-35 15,0 0-40-15,0 0-21 0,0 0-9 16,0 0-11-16,0 0-19 0,0 0-17 0,0 0-15 0,0 0-7 16,0 0-11-16,0 0-6 0,15 131 1 15,-17-111-6-15,0 2 1 0,-5-1 2 0,7 2 2 16,-2-1-5-16,0 0-3 0,-2 0 1 15,3-1-8-15,-1-2 4 0,1 1 6 0,1-4-5 0,0-2-5 16,0-2 4-16,0-3-12 0,2-1 1 0,0-3 8 16,4 0-10-16,-4-3 8 0,8-2 1 15,-3 0-4-15,-2 0 3 0,4-3 3 0,2-3-1 16,-1-2 0-16,0-2 4 0,1 0-4 0,1 0-1 16,-2-1 6-16,1 1-3 0,-3 0 0 0,3-1 0 15,-2 1 2-15,0 0-4 0,0 0 7 16,0 1-1-16,-1 1-7 0,-3 0 7 0,1 2-4 15,-2 2 3-15,1 0 2 0,-1 2 1 0,-3 1-3 16,2 0-6-16,1 1 9 0,-3 0-12 0,1 0 3 16,-1 0 9-16,1 0-9 0,1 3 10 15,-1 2 7-15,-1-1-4 0,-1 3-3 0,0 1 6 16,0 3-12-16,0 1 0 0,0 1 12 0,-2 1-8 16,-1 1 4-16,3 1-5 0,0 1 6 0,0 0 2 15,0 2 6-15,4-1 4 0,-2 0-14 0,3 1 1 16,-1-1-4-16,-2-2-6 0,1 3 5 15,1-2-7-15,-1 0 1 0,0 0 1 16,0-3 2-16,-1-1-10 0,-1-3-5 0,-1 0-18 0,1-5-32 16,-1 0-34-16,0-4-68 0,0-1-82 15,3 0-78-15,-3-2-182 0,0-2-944 0</inkml:trace>
  <inkml:trace contextRef="#ctx0" brushRef="#br0" timeOffset="3515.3">11208 17759 2047 0,'0'0'-53'0,"0"0"80"0,0 0 18 15,0 0 32-15,0 0-12 0,0 0-23 16,0 0-12-16,0 0-2 0,0 0 2 0,0 0 2 16,0 0 2-16,0 0-19 0,60-24 7 0,-39 22-9 15,0 0-7-15,-1 1 3 0,1 0-15 16,-1-1-5-16,-1 1-25 0,-3 0-32 0,1 1-58 15,1 0-75-15,-4 0-79 0,4 1-119 0,-8 2-157 16,-2-2-230-16</inkml:trace>
  <inkml:trace contextRef="#ctx0" brushRef="#br0" timeOffset="4066.85">11890 17542 1391 0,'0'0'173'0,"0"0"-113"0,0 0 53 0,0 0 40 16,0 0-9-16,0 0-23 0,0 0-31 0,0 0-18 15,0 0 2-15,-33-123-5 0,27 117-1 16,3 2-8-16,-4 2-3 0,2 2-26 0,-4 0-17 15,0 4-2-15,-1 6-23 0,-3 5 6 0,-1 3 1 0,1 3-8 16,3 1 2-16,-1 0-1 0,0 2-4 16,2 1-8-16,1 1 3 0,4-1-3 0,2 0-2 15,-1 0 7-15,3 0-1 0,0-3-1 0,8-1 1 16,1-1 4-16,2-4-7 0,2-2 7 16,4-4 2-16,0-3-7 0,0-5 16 0,2-2 0 15,2 2 3-15,0-12 9 0,-1 2 3 0,4-5 5 16,-8-1 4-16,2-1 17 0,-2-2-1 15,-5-1 14-15,-2 1 4 0,-5 0-8 0,5 0-2 16,-7 0-7-16,-2 2-9 0,-1 1-15 0,1-1 4 16,-8 1-15-16,3-1-8 0,-3 0-6 0,-1 2-47 15,-3 2-55-15,2 1-102 0,-1 1-149 16,1 2-222-16,3 4-814 0</inkml:trace>
  <inkml:trace contextRef="#ctx0" brushRef="#br0" timeOffset="4277.43">12195 17635 1565 0,'0'0'527'0,"0"0"-520"0,0 0 77 16,0 0 51-16,0 0-8 0,0 0-25 15,0 0-44-15,0 0-10 0,70 136-21 0,-68-113 1 16,0 1 0-16,-2 2-26 0,0-5 10 0,0-1-27 15,0-1-17-15,0-4-46 0,-2 4-43 16,-1 1-93-16,-3-1-110 0,4-4-138 0,1-3-820 0</inkml:trace>
  <inkml:trace contextRef="#ctx0" brushRef="#br0" timeOffset="4751.46">12591 17297 1122 0,'0'0'34'15,"0"0"48"-15,0 0 42 0,0 0 3 0,0 0-29 16,0 0-23-16,0 0 6 0,0 0 3 0,0 0 19 15,0 0 14-15,0 0 10 0,0 0-9 0,0 0-8 16,-13-56-19-16,10 55-28 0,0 1-3 16,-3 0-25-16,1 2-9 0,1 5-6 0,-4 4-10 15,0-1 2-15,-3 3-10 0,2 2 0 0,-1 2-6 16,-1 2 1-16,1 2 3 0,2 3-9 16,2-3 9-16,0 3-8 0,5 0 3 0,1-2 3 15,0-1 0-15,1 1-7 0,6-2 0 0,2-1 10 16,-3 1-11-16,4-4 15 0,2-1-4 0,1-2-9 15,-1-5 2-15,0 1-4 0,3-5 2 0,-1 0-9 16,-1-4 14-16,4 1-11 0,-4-1 7 16,4-6 17-16,-5-2-4 0,0 0 16 0,-2-1-1 15,0-4 9-15,-1-1-3 0,-2-2 7 0,-3 0 2 16,1 0-11-16,-3 0 6 0,-2 1-14 0,0-1-5 16,0-1-2-16,-6-1-6 0,1 0-4 0,-3-2-17 15,-1 1-21-15,-1-1-46 0,-1-1-58 16,0 3-75-16,0 2-102 0,2 5-161 0,3 4-911 15</inkml:trace>
  <inkml:trace contextRef="#ctx0" brushRef="#br0" timeOffset="5234.57">13088 17241 1589 0,'0'0'149'0,"0"0"-64"16,0 0 46-16,0 0 9 0,0 0-29 0,0 0-33 15,0 0-15-15,0 0 10 0,0 0-5 16,0 0 5-16,0 0 7 0,0 0-14 0,0 0-9 15,0 0-17-15,-57-46-13 0,47 55-15 16,-3 1-5-16,0 3-4 0,-1 2-9 0,1 3 7 0,-2 0-5 16,-1 2 0-16,4 1 0 0,0 1 2 15,1 2-9-15,3 0-4 0,1 1 5 0,5 1-10 16,1-4 7-16,1 0-2 0,2-3-2 0,5-3-4 16,2 1 6-16,2-2-1 0,1 0-2 15,0-1 11-15,5-4-3 0,-3-3 3 0,4-3 5 16,-3-3-11-16,2-1 6 0,3 0-1 0,-4-3 7 15,-1-2 8-15,1-2 6 0,-2-3 9 0,-3-1 2 16,-1-1 20-16,0 0-4 0,-1-3 9 0,-4 1 0 16,0 0-12-16,-3-2 0 0,2 0-4 15,-2-2 3-15,-2 0-16 0,0 1 8 0,-4 1-17 16,-1 0-11-16,-3 1 10 0,-2 0-21 0,0-1-6 16,-1 0-31-16,0 1-41 0,-2-2-75 15,0 5-85-15,0-1-113 0,4 4-257 0,4 3-795 0</inkml:trace>
  <inkml:trace contextRef="#ctx0" brushRef="#br0" timeOffset="6093.14">13844 17108 1522 0,'0'0'124'0,"0"0"38"0,0 0 30 0,0 0 5 16,0 0-53-16,0 0-39 0,0 0-17 0,0 0-10 0,0 0-19 15,0 0 3-15,0 0-4 0,0 0-15 16,0 0 5-16,0 0-5 0,-17-30-10 0,11 24-7 16,3 0 1-16,-2 1-15 0,-1 0-2 0,-3 0 9 15,1 2-15-15,-1 0 7 0,-2 2-2 0,1 0-5 16,-2-1-3-16,-4 2 3 0,1 0-5 15,-3 0-7-15,1 5 17 0,0 1-14 0,-1 3 7 16,2 0 0-16,0 4-10 0,1-1 3 0,0 4 0 16,0 0 4-16,2 2-8 0,-1 0 8 15,1 2-4-15,1 1-10 0,3-3 10 0,2 1-8 16,1-1 6-16,2-3 3 0,1-2 2 0,2 0-7 16,1-1-1-16,0-2 8 0,1-1-12 0,6-1 13 15,-1-2-3-15,1-3-8 0,2-2 11 16,2-1 0-16,0-2 4 0,3-6-6 0,0-1 10 0,4-4-15 15,0 0 3-15,-1-5 14 0,0 0-12 16,3-2 13-16,-3-1-5 0,-3 1-5 16,2-3 2-16,-4 1 5 0,-1 3 4 0,-3-1-3 15,-1 2 3-15,-1 4-8 0,-2 0-5 0,0 2 4 16,-2 4-5-16,-1 1 3 0,-1 4 0 0,2 2 5 16,-2 1 0-16,0 0-1 0,0 0 1 0,0 1-9 15,0 4 5-15,0 6-1 0,0 2 0 16,0 4-2-16,-2 0 3 0,2 3-8 0,-1-1 2 15,1 2 11-15,0 1-10 0,0 2 8 0,0-1-6 16,0 1-3-16,0-1-2 0,0 2 4 0,0-2 4 16,1 3-9-16,1-2 12 0,-1 0-12 0,1 2 2 15,-1-5 12-15,0 0-10 0,-1-3 6 16,0-3 1-16,0-1 0 0,0-2 2 0,0 0 8 16,0-2 4-16,0-1-2 0,-2-2 16 0,-3-1 2 15,1-3 4-15,-2-1 5 0,-1 0 1 16,-1-1-9-16,-1-1-3 0,-2 1 6 0,-2 1-15 15,0-1 8-15,1 0-4 0,0 1-13 0,1-1-4 16,0 1-3-16,0-1 1 0,3 3-11 0,-1-1 11 16,1 1-11-16,4-2-6 0,-2 0 10 15,2 2-21-15,-1-3-3 0,2 2-25 0,2-2-24 16,-3 0-26-16,3 0-32 0,-1 1-45 0,2-2-77 16,0 0-72-16,0 1-122 0,0 0-180 0,0-1-577 15</inkml:trace>
  <inkml:trace contextRef="#ctx0" brushRef="#br0" timeOffset="8598.68">11398 18499 959 0,'0'0'447'16,"0"0"-343"-16,0 0 4 0,0 0 54 0,0 0-1 15,0 0-3-15,0 0-46 0,0 0-24 0,0 0-13 16,0 0-26-16,0 0 22 0,0 0-23 15,-27 9 0-15,27-9 9 0,0 0-5 0,1 2 4 16,9 1 0-16,6 0-32 0,5-2-32 0,0-1 21 16,0-2-33-16,2-4 32 0,4-2 17 15,-3-2-18-15,-1 1 6 0,1-1-28 0,-3 2 6 16,-1-1-55-16,-4 2-6 0,2 1-54 0,-2 2-119 16,-2 3-60-16,-2 1-200 0,-4 0-190 15,0 0-212-15</inkml:trace>
  <inkml:trace contextRef="#ctx0" brushRef="#br0" timeOffset="9223.57">12200 18340 721 0,'0'0'76'15,"0"0"48"-15,0 0 37 0,0 0 30 0,0 0-36 16,0 0-46-16,0 0 13 0,0 0-44 0,0 0 17 16,0 0-6-16,0 0-31 0,0 0 1 0,0 0-7 15,0 0-12-15,-75-67-28 0,68 66 28 16,-1 1-46-16,-2 0 5 0,0 0 28 0,0 0-39 0,-1 1 20 15,-1 3-12-15,0 4-7 0,1 2-14 16,1 1 18-16,-1 3-6 0,1 2-14 0,0 2 36 16,1 0-32-16,3 2 7 0,0-4-7 15,3-6-8-15,1 3 29 0,-1-4 5 16,2 6 18-16,0 0-25 0,1-2-3 0,0 0-16 16,2 0-8-16,3 1 18 0,-3-8-12 0,5 8 8 15,-4-6 22-15,7 0 9 0,2 6-6 0,-2-7 35 0,2 1 0 16,4 1-10-16,-3-5 35 0,2-2-19 15,2-2 12-15,9-6 14 0,-4-6-25 16,6-7-14-16,-6 1-19 0,-6-3 19 0,-3-1-16 0,-4 2 33 16,-6 4-7-16,-1-1-29 0,-2 1 12 15,0 1-23-15,0 0 10 0,-1-1-21 0,-2 1 15 16,-4-1-31-16,2 1-33 0,-2 0-3 0,-2 0-55 16,3 3-35-16,0 1-55 0,-1 3-82 15,4 4-179-15,1 1-458 0</inkml:trace>
  <inkml:trace contextRef="#ctx0" brushRef="#br0" timeOffset="9553.54">12530 18447 1915 0,'0'0'8'0,"0"0"26"0,0 0 54 0,0 0 21 15,0 0-10-15,0 0 6 0,0 0-19 16,0 0 1-16,0 0 7 0,0 0-36 0,0 0-14 16,0 0 15-16,0 0-20 0,0 0-7 0,8 79-6 15,-5-71-15-15,-1 8-18 0,4 0 16 0,-5-2-19 16,0 1 1-16,0 1 3 0,0 0-8 0,-1 3-10 15,3-1 2-15,-3 2-1 0,0-1-54 16,0 2 21-16,0 0-88 0,-4-2-27 16,3 1-20-16,0-4-118 0,-1 0-53 0,-1-4-80 0,0 2-109 15,2-8 66-15</inkml:trace>
  <inkml:trace contextRef="#ctx0" brushRef="#br0" timeOffset="10417.37">13098 18006 493 0,'0'0'140'0,"0"0"41"15,0 0 57-15,0 0-43 0,0 0-20 0,0 0-33 16,0 0-35-16,0 0 6 0,0 0-26 0,0 0 13 15,0 0-20-15,0 0 13 0,0 0-24 16,0 0-20-16,-74-72 6 0,66 72-34 0,-1 0-3 16,-1 1-9-16,-1 5-18 0,0 2 4 0,-4 3 13 15,1 1-3-15,-2 3-11 0,1 0 9 0,-3 3-20 16,5 1 7-16,-4 0 5 0,6 1 0 16,-2 1-12-16,4 1-5 0,0-1 26 0,3 4-27 15,1-2 30-15,2 0-6 0,3 0-23 0,0-3 12 16,0 0-20-16,4-1 25 0,4-4-7 0,1-1 17 15,2-1-6-15,2-3-17 0,2-2 31 16,0-3-14-16,3-2 19 0,1-1 1 0,-1-2-12 16,-1 0 2-16,3-5 8 0,-3-1 12 0,0-3-6 15,-2 0 23-15,-2-1-8 0,1-2 11 16,-2 0 20-16,-3-2-15 0,-1-1 3 0,0-2-17 16,-1 2 0-16,-2-3-23 0,0 0 18 0,-2 0 5 15,1-1-39-15,-3 0 36 0,0 1-32 0,-2-1-11 16,1 1 15-16,-3-1-8 0,-2 2-15 0,-2-1 6 15,2 2 15-15,-4 1-59 0,1 1 6 16,-2 3-46-16,0 0-77 0,3 3-35 0,0 4-105 16,0 1-178-16,4 0-862 0</inkml:trace>
  <inkml:trace contextRef="#ctx0" brushRef="#br0" timeOffset="11268.67">13765 17880 737 0,'0'0'153'0,"0"0"29"0,0 0 19 16,0 0-11-16,0 0-42 0,0 0-18 0,0 0 2 15,0 0-15-15,0 0-17 0,0 0 0 16,0 0-27-16,0 0-7 0,0 0-2 0,0 0-14 16,-64-55-6-16,56 55-10 0,-2 1-1 0,-1 4-20 15,-2 2 6-15,1 1-1 0,1 0-19 0,0 0 23 16,1 0-5-16,-1 2-11 0,-2 2-6 0,-1 2 5 16,1 2-22-16,-4 1 6 0,4 3 35 15,-3 0-33-15,4 2 27 0,-1 0-18 0,4 1-7 16,1 1-3-16,1 0 5 0,4 1 5 0,0 0-15 15,3-1 31-15,0 1-24 0,2-1 11 16,4 0-4-16,1-2-9 0,1 0-4 0,2-2 0 16,0-3 16-16,3-1-26 0,3 0 35 0,-2-4-6 15,3-1-27-15,-1-1 25 0,0-2-30 0,2-1 14 16,-2-3 1-16,0 0 7 0,2-4-14 16,-2 0-15-16,-1 0 30 0,-3-4-28 0,2-3 37 15,-4-1 7-15,1-1-22 0,-2-1 20 0,-2-2-4 16,0 0 1-16,-4-1-5 0,4-1 12 0,-5 0-21 15,0 1 7-15,-2 0 17 0,0 1-8 0,0 2 7 16,-3 2 0-16,-5 1 14 0,1 3-21 0,-2 1 24 16,-1 3-7-16,-4 0-37 0,1 1 24 15,-2 5-28-15,1 2 9 0,-3 1 5 0,3 3-1 16,0-1-11-16,1 2-12 0,0-2 36 0,3 2-32 16,1-1 38-16,1-1 4 0,2 1-39 0,-1-2 21 15,3-1-32-15,-2-1-5 0,5 0-14 0,0-1-19 16,0-1-55-16,1 0-77 0,0-1-59 15,1-3-135-15,1 0-153 0,1-1-328 0</inkml:trace>
  <inkml:trace contextRef="#ctx0" brushRef="#br0" timeOffset="11851.34">14065 17855 1371 0,'0'0'68'0,"0"0"39"0,0 0 43 0,0 0-31 15,0 0-12-15,0 0-14 0,0 0 7 0,0 0 5 16,0 0-10-16,0 0-17 0,0 0-32 15,0 0 1-15,0 0-20 0,0 0 10 0,-34 3 9 16,29 5 10-16,-1 0-7 0,-2 4-9 16,0 0 5-16,-2 0-37 0,1 3 16 0,0 2-13 15,0 2-15-15,-2 1 4 0,3 3-6 0,0-1 9 16,0 1-20-16,1 2 26 0,2-2-25 0,1 1-2 16,0 0 23-16,3-1-25 0,2 1 23 0,-1 0-15 15,0-2 9-15,0 0-13 0,0-1 13 16,6-3 11-16,-3 0-42 0,7-1 35 0,-2-3-33 15,1 0 5-15,-1-4 16 0,3 0-18 0,1-2 7 16,0 0-13-16,-1-2 20 0,-1-1-19 0,1-2 20 16,-1 0 10-16,0-2-29 0,1-1 29 0,-2 1-19 15,1-1-1-15,0 0 9 0,-2-4 13 16,0 0-3-16,-1-3 3 0,2 0 33 0,-2 0-28 16,-1-2 31-16,-1-1-4 0,0 1-18 0,-1 0 17 15,-2-1-10-15,0 0 36 0,-2 1-21 0,0 1 28 16,0 0-26-16,-2 1-30 0,-4 0 36 0,1 2-41 15,-2 0 25-15,0 0 1 0,0 1 5 16,-3 0-15-16,1 2 10 0,0 0-12 0,-2 2-44 16,2 0 44-16,0 0-32 0,-2 0 18 15,0 2 13-15,1 3-26 0,0-1 7 16,1 3-22-16,-1 0 9 0,1 0-34 0,1 1-9 0,1 0-43 16,0 1-48-16,0-1-34 0,3 0-104 0,1 1-116 15,-1-4-212-15,2 0-351 0</inkml:trace>
  <inkml:trace contextRef="#ctx0" brushRef="#br0" timeOffset="13133.57">13502 15961 1251 0,'0'0'-17'16,"0"0"70"-16,0 0 35 0,0 0 20 15,0 0 33-15,0 0-15 0,0 0-33 0,0 0-31 16,0 0-35-16,0 0-18 0,0 0 13 0,0 0 20 16,-30-7 10-16,39 7 11 0,2 0-6 0,3 1-12 15,1 0 5-15,1-1-5 0,4 0 2 16,0 0-2-16,4 0-4 0,2-1-5 0,-1-4-12 15,0 0-2-15,2 1-11 0,-3-1-5 0,-2 0 3 16,-2 2-5-16,0 0 0 0,-2 0-1 16,-5 1-1-16,1 0-3 0,-1 0 4 0,-4 2-3 15,0 0-1-15,-3 0 2 0,2 0-4 0,-3 0 3 16,0 0-2-16,-1 0 3 0,2 3-6 0,-3 1 5 16,3 3 0-16,-1 3-4 0,1 0 13 0,1 3-9 15,-1 1 4-15,3 3-2 0,-1 0-6 0,1 3 8 16,-1 3-6-16,1 2 5 0,1 4-4 15,1 4 1-15,1 2 3 0,2 4-3 16,-3 3 1-16,2 3 1 0,2 4 1 0,-2-1-1 0,6 0 3 16,-4 2-3-16,2 1 0 0,1 1 6 0,-3 0-3 15,1 1 3-15,-2 1 2 0,1-2-3 16,-3 0 7-16,-1 2 1 0,2-1 4 0,-3 1-4 16,-1 0 7-16,2 0-6 0,-1-2-8 0,0 0 3 15,-1-1-9-15,2-1-9 0,-1 1 4 0,-1-4 5 16,1 0-10-16,0-2 10 0,0-2-3 15,-2-2-12-15,0-4 9 0,-2-1-3 0,0-2 0 16,0 0 3-16,-2 0-1 0,-2-3-3 16,-1-3-2-16,-1-6 12 0,0 1-7 0,0-1 1 0,0 4 6 15,0 0-3-15,0 1-2 0,0 2 13 16,0-2-11-16,0 2-28 0,0-3 25 0,0 1-24 16,2-3 17-16,-4 0 23 0,2 0-12 0,0-1 1 15,0 1-18-15,0-4 19 0,0 1-27 16,0-3 37-16,0 1 8 0,0-1-39 0,0-2 36 15,0-1-27-15,0 0-2 0,3-2 17 16,-2 0-5-16,1-1-6 0,-2-2 2 0,1 1 25 0,0-2-22 16,0 2 22-16,-1-3-2 0,1 0-25 0,-1 1 10 15,0-2-2-15,2 0 11 0,-1 0-10 16,0-2 23-16,1 0-26 0,-1-1-7 0,0-1 25 16,1-1-1-16,0-1-4 0,-2 1-4 0,0-1 16 15,0-1-33-15,0 2 53 0,0-2 12 0,0 0-34 16,0 0 39-16,0 0-16 0,0 0-9 15,0 0 12-15,0 0-4 0,0 0-28 0,0 0-1 16,0 0 33-16,-2 0-17 0,-1 0 8 0,-2 0-1 16,3 0-15-16,-2 1-21 0,-2-1 24 15,5 0 1-15,-1 1-20 0,-5-1 23 0,-2 1-32 16,-4-1 2-16,-6 1-9 0,7-1-29 0,-2 0 20 16,1 0 0-16,1 0-1 0,1 0 2 0,1 0-14 15,1 0-26-15,0 0-22 0,0 0-30 16,3 0-83-16,-1 0-88 0,1 0-94 0,2-1-164 15,1 0-165-15,0-1-264 0</inkml:trace>
  <inkml:trace contextRef="#ctx0" brushRef="#br0" timeOffset="23436.55">16301 16467 1024 0,'0'0'147'0,"0"0"54"0,0 0 52 0,0 0 24 16,0 0-34-16,0 0-64 0,0 0-40 0,0 0-46 16,0 0-27-16,0 0-36 0,0 0-9 0,0 0 14 15,-62 3 5-15,73 2 19 0,2 1-9 0,5-1-9 16,4 1-8-16,5-3-5 0,4-1-2 0,1-2-8 15,5 0-2-15,1 0-7 0,0 0-8 16,2 0-2-16,0-3-4 0,-4 2-12 0,-1 0-11 16,-3 0-15-16,-2 0-37 0,-5 1-33 0,-4 0-60 15,-6 0-131-15,-3 4-171 0,-4 0-114 0,-6-2-612 0</inkml:trace>
  <inkml:trace contextRef="#ctx0" brushRef="#br0" timeOffset="23713.87">16382 16763 1906 0,'0'0'20'16,"0"0"5"-16,0 0 13 0,0 0 35 15,0 0 25-15,0 0 4 0,0 0 3 0,0 0-22 16,0 0-24-16,0 0-12 0,0 0-11 0,0 0-5 16,138-27-11-16,-112 20-2 0,1 1-12 15,0 2-7-15,-1-1 1 0,0 0-11 0,0 1-8 16,-3 1-16-16,2-1-25 0,-3 1-40 0,1 2-56 16,4-2-136-16,-3 2-137 0,-5 1-81 0,-5 0-544 0</inkml:trace>
  <inkml:trace contextRef="#ctx0" brushRef="#br0" timeOffset="24876.28">17218 16653 13 0,'0'0'-13'0,"0"0"13"16,0 0 0-16,0 0 0 0,0 0 0 0,0 0 0 0</inkml:trace>
  <inkml:trace contextRef="#ctx0" brushRef="#br0" timeOffset="25651.85">17341 16642 521 0,'0'0'96'0,"0"0"31"0,0 0 40 16,0 0 29-16,0 0-23 0,0 0-2 0,0 0-6 15,0 0-5-15,0 0-13 0,0 0-17 0,0 0-17 16,0 0-25-16,7-122-7 0,-7 110-19 0,-1 1-4 16,-5-1-1-16,1 2-19 0,-4 1-2 15,0-1-13-15,-4 1-5 0,0 2-7 0,-1 0-1 16,1 4-3-16,-5 0-13 0,6 3 6 0,-5 2-13 16,2 5 0-16,-3 2 3 0,5 4-4 15,-4 2 3-15,6 0-3 0,0 5 6 0,0 1-3 16,3 1 5-16,5 1 3 0,-1 2-5 0,4 0 4 15,0 2-1-15,7-1-1 0,2 0-2 0,3-2 2 16,2-2-5-16,3-2 5 0,1-2 7 0,-1-4-5 16,0-3 13-16,1-2-5 0,2-3 1 15,-2-3 6-15,0-3 2 0,-2 0 12 16,4-3 5-16,-2-5 11 0,-3-5-3 0,3-2 1 16,-6-3 4-16,2-3-10 0,-7-2 0 0,0 1-6 15,-4 1-8-15,-1 0-6 0,-2 1-1 0,0 2-9 16,-4-2-7-16,-4 0-1 0,1 0-25 0,-2-2-21 15,-3 3-26-15,0 1-61 0,1 2-82 0,1 2-160 16,1 3-124-16,3 3-246 0,2 3 22 0</inkml:trace>
  <inkml:trace contextRef="#ctx0" brushRef="#br0" timeOffset="25888.57">17708 16775 2333 0,'0'0'-13'15,"0"0"19"-15,0 0 55 0,0 0 12 0,0 0-7 16,0 0-34-16,8 135-15 0,-8-112-8 0,0 1-5 16,0-1 3-16,-5 1-7 0,-2 1-4 0,-2 0-6 15,0 1-6-15,0 0-26 0,0 0-18 0,1-3-47 16,-1-1-107-16,3-2-145 0,4-3-140 15,1-5-254-15,1-5 222 0</inkml:trace>
  <inkml:trace contextRef="#ctx0" brushRef="#br0" timeOffset="26368.83">18404 16249 660 0,'0'0'117'0,"0"0"56"0,0 0 65 15,0 0 29-15,0 0-33 0,0 0-41 0,0 0-24 16,8-119-15-16,-15 111-19 0,3 1-16 0,-5 1-20 16,-1 2-17-16,-2 3-15 0,-4 1-19 0,3 0-11 15,-5 5-11-15,0 3-7 0,0 4-7 16,1 2-4-16,-3 2-1 0,0 5-3 0,2 0 2 16,0 1-4-16,4 2-2 0,-3 2 1 0,5 3-2 15,1 0-4-15,1 3 1 0,2 0 4 16,5-1-4-16,2-1 4 0,1-2 1 0,3-1-7 15,6-5 1-15,1-1 3 0,3-3 0 0,2-3-4 16,0-4 6-16,3-2-5 0,0-4-4 16,2-4 6-16,-4-1-3 0,3-4 3 0,-1-5 11 15,1-2 4-15,-5-4-1 0,4-1 11 0,-5-2-8 16,2 0-4-16,-5 0 4 0,-1-1-11 0,-3 0 4 16,0 0 2-16,-3 1-6 0,-3 1 0 0,0-2-16 15,0 2-19-15,-2 0-36 0,-5-1-48 0,3 1-112 16,-4 1-223-16,4 5-179 0,-1 4-765 0</inkml:trace>
  <inkml:trace contextRef="#ctx0" brushRef="#br0" timeOffset="26751.52">18556 16249 2256 0,'0'0'-19'16,"0"0"-2"-16,0 0 77 0,0 0 48 0,0 0-26 16,0 0-28-16,0 0-11 0,0 0-6 0,0 0-8 15,28 124-3-15,-24-107-5 0,1-2 0 16,-1-2 8-16,3-2-5 0,-2-2 3 0,2-1-2 16,-2 0-2-16,3 0 3 0,2-2-2 0,-2 0 0 15,1-1-6-15,-1 1 1 0,4 0-6 16,-2-2-5-16,1 2 2 0,0 1-4 0,-1 0 0 0,-1 1 0 15,1 2 2-15,0-3-4 0,-2 2 3 0,0 1-1 16,0-2-3-16,1 1 1 0,-3 1-2 16,-2-2 2-16,-3 4 1 0,-1 1 6 0,0-2-4 15,0 2 1-15,-4 0 10 0,-4 1-10 0,-2 0 7 16,-1 1-5-16,-4 2-10 0,1 0 1 16,-3-1-5-16,1-2-7 0,-3 2-11 0,-1-2-6 15,2-1-21-15,-1-3-18 0,7-3-24 0,-1-3-59 16,5-4-135-16,1 0-198 0,5-3-107 15,2 0-512-15</inkml:trace>
  <inkml:trace contextRef="#ctx0" brushRef="#br0" timeOffset="26958.78">18534 16280 2350 0,'0'0'117'0,"0"0"-2"0,0 0 11 0,0 0-4 0,0 0-43 0,0 0-30 15,0 0-5-15,0 0-1 0,0 0-4 16,0 0-10-16,0 0-5 0,0 0-5 0,125-90-7 16,-102 87-3-16,3 0-4 0,-5 2-6 0,0 1-7 15,0 0-16-15,-1 0-21 0,1 1-26 0,1 2-36 16,2 1-47-16,-4 0-64 0,1-1-175 16,-7 1-177-16,-3-2-817 0</inkml:trace>
  <inkml:trace contextRef="#ctx0" brushRef="#br0" timeOffset="27534.7">19206 16175 1038 0,'0'0'853'0,"0"0"-726"0,0 0 12 0,0 0 31 16,0 0-47-16,0 0-41 0,0 0-11 0,0 0-4 16,0 0 4-16,0 0-3 0,0 0-8 15,0 0-6-15,0 0-9 0,0 0-10 0,7 59 2 16,-12-41-9-16,1 1-5 0,-2 1-3 16,3 0-10-16,-3 1 1 0,1 0-6 0,-1-1 4 15,3 2-7-15,-4 1 4 0,4-2 2 0,-3-1-7 16,5-2 5-16,-1-1-8 0,2 0 6 0,0-2-8 15,0-4 4-15,2-1 2 0,3-2-11 16,-1-2 11-16,1-1-12 0,0-3 5 0,1-1 2 16,0-1-4-16,3 0 7 0,0 0-2 0,0-4 4 15,3-3-3-15,-2 0 2 0,0-1 3 0,1-2-6 16,-1 1 4-16,-1 1-4 0,2-1-2 16,-2 0 5-16,0 1-4 0,2-2 2 0,-2 3 6 15,0-1-4-15,-2 1-2 0,5 0 5 0,-7 1-10 16,2 2 6-16,-4 2 1 0,-2 2-1 15,0 0 3-15,2 0-7 0,-3 0 4 0,0 0-5 16,0 1 7-16,0 5 9 0,1 1 3 0,-1 0 1 16,0 2-2-16,0-1-3 0,0 2-8 0,-4 2 3 15,2 0-2-15,-2 1 1 0,-1 2 6 0,2 0-6 16,-3 1 1-16,4 1-5 0,-5-2 0 0,3 2 0 16,0 0 2-16,-1 0 6 0,2 0-8 15,-2 2 8-15,2-1-7 0,-2 1-3 16,0 0 0-16,1-2-1 0,-2 0-7 0,3-3-9 0,-3-3-4 15,4 1-29-15,-1-4-23 0,-3 1-44 16,5-2-68-16,0-2-115 0,0-1-253 0,1-3-586 0</inkml:trace>
  <inkml:trace contextRef="#ctx0" brushRef="#br0" timeOffset="34117.74">19711 4274 566 0,'0'0'87'15,"0"0"28"-15,0 0 46 0,0 0 31 0,0 0-13 16,0 0-30-16,0 0-6 0,0 0 4 0,0 0 0 16,0 0-12-16,0 0-10 0,0 0-13 15,16-71-11-15,-16 71-17 0,0 0-12 0,0 2-14 16,-1 2-19-16,-3 5-10 0,-4 2-9 0,-3 3-2 15,-5 5-2-15,0 2 5 0,-3-1-4 0,1 0 0 16,-2 2 3-16,0 0-6 0,0 0-1 0,-1-1-3 16,1 1-1-16,0 3-5 15,-2-2-2-15,-1 0 1 0,3-1-10 0,0-1 4 0,-1 0-9 16,4-4-8-16,-1-1-6 0,5 1-21 0,1-6-16 16,3-1-38-16,2-3-50 0,5-2-57 15,1-2-71-15,1 0-52 0,0-2-73 0,0-1-22 16,0 0-321-16</inkml:trace>
  <inkml:trace contextRef="#ctx0" brushRef="#br0" timeOffset="34391.01">19318 4266 2315 0,'0'0'-75'0,"0"0"33"0,0 0 57 0,0 0 57 15,0 0-27-15,0 0-50 0,0 0-2 0,0 0 15 16,0 0 22-16,0 0 24 0,0 0 14 0,0 0 5 16,0 0-18-16,0 0-12 0,135 63-18 15,-109-47-9-15,-2 1 5 0,1 2-7 0,-2-1 0 16,0 0-4-16,-2 0-6 0,-1 2 0 0,1-4-2 16,-2 2 0-16,0-2-3 0,-1 0 1 15,-4-2-5-15,3 0-7 0,-5-3-6 0,1 0-17 16,1-2-19-16,-1-3-23 0,-1-1-39 0,0-1-57 15,3-3-78-15,-2-1-114 0,-3 0-144 0,-1 0-636 0</inkml:trace>
  <inkml:trace contextRef="#ctx0" brushRef="#br0" timeOffset="34766.57">20214 4199 2143 0,'0'0'356'0,"0"0"-412"0,0 0 45 15,0 0 52-15,0 0 19 0,0 0-44 0,0 0-21 16,0 0 0-16,0 0 9 0,0 0 5 0,0 0 6 16,0 0 1-16,0 0-2 0,93-21-2 0,-69 17-7 15,-2-2-3-15,-1 1-8 0,1 1-4 16,-3-1-10-16,0 0-14 0,-1 2-29 0,-3 0-63 15,-2 2-93-15,-1 0-113 0,-3 1-130 0,-3 0-147 16,-4 0-126-16</inkml:trace>
  <inkml:trace contextRef="#ctx0" brushRef="#br0" timeOffset="34991.19">20141 4423 2242 0,'0'0'-200'0,"0"0"44"0,0 0 124 0,0 0 88 16,0 0-13-16,0 0-10 0,0 0 12 15,0 0 9-15,0 0 4 0,0 0-8 0,0 0-12 16,145-9-19-16,-111-1-12 0,-3 1-12 0,1-1-13 16,0 1-22-16,-3-1-43 0,-2 1-65 0,-4 2-96 15,-3 2-103-15,-5 3-98 0,-6 0-482 16</inkml:trace>
  <inkml:trace contextRef="#ctx0" brushRef="#br0" timeOffset="35621.68">20844 3508 2266 0,'0'0'-76'16,"0"0"72"-16,0 0 49 0,0 0 26 15,0 0-27-15,0 0-39 0,0 0-9 0,0 0 4 16,0 0 1-16,0 0 0 0,0 0 4 0,0 0 1 16,0 0 1-16,0 0-4 0,109-38 1 15,-87 36-9-15,1 0-2 0,2 0 1 0,-1 1-7 16,-2 0-5-16,4 1-19 0,-3-1-35 0,4 0-43 16,-3 0-44-16,-2-1-54 0,-1 0-43 0,-3 2-56 15,-5-1-44-15,-6 1 19 0,0 0-131 16</inkml:trace>
  <inkml:trace contextRef="#ctx0" brushRef="#br0" timeOffset="36234.83">20883 3475 1821 0,'0'0'-54'16,"0"0"66"-16,0 0 49 0,0 0 22 0,0 0-33 15,0 0-24-15,0 0 17 0,0 0 9 16,0 0 12-16,0 0 3 0,0 0-8 0,-51 139 2 16,49-115-8-16,-1 5-3 0,2 0-3 0,-2 4-3 15,3 3-3-15,0 1-13 0,0 2-2 16,0 1 0-16,0 0-4 0,3 4 1 0,1 0-8 16,0-1-8-16,1 0 1 0,-1 0 1 0,5-2-4 15,-2 1 3-15,-2 1-4 0,0 1-1 0,-1 0 1 16,-1 1-2-16,1-1-2 0,-1-3-2 15,-3 1 3-15,0 1 0 0,0 0 2 0,0-1 6 16,0 1-5-16,-6 1 3 0,3-4-1 0,-4 1-4 16,2 0 6-16,-4-3-1 0,2 1 2 0,-2 0 1 15,1 0 3-15,-2 1-1 0,-3-1 2 0,0 2-1 16,2-2-2-16,-1-3-3 0,-1 1-3 0,-2-3 1 16,3 0-2-16,1-2 1 0,0-2-2 15,-1 3 2-15,2-3 0 0,-2 1-3 16,2-4 2-16,2 1 1 0,0-3-3 0,1-2 0 0,1 0 1 15,2-4-6-15,2-1 2 0,1 0 1 16,0-4-1-16,1-1 4 0,0-1-1 0,0-4-2 16,0-1 2-16,2-1 0 0,0-3 0 15,2 1 3-15,0-3-1 0,-1 0 0 0,2-1 1 0,-2 0 6 16,1 0 1-16,1 0 3 0,-1 0 1 16,1-2-3-16,-1 0-3 0,3 1 3 0,0-1-4 15,-1-2-2-15,4 2 1 0,-2-1-5 0,1-1 3 16,1 1 1-16,1-2 0 0,0 2-2 0,0-2 0 15,3 1-3-15,-1 0-1 0,0 0 0 0,-1-2 1 16,3 3-4-16,-1 0 0 0,2 0 5 0,-2-1-5 16,1-1 2-16,1 2 1 15,0 1-10-15,-2-2 1 0,1 2-2 0,0-1-5 16,2 1 0-16,-3 0-14 0,-1-2-12 0,1 3-14 0,-4 0-23 16,1 1-24-16,-4 0-36 0,-1 0-59 15,0 0-120-15,-2 0-129 0,-4 0-150 0,4 0-480 0</inkml:trace>
  <inkml:trace contextRef="#ctx0" brushRef="#br0" timeOffset="39385.69">21617 3570 220 0,'0'0'147'0,"0"0"-105"0,0 0 62 0,0 0 73 15,0 0 17-15,0 0-21 0,0 0-11 16,0 0 9-16,0 0-2 0,0 0-11 0,0 0-36 15,0 0-37-15,0 0-23 0,0 0-18 16,9-22 1-16,-6 17 0 0,-2-2-3 0,1 0-1 16,-1 0 0-16,-1 0 1 0,0-1 0 0,0 2 7 15,0 0 0-15,-1 0-2 0,-5 2-5 0,2-1-8 16,-3-1-10-16,-1 1-10 0,0 2-7 0,0-1-15 16,-2 2-7-16,1 2-3 0,-4 0-10 15,-1 0 7-15,-1 3-1 0,-2 4 0 0,-1 1 6 16,-3 3 2-16,3 2 1 0,1 0 0 0,0 2 5 15,0 2-4-15,4 0 2 0,3 1 3 16,0 0-3-16,3 0 2 0,2-1-1 0,2 0-7 0,1-2-4 16,2-1-2-16,0-2-4 0,5 0 3 15,3 0 4-15,-2-4 1 0,6 1 7 0,0-2 5 16,1-3 8-16,1 0 17 0,4-4 8 0,-1 0 6 16,0-4-8-16,1-3-3 0,1-1-8 0,-3-2 2 15,-1 0 6-15,-1-2-4 0,-1 1 6 0,-4-2-1 16,1 0 3-16,-2 0-1 0,0 0-1 15,-2 0-4-15,-1 3-5 0,0 0 10 16,-2 0-2-16,-1 1-2 0,-2 1-2 0,0 2-7 16,0 0-4-16,0 4 5 0,0 2 0 0,0 0-13 15,-2 0-5-15,2 0-15 0,-2 2-9 0,0 4 4 16,-1 1 3-16,1 4 8 0,-1 0 2 16,2 3 9-16,0 1-3 0,0 0 2 0,1 1 5 15,0-1-9-15,2 1 2 0,3-2-7 0,3-1-9 16,2-2-13-16,2-1-16 0,4 1-25 0,0-4-35 15,6-2-47-15,0 0-112 0,-6-3-160 0,-4-1-590 0</inkml:trace>
  <inkml:trace contextRef="#ctx0" brushRef="#br0" timeOffset="39735.87">21937 3739 2418 0,'0'0'-18'15,"0"0"15"-15,0 0 76 0,0 0-17 0,0 0-61 16,0 0-12-16,0 0 7 0,0 0 7 0,0 0 2 16,0 0 3-16,0 0 1 0,0 0 3 15,0 0 5-15,0 0-1 0,89-129 2 0,-81 122-1 16,-3-1 2-16,-2 3 2 0,0 2 2 0,-2 0 4 15,-1 3-1-15,0 0 5 0,0 0-9 0,0 4-13 16,0-1-14-16,-1 3-6 0,0 2 5 0,-4 3 11 16,0 7 12-16,0 1-1 0,-3 3-2 0,1 2-4 15,0-1-4-15,0 1-4 0,-3-2-17 16,7 1-20-16,-1-2-28 0,-1-1-48 0,0 0-60 16,1 0-64-16,0-3-78 0,-2 3-109 0,5-8-109 15,-3-2-176-15</inkml:trace>
  <inkml:trace contextRef="#ctx0" brushRef="#br0" timeOffset="40305.6">21608 4409 398 0,'0'0'111'0,"0"0"-164"16,0 0 81-16,0 0 93 0,0 0 8 0,0 0-19 16,0 0-8-16,0 0 6 0,0 0 10 0,0 0 2 15,0 0 8-15,0 0 7 0,0 0 4 16,96-111 9-16,-96 101-8 0,0-1-13 0,-2 1-20 15,-5-1-23-15,-3 2-27 0,-2 1-19 0,-4 1-20 16,-2 3-18-16,-3 0-5 0,-1 3-7 0,-1 1 1 16,0 1 8-16,-1 5 2 0,1 0 2 15,0 3-4-15,1 1-4 0,-3 2 0 0,5 1-1 16,2 0 5-16,0 2 0 0,3-1-1 0,5 0-1 16,-1-1-3-16,7 1-5 0,-2 0-2 15,5-2-2-15,1 1-7 0,0-2 1 0,1 0-4 16,5 0-9-16,0-3-2 0,8-1 2 0,-1-2 14 15,3-2 14-15,3-3 6 0,2 0 0 0,2-1-3 16,-2-6-4-16,1-1 1 0,-2-4 2 0,-1 2 3 16,0-3 5-16,-4 2 4 0,1-2 6 0,-1 1-3 15,-4 1-3-15,-1 0 9 0,-3 1 2 16,-1 0 0-16,-2 3 8 0,-2 2 7 0,-2 3 12 16,0 1 10-16,0 1-2 0,0 0-18 0,0 0-27 15,-3 3-25-15,-1 2-15 0,-1 3 1 16,-2 4 4-16,1 0 7 0,-2 2 10 0,1 2 0 0,-1 0-1 15,5-2-4-15,1 1-6 0,2-2-11 16,0 2-8-16,1-4-24 0,6-1-35 16,1 0-31-16,1-2-43 0,2-1-45 0,2-1-46 15,-1-2-61-15,-2-1-8 0,-2-2-146 0</inkml:trace>
  <inkml:trace contextRef="#ctx0" brushRef="#br0" timeOffset="40651.44">21908 4413 1894 0,'0'0'-31'16,"0"0"28"-16,0 0 86 0,0 0-11 0,0 0-41 15,0 0-2-15,0 0 0 0,0 0 9 16,0 0-3-16,0 0-7 0,0 0-4 0,0 0-11 16,122-33 1-16,-114 36-1 0,-1 3-1 0,2 0-6 15,-2 1-9-15,-2-1-2 0,0 2-5 0,-2 0 4 16,-3 2 2-16,0 0 10 0,0 3 1 0,0-1 4 15,-6 1 1-15,-1 1-8 0,-3 1 7 16,0-3-3-16,-1 2-2 0,-4-1 6 0,3 1-7 16,-3-2 2-16,1 0 1 0,2-1 3 15,0 0 0-15,2 0 4 0,0 0 5 0,3-1-2 16,2-1 11-16,3-1 0 0,0 0 3 0,2 2-1 16,0-5-2-16,3 2-4 0,2 0-6 15,1-1 0-15,5-2-7 0,0 1 0 0,2-2-1 0,3-1-8 16,1-2 0-16,1 0-7 0,0 0-6 0,-1-4-16 15,-1 1-19-15,-1 0-37 0,0 1-64 16,-5 0-143-16,-2 0-228 0,0 1-902 0</inkml:trace>
  <inkml:trace contextRef="#ctx0" brushRef="#br0" timeOffset="41332.67">21729 5048 1580 0,'0'0'150'0,"0"0"-173"0,0 0 76 0,0 0 82 15,0 0-33-15,0 0-67 0,0 0-12 16,0 0 11-16,0 0 13 0,0 0 7 0,0 0-4 16,0 0-3-16,0 0 1 0,0 0-3 15,-117-74-2-15,97 75-5 0,-1 5-17 0,-5 2-1 16,4 4-5-16,-4 0-4 0,1 3 2 0,0-1-2 16,0 5-3-16,4-2-1 0,2 1 0 0,2 1-5 15,4-2 0-15,2 0 1 0,4 1-7 0,4-2-2 16,2-1-5-16,1-2-6 0,1 1-1 0,8-3-2 15,3-2 1-15,4-2 2 0,1-2 4 16,3-4-1-16,4-1 6 0,0 0 5 0,3-6 1 16,-1-4 1-16,-2-1 0 0,-1 0 3 0,-1-3 1 15,-1 0 7-15,0-2 4 0,-4 1-1 0,-3 2 5 16,-2-3 0-16,-3 2 0 0,0 2 2 0,-5 0-3 16,0 1-2-16,1 1 0 0,-2 3 5 15,-3 1 4-15,0 3 8 0,0 2-3 0,-4 1-10 16,-1 0-12-16,-1 5-15 0,1 2-7 0,-3 3 0 15,-1 4 3-15,0 1 0 0,0 2 2 0,2 4 4 16,-2-2-5-16,4 2 3 0,4 0-5 16,-1-3-8-16,2 0-7 0,2-2-13 0,5-3-11 15,4 0-15-15,3-2-16 0,3-3-21 16,2-2-49-16,3-2-111 0,2-3-112 0,-8 1-93 16,-2-2-484-16</inkml:trace>
  <inkml:trace contextRef="#ctx0" brushRef="#br0" timeOffset="41869.43">21985 5203 2180 0,'0'0'477'0,"0"0"-490"15,0 0 36-15,0 0 33 0,0 0-27 16,0 0-28-16,0 0-5 0,0 0 4 0,0 0 2 15,0 0 0-15,0 0 0 0,0 0 3 0,0 0-5 16,0 0 3-16,101-7-1 0,-82 9-1 16,-4 3 1-16,-2 0-3 0,-2 2 0 0,-1 0-8 15,-4 2 3-15,-3 2-7 0,-3 0-4 0,0 2 3 16,-5-1-6-16,-3 2-4 0,-5-1 4 0,1 1 4 16,-3-2 5-16,-2 0 11 0,2-1-1 15,1 0-4-15,-1 1 3 0,1-4-2 0,2 0 2 16,3-2 0-16,3-2-7 0,2-2-18 0,3-1-22 15,1-1-10-15,0 0-7 0,6 0 14 0,2-3 18 16,4-2-1-16,1-2 0 0,5 1-16 16,0-1-18-16,-1 1-4 0,1 1 1 0,-1 1 7 15,-4 1 17-15,0 3 18 0,-2 0 11 0,-1 0 14 16,0 3 3-16,-1 1 0 0,-1 1 6 0,0 0 9 16,-2 0 11-16,2 1 6 0,-3 3 6 0,0-1-3 15,-3 1-3-15,0 2 1 0,-2 0 10 16,0 1 22-16,-2 0 8 0,-3 2 13 0,-1 0-2 15,-3 1-11-15,-1 2 2 0,-1-1-7 16,-2 0-5-16,0 0-6 0,-1 1-6 0,0-2-4 0,-2-2-4 16,-1 0-5-16,2 1-8 0,-4-1 0 15,3-2-10-15,-2-1-2 0,2 2-6 16,0-4-8-16,-4 0 0 0,8-3-11 0,-3-2-7 0,4 0-17 16,1-3-17-16,-2 0-25 0,4-2-57 15,3-2-95-15,1-3-175 0,3 1-158 0,-1 1-851 0</inkml:trace>
  <inkml:trace contextRef="#ctx0" brushRef="#br0" timeOffset="42950.73">22265 3391 1746 0,'0'0'-44'16,"0"0"59"-16,0 0 39 0,0 0 7 0,0 0-24 15,0 0-50-15,0 0-12 0,0 0 1 0,0 0 12 16,0 0 12-16,0 0 9 0,0 0 7 15,0 0 4-15,0 0 18 0,37 2 7 16,-21-1 5-16,1 1 4 0,2 1-13 0,3-1-6 0,1-1-11 16,-3 2-4-16,5-2-5 0,-2 0-2 15,1 0-5-15,-2-1-4 0,1 0 1 0,-3 0 0 16,-2 0 1-16,0 0 1 0,-6 0 0 0,2-1-4 16,-3 1 1-16,-1 0 4 0,-1-1-7 0,-3 1 4 15,0 0-1-15,-2 0-4 0,1 0 4 0,-5 0 0 16,4 0 1-16,-3 0-5 0,-1 0 2 15,2 2-3-15,1 3 2 0,1 2 10 0,-1 0-1 16,2 3 4-16,-2 3 3 0,3 4 1 16,-1 5 4-16,-3 1 7 0,2 3 1 0,-1 3-5 15,0 4 3-15,0 1-6 0,-1 3-1 0,1 3 3 16,0 0-9-16,0 1-2 0,2 2-3 0,-1-3-3 16,1 3 0-16,0-1-1 0,0 1-2 0,0-1-2 15,1 2 5-15,0 2 4 0,-1 1 10 0,2 2 6 16,-2 1-6-16,2-2-4 0,-3 0-7 15,-1 0-4-15,0-2 0 0,-3 2-1 0,0-1-1 16,0 0-6-16,0-2 2 0,-3-1-2 0,1-1 0 16,-2-2 8-16,-1-4-6 0,0 0-1 0,0-3 2 15,0-1-8-15,1 1 4 0,-2-3 0 16,1 1-2-16,0-3 6 0,2 0-3 0,-1-2 2 16,-1 0 1-16,1 0-2 0,0 0 5 0,2 0 0 15,-4 0 5-15,2 0 0 0,0-1-3 16,-2 0 1-16,1-1-3 0,-1-3-1 0,0-1 2 15,2-2 0-15,-1 0-1 0,1 1 1 0,2-2 1 16,-2 0-2-16,1-3 3 0,1 1-5 16,2-3 3-16,-1-2 1 0,1-1 1 0,0-1 3 15,0 0-1-15,0-2 2 0,0-2 2 0,0 0 4 16,0-1 5-16,0 0 1 0,0-1 4 0,0 0 5 16,0 0-2-16,0 1 1 0,-4-1-2 0,0 0-7 15,2 1-2-15,-6 0 0 0,4 0-5 0,-2 1 1 16,-1-1-4-16,1-1-2 0,-3 1-2 0,-1-1-3 15,0 1 2-15,-1-1-2 0,2 0 1 16,-3-1-2-16,2-1-4 0,-3 2 0 0,3-2-2 16,-1 0-2-16,-1-1-8 0,2 0-8 0,0 0-22 15,-3 0-29-15,2-1-38 0,-2-2-73 16,0 1-139-16,4 0-212 0,3-1-755 0</inkml:trace>
  <inkml:trace contextRef="#ctx0" brushRef="#br0" timeOffset="45984.86">19924 16581 34 0,'0'0'131'0,"0"0"17"0,0 0 21 16,0 0-8-16,0 0-39 0,0 0-10 16,0 0 6-16,0 0 16 0,0 0 1 15,0 0 9-15,0 0-5 0,0 0-2 0,51-96-8 0,-48 84-6 16,-1-1-6-16,-1 0-16 0,3 0-3 0,-4 3-15 15,0 0-11-15,0 0-7 0,-4 0-10 16,0 0-12-16,-3 1-10 0,2 0-3 0,-5 2-12 16,0-1-1-16,-2 2-3 0,-2 1-6 0,2 3 0 15,-6 1-5-15,1 1-3 0,-1 0-4 16,-2 4 1-16,1 5 0 0,-1 2-4 0,0 4 3 16,2 2-3-16,2 2 1 0,1 1 1 0,0 3 5 15,5 1-6-15,1 3 3 0,0 3 4 0,3-3-10 16,4 2 11-16,2-1-6 0,0-3-3 0,0-2 3 15,5-1-5-15,2-1 2 0,2-5-5 16,0-2 5-16,3-4-3 0,-1-3 1 0,3-3 6 16,0-4-1-16,0-1 8 0,3-9 3 15,1-5 1-15,-4-3-1 0,3-4 5 0,0-2-1 16,-5-1 1-16,2 1 5 0,0 0-3 0,-2 0 2 16,-3-2 2-16,-3 3-3 0,2-3-2 0,0 1 1 15,-5 1-1-15,3 0-8 0,-3 4 6 0,-1 3-6 16,-1 4-3-16,-1 5 13 0,0 3-6 0,0 4 6 15,0 1-1-15,0 0-5 0,0 3-9 0,0 7 3 16,0 2 1-16,-1 6-10 0,0 2 6 16,0 2-5-16,1 3 2 0,0 1 7 0,0 1-2 15,0-1-2-15,1-1-7 0,4-2 5 0,0-1-10 16,-3-1-2-16,6-2-9 0,-2 0-26 16,-1-4-26-16,5-2-47 0,0 0-62 0,0-2-62 15,1-1-96-15,-1-2-164 0,-2-3-748 0</inkml:trace>
  <inkml:trace contextRef="#ctx0" brushRef="#br0" timeOffset="46502.87">20240 16923 1157 0,'0'0'75'0,"0"0"29"15,0 0 29-15,0 0-9 0,0 0-61 16,0 0-26-16,0 0 2 0,0 0 0 0,0 0 7 16,0 0 11-16,0 0 1 0,0 0 0 0,0 0 10 15,0 0-3-15,35-94-3 0,-26 74 2 0,0-2-10 16,2 0-1-16,0-2 0 0,-1-1-6 0,0 3-6 15,-1 0-6-15,-1 2-1 0,-3 5-7 0,2 5 4 16,-5 3 3-16,-1 2 0 0,-1 4 4 0,0 1-2 16,0 0-4-16,0 0-12 0,0 1-3 15,0 6-13-15,0 5-3 0,-1 6 7 0,-4 4-7 16,-1 6 4-16,0 0-1 0,1 4-5 0,-2-3-1 16,4 2 2-16,-1-1 0 0,-1 1-18 15,4-1-7-15,-1-1-38 0,1 1-50 0,0-4-20 16,-1-1-42-16,2-3-57 0,0-3-79 0,0-5-127 15,0-7-685-15</inkml:trace>
  <inkml:trace contextRef="#ctx0" brushRef="#br0" timeOffset="47469.74">20485 16552 1171 0,'0'0'217'0,"0"0"-27"0,0 0 34 15,0 0 10-15,0 0-45 0,0 0-61 16,0 0-46-16,0 0-31 0,0 0-12 0,0 0-6 15,0 0 8-15,0 0 5 0,18-12-1 0,-7 11-8 16,2 0-6-16,1 0-7 0,3-2-12 0,1 0 1 16,3-1-10-16,2-2 1 0,1-2 0 15,1-1-2-15,0-1-4 0,2 0-15 0,-1 1-8 16,-2 0-33-16,-3 1-27 0,3 1-46 0,-3 2-76 16,-1-1-79-16,-3 3-142 0,-1 0-246 0,-8 2-233 15</inkml:trace>
  <inkml:trace contextRef="#ctx0" brushRef="#br0" timeOffset="49571.9">21490 16279 1203 0,'0'0'14'0,"0"0"27"0,0 0 40 16,0 0 20-16,0 0-3 0,0 0-25 16,0 0-4-16,0 0-6 0,0 0-6 0,-119-57-6 15,108 57-13-15,0 3-2 0,0 2-5 0,1 2-2 16,0 2-2-16,0 2 0 0,0 3-4 0,0 1-4 15,1 3 3-15,0 1-2 0,3 2-1 0,1 1-1 16,-1 3-2-16,3 2-4 0,2-2-6 16,1 1 3-16,0 0-8 0,0 0 2 0,4-2 4 15,3 0-6-15,0-4 2 0,2-2-7 0,2-3 1 16,0-3-3-16,1-3 6 0,3-4 5 0,0-1-3 16,2-4 13-16,-2-3 3 0,3-5 3 0,-1-6 7 15,1-2 1-15,0-3-4 0,-3-1 6 16,0-3 3-16,-4 1-4 0,0-1 9 15,1-1-2-15,-5 3-6 0,0-2 1 0,-4 0-10 16,-1 0-1-16,-2-1-4 0,0 1-2 0,-5-1-6 16,-2 3-5-16,-1-1-2 0,-1 3-9 0,3 3-6 15,-2 5-12-15,1 3-27 0,0 3-45 0,0 4-64 16,0 1-114-16,3 0-165 0,0 3-812 0</inkml:trace>
  <inkml:trace contextRef="#ctx0" brushRef="#br0" timeOffset="49814.25">21723 16622 2341 0,'0'0'-47'0,"0"0"13"0,0 0 80 15,0 0 70-15,0 0-10 0,0 0-39 16,0 0-30-16,0 0-5 0,0 0-7 0,45 119-6 15,-45-98-2-15,0 0-7 0,0 1-6 16,-7 1-4-16,0 1-5 0,-2 0-15 0,-3 2-15 16,2-2-24-16,-1 0-31 0,2-2-34 0,0 0-40 15,1-3-42-15,4-1-74 0,0-5-114 0,2-6-528 0</inkml:trace>
  <inkml:trace contextRef="#ctx0" brushRef="#br0" timeOffset="50273.07">22095 16159 1686 0,'0'0'-64'15,"0"0"47"-15,0 0 77 0,0 0 26 16,0 0-9-16,0 0-11 0,0 0 11 0,0 0 15 0,0 0 3 16,0 0-16-16,0 0-22 0,0 0-21 15,0 0-13-15,0 0 2 0,-69-12-5 0,54 30 6 16,0 4 5-16,2 1-4 0,-1 3 4 0,2-1-1 16,2 1-4-16,2 2-7 0,1 1 2 0,2 2-9 15,1-1-1-15,3 1 8 0,-1-1-12 16,2-1 6-16,0 2-8 0,3-5-4 0,4-2-2 15,2-2-4-15,1-4 3 0,3-1-5 0,2-6 4 16,-2-3-2-16,8-1-1 0,-2-5 3 16,0-2 1-16,0-1 1 0,-1-7 6 0,2-4 9 15,-1-5 0-15,-1-1 10 0,0-3 2 0,-4-1-1 16,3-1 6-16,-6 0-1 0,-1-1 5 0,-4 0-4 16,1 1 3-16,-6-2-11 0,-1 2-9 0,0-3 3 15,-1 1-5-15,-7-2 2 0,-2 3-7 0,-1 0-9 16,0 3-20-16,-5 3-22 0,0 2-33 15,1 4-45-15,1 3-50 0,-1 4-71 0,4 2-100 16,4 2-165-16,1 1-866 0</inkml:trace>
  <inkml:trace contextRef="#ctx0" brushRef="#br0" timeOffset="50717.57">22573 16251 2021 0,'0'0'-10'0,"0"0"55"0,0 0 49 0,0 0-25 15,0 0-26-15,0 0-9 0,0 0 16 0,0 0 5 16,0 0 7-16,0 0-7 0,0 0-17 15,0 0-6-15,0 0-19 0,0 0 0 0,-60-76-9 16,46 91-4-16,0-1 2 0,-1 4-3 0,1 0 1 16,0 1-7-16,3 2 4 0,-1 3-6 15,2-1-1-15,0 4 11 0,0-1-6 0,2 2 2 16,3-2 2-16,-2 2-8 0,4-2-3 0,0-1 3 16,3-4-4-16,0 0-2 0,3-3 2 0,4-3-7 15,0-3 2-15,5-1-3 0,0-3 6 16,-1-1 0-16,1-3 8 0,-2-1 7 0,2-3-2 15,0 0 13-15,-3 0-1 0,1-7 8 0,3-3 11 16,-3-1 8-16,0-3 7 0,0-1 0 0,-1-1-1 16,0-3-14-16,0 1-5 0,-2 0-9 0,0-1-9 15,0 1-1-15,-5-2-3 0,2 2-1 16,-2 1-9-16,1-1-26 0,-3 0-54 16,0 1-87-16,0-2-125 0,0 5-211 0,0 5-911 0</inkml:trace>
  <inkml:trace contextRef="#ctx0" brushRef="#br0" timeOffset="51460.81">23084 16331 1369 0,'0'0'74'0,"0"0"23"0,0 0 44 15,0 0-3-15,0 0-42 0,0 0-20 16,0 0-1-16,0 0-8 0,0 0-5 0,0-119-5 16,-4 110-7-16,-4 1-6 0,1 0-5 0,-1 1 1 15,-2 3-5-15,-3-1-6 0,0 3-4 0,0 2-9 16,-2 0-1-16,-1 2-5 0,-2 4-3 15,-2 3-4-15,1 1-3 0,-3 4 2 0,1 1-5 16,0 1 6-16,2 1-5 0,2 2-1 0,0-2 5 16,4 1-10-16,1 0-1 0,6-3 1 15,0 0 0-15,4-2-1 0,2-1-1 0,0 0-3 0,3-3-6 16,5-1-1-16,2-4 1 0,3-2 0 16,2-2 0-16,4-2 1 0,1-7 1 0,2-5-1 15,1-2 5-15,-2-2 3 0,1-2 3 0,-3 2 9 16,-4 0 6-16,-1 3 4 0,-4 2 7 15,0 1 4-15,-6 4-2 0,2 2 4 0,-4 3-5 16,1 1-9-16,-2 2-3 0,-1 0-6 0,1 2-1 16,0 6 3-16,1 2 7 0,-1 4-2 0,0 4-1 15,2 1-3-15,-2 4-7 0,-1 0 1 16,1 1-3-16,0 1 1 0,2 0-1 0,-3-2 1 16,1-2 1-16,0 0-3 0,2 1 7 0,-2-1-4 15,-1 0 3-15,0 1 2 0,0-3 4 0,-6 0 11 16,2-1 16-16,-2-1 9 0,-2 1 4 0,1-2 9 15,-3 0-6-15,1-1 1 0,-1-1-2 16,-1-2-8-16,0-1-9 0,-2 1-8 0,1-1-1 16,-2-1-16-16,1-1 3 0,0-1-2 0,2-1-14 15,2-4 1-15,2 1-24 0,2-3-30 0,-2-1-51 16,3 0-71-16,0 0-89 0,3-2-122 0,1-3-215 16,0 3-723-16</inkml:trace>
  <inkml:trace contextRef="#ctx0" brushRef="#br0" timeOffset="52169.14">23518 16548 1572 0,'0'0'271'0,"0"0"-239"0,0 0 37 16,0 0 36-16,0 0-25 0,0 0-23 16,0 0-5-16,0 0-3 0,20-129-8 0,-15 114-3 15,-1-4-4-15,-3 2 3 0,-1 0 4 0,0-2-6 16,0 2 9-16,-6 1-5 0,-3 3-5 15,-1 2 4-15,-2 4-7 0,-3 3-3 0,-3 4-11 16,-2 1-1-16,-3 9-14 0,2 2-6 0,-3 3 2 0,-1 5-4 16,3 2 4-16,0 2-2 0,3 2 2 15,-1 2-6-15,3-1 6 0,4 1 2 16,0-3-8-16,4-1 7 0,1-3-9 0,5-1-1 0,3-3-1 16,0-3-6-16,3-3-1 0,7-2-5 0,-1-4 5 15,2-2-3-15,5-3 9 0,-1-3 3 16,4-5-1-16,0-5 5 0,-1 0 2 0,0-3 3 15,0-3-3-15,1-1 12 0,-1 2-10 0,-3-1 2 16,1 0 8-16,-3 2-4 0,-2 2 12 16,0 1 1-16,-2 4 1 0,-1 3 1 0,-5 1-4 15,1 3-2-15,0 2-15 0,-3 1 5 0,0 0-4 16,0 7 3-16,2 1 9 0,-2 6-5 0,2 3 1 16,-2 0-6-16,-1 1 1 0,1 2-5 15,0-2 4-15,1 3-4 0,0-4-1 0,1 1 2 16,-2-3-7-16,1 1-23 0,1-4-9 0,2-1-3 15,-2-2-30-15,3-3-16 0,-3 0-40 0,5-2-64 16,-1-3-41-16,2-1-78 0,-3 0-149 16,-1 0-587-16</inkml:trace>
  <inkml:trace contextRef="#ctx0" brushRef="#br0" timeOffset="52617.9">23761 16581 2409 0,'0'0'143'0,"0"0"-103"0,0 0 39 0,0 0 1 16,0 0-41-16,0 0-5 0,0 0-14 15,0 0-4-15,0 0-6 0,0 0-9 0,0 0 4 16,0 0 0-16,0 0-1 0,132-86-6 16,-120 86 3-16,-1 0-7 0,0 4 0 0,0 2 7 15,-3 2-8-15,0-1-2 0,-2 2-3 0,-1 0-1 16,2 0-1-16,-5 0 7 0,-1 2 2 0,-1 1-6 15,0-1 5-15,-1 1-4 0,-4 2 3 0,-1 1 1 16,-3 2 2-16,3 0-1 0,-3 1-5 0,-2 2 10 16,-1-1-8-16,-1 3 7 0,-1 0 5 15,-1-1-8-15,2 0 8 0,0-2-2 0,-1-1 0 16,3 2-4-16,-1-1 7 0,2 0-5 0,0-2 3 16,-1-1 14-16,2-1-7 0,1 2 9 15,2-4-4-15,0 0-4 0,2-3 0 0,-2-1 0 16,5 0 2-16,1-4-7 0,0 0 5 15,4-1-8-15,4-2-3 0,1-1 4 0,1-1-2 16,2 0-2-16,2 0 1 0,0 0 4 0,3 0-8 16,3-2 9-16,3-1-1 0,1 1-9 0,6-1 11 15,8 0-6-15,0 0-1 0,4 0-2 16,-1 1-1-16,2 1-12 0,-3 1 0 0,2 0 10 0,2 0-16 16,1 1-6-16,-2 3-20 0,1-2-55 15,-6 0-88-15,0 1-157 0,-13-1-338 0,-8 0-759 16</inkml:trace>
  <inkml:trace contextRef="#ctx0" brushRef="#br0" timeOffset="53894.64">16614 17780 1945 0,'0'0'-74'16,"0"0"77"-16,0 0 40 0,0 0 41 15,0 0 27-15,0 0 10 0,0 0-14 0,0 0-30 16,0 0 6-16,0 0-21 0,125-57-20 0,-104 52-1 16,3 2-19-16,-1-1-19 0,0 2 4 0,-3 2 2 15,0 0-18-15,1-1 0 0,0 1-26 16,0 0-56-16,2-2-43 0,-1 0-73 0,0 0-61 15,0-1-66-15,1 0-72 0,-4 1-67 0,-9-1-247 16</inkml:trace>
  <inkml:trace contextRef="#ctx0" brushRef="#br0" timeOffset="54326.87">17735 17618 1678 0,'0'0'-26'16,"0"0"-11"-16,0 0 61 0,0 0 61 0,0 0-4 15,0 0-6-15,0 0-19 0,0 0 0 0,0 0 11 16,0 0-3-16,0 0 0 0,-65-116-9 15,51 111-3-15,0 3-17 0,-3 2 3 0,1 1-11 16,-3 7-14-16,-1 3 4 0,-2 3-15 0,1 4-2 16,1 2-6-16,-2 3 2 0,5 4-2 15,-1 0-5-15,2 1 10 0,3 1-10 0,4 1-1 16,4 0 2-16,1-3 1 0,4 1-7 0,4-4 7 16,5-2-2-16,4-4-14 0,3-4 11 0,5-3-5 15,1-6 8-15,2-3 10 0,4-1 0 0,0-4 3 16,-2-8-3-16,2-3 10 0,-1-5-3 15,-5-1 10-15,-2-4 14 0,-6-1-8 0,0 0 15 16,-7 1-3-16,0 1-4 0,-6 1 0 16,-1 3-3-16,-1 1-5 0,-7 2-16 0,-4 1-8 0,-1 1-30 15,-3 1-32-15,-5 2-42 0,1 3-65 16,2 2-67-16,0 3-104 0,4 2-136 0,5-1-608 0</inkml:trace>
  <inkml:trace contextRef="#ctx0" brushRef="#br0" timeOffset="54553.67">18015 17748 2326 0,'0'0'-55'0,"0"0"34"0,0 0 77 15,0 0 18-15,0 0-7 0,0 0-30 0,32 128-10 16,-31-105-6-16,-1-2-18 0,0-1 11 0,0-2-14 15,0 1-3-15,0 3-9 0,0 1-2 16,-5 3-26-16,1 0-27 0,0 0-19 0,-2 1-71 16,3-3-42-16,-3-1-86 0,3-4-92 0,3-4-127 15,0-6-301-15</inkml:trace>
  <inkml:trace contextRef="#ctx0" brushRef="#br0" timeOffset="54918.2">18404 17391 2194 0,'0'0'-26'0,"0"0"52"16,0 0 44-16,0 0-4 0,0 0-13 16,0 0-34-16,0 0-15 0,0 0-6 0,-129 16-2 0,116 1 2 15,2 6-9-15,0 0 9 0,1 4-9 16,2 2 4-16,2 1 7 0,2 1-3 0,4 0 8 15,0-1-1-15,6-4 1 0,0-1-8 16,8-2 7-16,-1-4-5 0,1-2-3 0,5-2 6 16,1-2-11-16,0-5 4 0,1-1-1 0,1-5 3 15,4-2-2-15,-5 0 2 0,0-6 14 0,0-1-2 16,-3-6 22-16,-4-1 10 0,1-4 11 16,-4 0 11-16,-2 0 10 0,-5-1 5 0,-2 1-17 15,-2-2 10-15,0 2-27 0,-3-1-12 0,-6 0 0 16,-4 3-18-16,-4-2-6 0,-2 1-14 0,-2 2-5 15,0 1-28-15,-4 3-9 0,0 1-39 0,3 3-57 16,2 1-51-16,2 4-83 0,6 1-146 16,2 1-207-16,7 0-471 0</inkml:trace>
  <inkml:trace contextRef="#ctx0" brushRef="#br0" timeOffset="55418.44">19036 17344 1698 0,'0'0'36'0,"0"0"51"0,0 0 32 15,0 0 6-15,0 0-31 0,0 0-35 0,0 0-7 16,0 0-7-16,0 0 5 0,0 0-3 0,0 0 1 16,-132 94-9-16,117-69 3 0,-4 2 0 15,1 2-9-15,4-1 7 0,-2-1-10 0,5 1-9 16,1-2-4-16,2 1-3 0,2-1-10 0,0 1 1 16,5-1 3-16,0-1-14 0,1-1 9 15,2-3-8-15,4-2-6 0,6-3-9 0,0-3 1 16,4-2-3-16,-1-3-7 0,6-5 13 0,-2 0-13 15,2-3 1-15,-1-1 7 0,-2-6-4 0,1-3 6 16,-2-1 5-16,0-4-5 0,-5-1 4 16,4-3 13-16,-3 1-4 0,-3-1 10 0,0-1 6 15,-2 3-8-15,-4-2 6 0,2 4 5 0,-5 1-1 16,-1 0 13-16,0 2 12 0,-8 3 4 16,-2-1-3-16,-1 5 0 0,-3 1-11 0,-2 4-7 15,-4 0 0-15,-3 7-10 0,5 2-4 0,-3 4-5 16,1 2 5-16,6 1-16 0,-3 3 9 0,5-1-11 15,0-1-27-15,4 1-16 0,0 0-42 16,7 1-50-16,1-2-76 0,1-1-81 0,7-2-121 0,0-5-136 16,-4-4-335-16</inkml:trace>
  <inkml:trace contextRef="#ctx0" brushRef="#br0" timeOffset="55912.7">19417 17373 2154 0,'0'0'16'0,"0"0"40"0,0 0 56 16,0 0-15-16,0 0-31 0,0 0-15 15,0 0-10-15,0 0-13 0,0 0-4 0,0 0-7 16,0 0-2-16,0 0 7 0,0 0 0 0,-119 56-5 15,101-33-6-15,7 1 3 0,-1 1-10 0,1-2 2 16,3 3 9-16,-1-1-14 0,6 2 8 0,-5 1-8 16,7 1-3-16,0-1 1 0,1 0 0 0,0-2-2 15,1-1-6-15,0 0 7 0,8-1-13 16,-1-2 0-16,1-4 2 0,4-3-16 0,-1-2-4 16,5-4-9-16,-2-2 5 0,4-1-6 0,0-3 14 15,-1-1 4-15,0-2-8 0,-2 0 16 16,2-4-3-16,-4-3 9 0,4-2 7 0,-6-2 1 15,3-2-1-15,-2-1-6 0,-2 0 14 0,0-1-7 16,-2-2 10-16,-2 3 10 0,-3-1-5 16,1 1 11-16,-3 1 8 0,-2 1 1 0,0 4-6 15,-4 0 9-15,-2-1-13 0,-3 4 1 0,-3 1 5 16,0 2-15-16,-3 2 4 0,-4 0-10 0,-1 4-4 16,3 3-4-16,-3 3 0 0,2 0 1 0,-1 1-7 15,0 2-5-15,1 2-19 0,3 1-17 16,2 1-17-16,-2 4-28 0,5 1-57 0,1-3-53 0,2 0-60 15,0-1-122-15,4-9-139 0,-1 0-388 0</inkml:trace>
  <inkml:trace contextRef="#ctx0" brushRef="#br0" timeOffset="56647.72">20041 17621 324 0,'0'0'160'16,"0"0"-40"-16,0 0 44 0,0 0 26 0,0 0-1 16,0 0-37-16,0 0-8 0,0 0-6 0,18-125 0 15,-18 111-7-15,0 0-7 0,-4 1-10 16,-2 1-19-16,-2-1-4 0,-1 4-24 0,-1 0-9 0,0 2-7 15,-2 3-15-15,-2 3-5 0,-2 1-9 16,-4 2-1-16,-1 9-16 0,1 2 7 0,-3 4-9 16,0 1-16-16,3 1 13 0,0-1-10 15,3-1 10-15,4 1-2 0,3 0 6 0,1 1-9 16,5-1-8-16,2-1 11 0,2-1-11 0,0-1 10 0,6-1-3 16,4-1-2-16,0-3-1 0,1-2 0 15,1-1 1-15,4-4-10 0,0-3 9 0,2 0-6 16,1-2 9-16,2-7 11 0,-2-1 0 0,1-4 4 15,-5-1-9-15,3-3 9 0,-7 3-9 16,1-2 9-16,-4 3 7 0,-1 2-9 16,-5 1 19-16,-2 1-8 0,0 4 7 0,0 1-3 15,0 2 2-15,-1 0-3 0,0 2-3 0,0 1 5 16,1 0-22-16,0 1 3 0,0 6-11 0,0 2-5 16,0 3 5-16,3 2 3 0,4 3 5 0,-2-1-7 15,3 1 6-15,0 0-6 0,3 1-9 0,0-1-4 16,0 0-19-16,1-1-23 0,3 0-29 15,0-2-38-15,1-1-45 0,0-2-57 0,3-3-94 16,-3-2-148-16,-7-4-614 0</inkml:trace>
  <inkml:trace contextRef="#ctx0" brushRef="#br0" timeOffset="57143.3">20446 17666 1999 0,'0'0'-5'0,"0"0"36"16,0 0 48-16,0 0 3 0,0 0-13 15,0 0-21-15,0 0-3 0,0 0-7 0,0 0-11 16,0 0-2-16,134-74-6 0,-110 72-3 0,1 2-7 16,0 0 6-16,-1 5-6 0,-6 2-6 0,-2 1 3 15,-6 3-6-15,-1 1 4 0,0 3 8 0,-6 0 7 16,1-1-2-16,-4 1 4 0,0 2-4 0,-6-1-10 15,-4 1 5-15,0 2-7 0,0-2-1 16,-3-1 3-16,1 0-7 0,-2-2-3 0,3-2 8 16,1-3 3-16,1 0-5 0,4-5 7 0,-1 1-8 15,4-4-5-15,1-1 1 0,0 0-3 16,1 0-7-16,0 0-10 0,1-3 14 0,4-3-10 0,3-3 7 16,2 1 9-16,2 0-13 0,2-2 8 15,-2 5 4-15,1-1-3 0,2 1 0 16,-1 2 4-16,2 0-11 0,2 1 3 0,-1 2 10 0,3 0-7 15,-1 0 7-15,-1 0 4 0,0 2-5 16,-1 1 2-16,-3 1 6 0,-2 0-5 0,-5 0-8 16,-2 0 11-16,-2 2-7 0,0 1 16 15,-3 2 14-15,-3 3-4 0,-2 1 3 0,-4 1-12 0,-2 1 5 16,-5 0-8-16,1 0 7 0,-1-1 1 0,5-2-14 16,0-1 9-16,0-2-3 0,0 2-3 15,-3 0-6-15,1-1-3 0,-1 2-16 0,3-2-2 16,-1 0 2-16,-1-1-42 0,6-2-38 0,0-2-74 15,1-1-101-15,2-3-142 0,-2-1-176 16,5 0-511-16</inkml:trace>
  <inkml:trace contextRef="#ctx0" brushRef="#br0" timeOffset="57525.22">21138 17413 2162 0,'0'0'12'16,"0"0"23"-16,0 0 41 0,0 0 25 16,0 0 0-16,0 0-10 0,0 0-17 0,0 0-2 15,0 0-6-15,0 0-20 0,0 0 6 0,0 0-17 16,132 17-10-16,-111-17 5 0,-1-1-15 0,0-2-8 16,1-1 0-16,-1-2 5 0,2 1-12 0,-1-1 8 15,-3-1-13-15,-1 2-32 0,-4 0-18 16,0 1-38-16,-3 2-43 0,-1-1-60 0,0 1-86 15,-1 1-125-15,-4 0-220 0,0 1-562 16</inkml:trace>
  <inkml:trace contextRef="#ctx0" brushRef="#br0" timeOffset="58384.83">21913 17575 1278 0,'0'0'64'0,"0"0"48"0,0 0 32 16,0 0 4-16,0 0-23 0,0 0-35 0,0 0-35 15,0 0-8-15,0 0 12 0,0 0 4 0,0 0 17 16,0 0-5-16,14-33-14 0,-4 17-12 0,0-4-12 16,1-2 1-16,2-6-10 0,1 2 3 15,1-2-7-15,-2 1-9 0,-2 1 7 16,3 1-5-16,-6 1 2 0,0-1 6 0,2 3 2 0,-8 0-10 15,1 4 10-15,-2 2-7 0,-1 3-12 16,0 3 12-16,0 6-3 0,0 1 4 0,0 3-3 16,0 0-1-16,0 0-21 0,0 5-7 0,0 4 9 15,-2 5-13-15,-1 6 16 0,2 5 0 16,-3 5-6-16,1 2 1 0,0 2-1 0,2 0 0 16,-1 2-11-16,0 1 1 0,-1 2-15 0,1-4-16 15,-1-1-14-15,1-1-30 0,-1-2-39 0,1-2-55 16,2-3-59-16,0-5-101 0,0-6-125 0,0-4-686 0</inkml:trace>
  <inkml:trace contextRef="#ctx0" brushRef="#br0" timeOffset="58602.46">22379 17618 2121 0,'0'0'-55'0,"0"0"29"0,0 0 69 0,0 0 31 16,0 0 5-16,0 0-28 0,0 0-3 0,0 0-17 16,0 0 5-16,40 133-8 0,-38-107-11 15,-2-1-3-15,0 3-11 0,-2 1 2 0,-3-2-12 16,0-3-5-16,-2-1-28 0,1-2-40 16,-1 1-34-16,1 0-68 0,0 0-50 0,0 0-84 15,4-1-117-15,-1-6-381 0,3-6 575 0</inkml:trace>
  <inkml:trace contextRef="#ctx0" brushRef="#br0" timeOffset="59007.12">22829 17254 1550 0,'0'0'880'16,"0"0"-903"-16,0 0 34 0,0 0 31 0,0 0-7 15,0 0-13-15,0 0-13 0,0 0 5 16,0 0-5-16,0 0 12 0,0 0-5 0,-26 123-12 16,29-109 9-16,-1-1-9 0,3-2 12 0,0 0-1 15,4-2 3-15,-3-2-5 0,3-2-4 16,0-4 13-16,3-1-12 0,1 0 19 0,-2 0-5 16,3 0-6-16,-1-4 5 0,1 2-9 0,-3 0 3 15,3 0-10-15,-2 2 3 0,1 0-9 0,-1 2 1 16,1 2 9-16,2 1-6 0,-4 2-2 0,1 0-3 15,1 3 1-15,-1 0-2 0,-2 3 12 0,-4 0 0 16,2 0-2-16,-4 1 7 0,-1 0-4 16,0-1 4-16,-3 3 1 0,0 0 2 0,-6-1-9 15,1 1-4-15,-5 1 6 0,-1 2-13 0,0-4 15 16,-2 2-8-16,-2-2-8 0,0 0 2 0,-4-1-12 16,2 0-2-16,-1 0-21 0,1-1-8 15,2-2-27-15,-1-4-25 0,2-2-22 0,3-3-58 16,1-2-54-16,1-1-86 0,2-6-135 0,2 1-112 15,1 1-351-15</inkml:trace>
  <inkml:trace contextRef="#ctx0" brushRef="#br0" timeOffset="59245.7">22733 17359 2053 0,'0'0'45'15,"0"0"28"-15,0 0 54 0,0 0 1 0,0 0-22 16,0 0-13-16,0 0-16 0,0 0-8 0,0 0-12 16,117-19 0-16,-89 15-21 0,1-1 8 15,2-2-4-15,-1 0-15 0,0-2 3 0,0 1-14 16,-1 0-1-16,0-1-12 0,-3 1 5 0,2 0-13 16,-6 0 0-16,-1 1 3 0,-1 1-25 15,-1-1-13-15,2 1-39 0,-2 0-56 0,-4 2-58 16,1 0-75-16,-5 4-86 0,-2-2-147 0,-6 2-846 0</inkml:trace>
  <inkml:trace contextRef="#ctx0" brushRef="#br0" timeOffset="73068.53">13983 8276 0 0,'0'0'24'0,"0"0"-10"16,0 0 2-16,0 0 19 0,0 0 17 15,0 0 10-15,0 0 9 0,0 0 5 0,0 0 4 16,0 0 8-16,0 0-9 0,0 0-5 0,0 1-4 16,-1-1-12-16,-2-1 3 0,-1-1-1 0,1 0-10 15,0 0-1-15,-2 0-4 0,3-1-7 16,-4 1-2-16,2 0-3 0,3-1-3 0,-2 0-3 15,-2 1-3-15,2-2-1 0,-2 1-5 0,0-1 1 16,-1 1-2-16,1 0-3 0,-2-1 2 16,0 0 0-16,2 0 1 0,-3 2-2 0,0-2-1 15,2 2-4-15,-3 0-1 0,-1-1 0 0,0 2-1 16,0-2-1-16,-1 0-4 0,-2 0 1 0,2 1-2 16,-2-3 3-16,3 1 0 0,-4 2-1 15,0 0 3-15,-1-1-1 0,-3 1 4 0,2 0 3 16,-1-1 1-16,-1 1 1 0,3-1-1 0,-3 1 3 15,1 0-6-15,2-1 4 0,-1 1-3 0,1 1-3 16,-1-2 1-16,-2 1-8 0,3 1 4 0,-2-1-5 16,2 0 1-16,-1 1-3 0,1 0-3 0,-3 1 2 15,0 0-2-15,4-1 5 0,-4 1 1 16,2 0-1-16,-2 1 0 0,-3-1 1 0,0 0-1 16,-1 0 1-16,-1 0 2 0,0 0-4 0,-3 1 0 15,3 0 2-15,-1 2-4 0,-2-2 3 16,2 0-1-16,-2 1 0 0,2 0-1 0,-3 0 1 15,-1 0 1-15,2 2-1 0,-1-2 1 0,0 0-3 16,2 1 1-16,1-2-2 0,-1 1 3 0,3 1-1 16,-1-3-1-16,1 0 3 0,-3 0-3 15,3 0 0-15,-1 0 2 0,-3 0-3 0,4 1 3 16,0-1 0-16,-5 1-2 0,4-1 4 0,-2 0 0 16,1 0-1-16,-3 0-1 0,4 0 0 15,-1 0-2-15,0 0 3 0,0 0-1 0,1-2 2 16,1 2-3-16,-3-3 3 0,2 1-2 0,-1 0-2 15,-1-1 5-15,1 2-5 0,-3-1 3 0,-1 1 0 16,3-1-2-16,-1 2 2 0,1 0-2 0,-4 0 1 16,0 0-1-16,0 0 2 0,-1 0-1 0,-1 0-3 15,-1 4 2-15,1-3-1 0,-3 0 2 0,0 0 0 16,0 1 4-16,0-2-4 0,-2 1 0 16,3 0 3-16,-5 0-6 0,5-1 5 15,-4 0-1-15,2 0-1 0,-2 0 3 0,3-1-2 16,-4-3 2-16,4 2-2 0,-3-1 4 0,1-2-4 15,-1 1 2-15,-1 1-4 0,-1-1-3 0,3 2 3 16,-5-1-5-16,3-1 6 0,-2 1 0 0,-1-1 2 16,0 2 1-16,1 0-2 0,-2-1 0 15,2 1-3-15,-2 1 1 0,-1 0 1 0,-1 0-1 16,0-1 2-16,0 1-1 0,-2-2 1 0,4 1-4 16,-1 0 4-16,-3-2-1 0,4 1-3 0,-3 0 6 15,0 0-4-15,2 0 1 0,-3 0 2 16,1 1-1-16,-4-2 1 0,5 2 1 0,-5-1 1 15,-1 1-3-15,-1 1 4 0,1 0 1 0,-1 0-1 16,0-1 1-16,0 2-3 0,1 0-2 16,-1 0-5-16,0 0 4 0,2 2-2 0,0-2 1 0,0 0 5 15,1 1-3-15,-2-1 2 0,2 0-2 16,-1 0 0-16,2 0-3 0,-2 0 3 0,-2 0-1 16,3-1-1-16,0-2 2 0,2 1-3 0,-3 1 0 15,2-1 4-15,0-1 1 0,-4 1 0 0,2 0 0 16,-1 0-3-16,-1 1-5 0,-1-1 4 0,-1 0 1 15,-2-1-2-15,0 0 4 0,-1 0-1 16,0-1-1-16,1 1 1 0,-1-1-1 0,4 0 0 16,-3-1 4-16,0 0-2 0,2 1-1 15,-1-2 1-15,-1 2-2 0,1-1 3 0,-4 2-4 16,1-2 1-16,0 2 0 0,-2-1-2 0,3 1 6 16,-3-1-4-16,2 2 2 0,1 0 0 0,-2-1-4 15,1 1 1-15,0 0 0 0,-1-1 3 16,-1 2-4-16,3-2 4 0,-4 0 0 0,6-1-1 15,-1 0 2-15,2 0-3 0,2-1 1 0,3 1 1 16,1-1 2-16,-1 2-3 0,4-2 2 0,0 0 1 16,2 1-6-16,-1-1 6 0,3 0-3 0,-1 2 1 15,0 1 5-15,2-1-6 0,0 1 2 0,2 0-3 16,0 1-1-16,3-1-2 0,-2 0 2 16,2 2 1-16,-3 0-2 0,6 0 2 0,-1 0-3 15,0 2 1-15,2 0-1 0,0 0 1 16,2 0 3-16,-3 3-2 0,4-3 6 0,1 1-6 15,-1 1 1-15,3-1 2 0,-1 1-6 0,1-1 4 16,3 1 1-16,-2-1-2 0,-1 1 1 0,1 1-3 16,1-1-2-16,-1 2 2 0,-2 2-1 0,4-1 0 15,0 0 2-15,-1 0-3 0,1-2 3 0,1 2-1 16,0 0 1-16,1 0 2 0,0 0-3 16,-1 1 3-16,5-2-3 0,-2 2 3 0,1-1 0 15,1 0-1-15,2 1 0 0,-3-1-3 0,5 0 4 16,0 1-3-16,0 1 3 0,2-2 0 15,0 1-4-15,-2 0 3 0,2 0-1 0,2 0-1 16,-3 0 2-16,2 0-1 0,0 0 1 0,-1 0-1 16,-1 1 2-16,1 0-1 0,0-1 2 0,1 0 0 15,0 3-2-15,0-3 2 0,0 0 1 0,-2 0 0 16,3 0 4-16,0 1-3 0,-1 0-1 0,-1 1-2 16,0-1-1-16,2 0 1 0,1 3 3 15,-3-2-2-15,5-1 2 0,-1 1-3 0,1 0 1 16,-2-1 1-16,3 1-4 0,-1-2 4 0,0 2-4 15,3 0 1-15,-2 2 4 0,-1-3-4 16,2 1 1-16,1 0-1 0,-1 0-3 0,-1 0 3 16,1-2 1-16,1 2-2 0,0-2 4 0,1 0-3 15,0 1 0-15,0 0-1 0,0 0 0 0,0 0 1 16,0 2-1-16,2-1 0 0,3 0 0 16,-3 1 0-16,0-2 1 0,3 2-2 0,-2 0 0 15,0 1 1-15,4 1 1 0,-3 0 0 0,2 0 1 16,-1 0 0-16,1 0-4 0,2-1 2 0,-4 0 2 15,3 0-2-15,-3 0 3 0,3 0 0 16,-2-1-2-16,2 1 0 0,0-3 1 0,-1 0-1 16,3-1-3-16,-1-1 2 0,2 0-1 0,-1 1-1 15,1-1 9-15,-1 0-3 0,1 0-2 0,2 1 4 16,-2 0-5-16,2-1 0 0,1 1 3 0,0 1-2 16,-1-1 5-16,0 1-3 0,2-1-2 15,0 0 3-15,-1 1-5 0,5-1 3 0,-3-1 0 16,3-1-3-16,1 0 1 0,-1-1 0 15,2-1 3-15,0 1 1 0,1-2-1 0,0 0-1 16,0-1 0-16,1 0 1 0,2-1-3 0,1 1 5 16,-1-2-6-16,2 1 0 0,0-1 5 15,1 0-5-15,0 0 4 0,0 0 0 0,1 0-2 0,0-3 1 16,1 1 1-16,1 0 3 0,-1 1-4 0,3 0 0 16,-3-1-4-16,-1 2-3 0,0 0 4 15,4 0 0-15,-3 0 3 0,1 0 0 0,1 0 2 16,0 0-4-16,-1 0 1 0,4 0 0 0,-3 0-2 15,2 2 4-15,0-1-3 0,0 0 3 16,1-1-2-16,0 0 1 0,-2 0-3 0,1 0 0 16,1 0 2-16,-1-1-2 0,1-2 4 0,-1 0 0 15,3 1 0-15,1-2-2 0,-2 1-1 0,1 0 0 16,-1-1-3-16,2 1 5 0,-2 0-4 16,1 0 2-16,-2 2 3 0,3 0-1 0,-3-1 1 15,1 1-2-15,1 0-2 0,5 0 1 0,-3-1 2 16,-1-1 1-16,1 0 0 0,0-1 0 0,0 1-2 15,-1-2-1-15,3 0-1 0,1 2 3 16,-1-3-1-16,0 1 0 0,3-1 3 0,0 0-3 16,0 0 4-16,1 0-1 0,2 0-2 0,0 0 1 15,-3 0 0-15,5 0 0 0,-3 2 0 16,-1 0 0-16,0 0-2 0,-2 1-1 0,1-1 2 0,0 3-2 16,0-1 1-16,-1 2 0 0,-2 0 0 15,2 0-1-15,-1 0 1 0,2 0 1 0,-1 0 0 16,-1 1 3-16,4 1-5 0,-4 0 1 0,1 2 2 15,3-3-2-15,-5 3 1 0,0-1-1 0,-1-1 1 16,-1 1-1-16,1 1 3 0,-1-1-1 16,0 0-2-16,0 0 2 0,1 1-4 0,-3-2 4 15,-1 1-4-15,5 0 4 0,-5 0-3 0,3-1-1 16,-3 2 5-16,1-2-5 0,1 1 6 16,-1 0 0-16,3-2-4 0,-3 2 2 0,-1-2 0 15,2 1-2-15,-2-1-2 0,0 2 5 0,0-3-6 16,0 2 4-16,1 0 2 0,-1-1-4 0,2 0 6 15,1 0-3-15,-3-1-1 0,3 0-1 16,1 1 1-16,1-1 0 0,-4 0 1 0,4 0 2 16,0 0-4-16,2 0 0 0,2-1-1 0,-1-1 1 15,-1-2 2-15,-1 3-2 0,1-2 2 16,-1 1-2-16,1 1 3 0,-2-2-2 0,4 1-4 16,-4 1 2-16,-2 0-1 0,4 0 2 0,-4-1 1 15,3 1 1-15,0 0-1 0,0 0-1 0,3-1 2 16,-2-2-3-16,0 1 2 0,0-1 1 15,0 0-2-15,3 0 0 0,-4 1 1 0,0-1 1 0,1 1-3 16,-1 0 6-16,-1 1-7 0,0 0 5 0,-3 1 0 16,0 1-4-16,2-2 4 0,-1 2-5 15,-1 0 4-15,1 0-4 0,0 0 2 0,-2 0 0 16,3 0-1-16,-1 0 1 0,-3 0-2 0,3 0 2 16,-2 0-2-16,-2 0 4 0,0 0-4 15,3 0-1-15,-4 1 5 0,2-1-7 0,0 0 7 16,-3 1-2-16,0-1-3 0,4 1 4 0,-5-1-4 15,0 1 2-15,1 0 2 0,4 0 2 16,-5-1-3-16,0 1 1 0,1-1 0 0,0-1-4 16,-1 2 4-16,1-1-2 0,-1 0 2 0,-1 0 0 15,-1 0 0-15,1 0 0 0,-4 0-1 0,-1 0 2 16,4 0-3-16,-1 0 1 0,-2 0 0 0,3 0-1 16,-1 0 3-16,0 0-1 0,-2 0 0 15,1-1-3-15,3 0 3 0,-6-1-1 0,5 0-1 16,-2 1 3-16,1-2-2 0,-1 1 0 15,-1 0-1-15,-2-1 3 0,3 0-3 0,-3 1 4 0,3-2 0 16,-2 1-6-16,3 0 5 0,0 0-2 0,-5-1 0 16,0 1 3-16,2 1-2 0,-3-1-1 15,-2 1 2-15,1 1-2 0,-1 0 0 0,-1-1 2 16,2 0-2-16,0 1 1 0,-1 0 0 0,1 0-1 16,0 1 0-16,0-2-2 0,-1 2 2 0,0 0 0 15,-2-1-2-15,-3 1 4 0,4 0-4 16,-2 1 2-16,-3 1 0 0,4 0-1 0,-3 0 2 15,1-1-2-15,-1 1 4 0,1-1-5 0,0 0 2 16,0-1-1-16,0 1-3 0,-2-1 6 16,3 0-2-16,-3 0 0 0,-1 0 1 0,1 1-1 15,-2-1-1-15,-2 0 2 0,2 0 0 0,-3 0-2 16,1 0 2-16,3 0-2 0,-3 0 2 0,2 0-1 16,-2 0 0-16,2 0-1 0,-1 0-1 15,-1 0 4-15,1 0-3 0,0-1 5 0,1 0-1 16,-2-1-3-16,4-1 3 0,-1 1-3 0,0-2 0 15,-2 3-1-15,3-2 1 0,0 0-1 0,-1 1 0 16,0-1 4-16,0 0-4 0,-1 0 4 16,-1 1-1-16,0 1-5 0,-1 0 5 0,-1 0-3 15,0-2 2-15,-1 1 1 0,1 1-1 0,-2 0-1 16,4-1-1-16,-2 1 1 0,0 0-1 0,1 0 1 16,1 0 2-16,-1 0 0 0,0-1-3 0,1 1 3 15,-2 0-3-15,1 0-1 0,-2-1-1 16,-2 0-1-16,0 0 1 0,-2 1 1 0,2-1 2 15,-1-1-1-15,1 2-1 0,-2-1 2 0,0 1 1 16,-1 0 2-16,0-1-1 0,1 1 0 16,-2-3 1-16,2 2-1 0,0-2 2 0,0 1 0 15,-1-1-2-15,2 0 0 0,0 0-1 0,0-2 2 16,0 2-2-16,4 0 2 0,-4 0-1 0,-2-1-3 16,3 1 4-16,-2 0 3 0,-2 0 5 15,0 0 9-15,0 0 1 0,-2-2 3 0,0 1 0 16,0-1-6-16,-2-1 0 0,-2 0-4 0,-2 0-1 0,-1-1 5 15,-1-2-6-15,-2 2 3 16,1-2 0-16,-1 0-6 0,2-1 4 0,-5 1-4 0,5-3 1 16,-5 2 0-16,3-2 0 0,1 1-1 0,-2 1-3 15,3-1 0-15,-1 0-5 0,-1 0 3 0,3-1-2 16,-2 1-1-16,2-2 0 0,0 0-1 16,2 1 2-16,-1 0-2 0,1 0 3 0,-1 2-3 15,0-1 0-15,-2-1 2 0,-1 3 0 0,-2 1 0 16,-1 1 0-16,-1 2-3 0,-2 0-4 15,-2 1-2-15,-3 2-7 0,-3 1-7 16,0 2-5-16,-4 0-12 0,0 0-9 0,-2 0-11 0,1 3-20 16,0-1-21-16,5 1-23 0,2-2-38 15,3 0-54-15,7-1-79 0,2 1-415 0,5-1 468 0</inkml:trace>
  <inkml:trace contextRef="#ctx0" brushRef="#br0" timeOffset="74570.64">14240 8451 0 0,'0'0'0'0,"0"0"97"0,0 0-24 15,0 0 0-15,0 0 16 0,0 0-1 0,0 0 8 16,0 0 6-16,0 0-15 0,0 0-17 16,0 0-27-16,0 0-28 0,-65-2-13 0,66 2 13 15,5 0 25-15,-1 1 16 0,8 2 17 0,1 1-5 16,3-1-8-16,6 1-4 0,1-1-8 0,4-1 0 16,3 0-4-16,3 1-1 0,4-1-2 15,4 0-3-15,0 1-5 0,2 0-8 0,3-1-4 16,1 2-8-16,2-2-2 0,2 1-3 0,1-1-3 15,0-1-1-15,1 1-3 0,2-1 1 16,-5 2-3-16,2-1 3 0,2-2-1 0,0-1 6 16,1 1 5-16,3-1-1 0,-1-4-1 0,2 2-8 15,0-1-1-15,-1 1-4 0,0 0-1 16,-3 2 5-16,2 0-8 0,-3 1 4 0,-4-1-1 16,3 1-4-16,-3 0 5 0,-1 0-3 0,-3-1 4 0,-2 1 0 15,-2-1 0-15,-3 1 1 0,-2 0-2 16,-1-2 2-16,0 2 3 0,-3-1-1 0,1 0 2 15,-3 0 0-15,2 0-3 0,-4 0 4 0,1-1-3 16,0 1 3-16,-2-1 3 0,1 1-2 0,0-1 2 16,-1 1-1-16,1-1 1 0,3 0-1 15,-1 0-1-15,0 0 3 0,3-1-4 0,-1 1 3 16,-1 1-2-16,-2 0-3 0,-1 0 2 0,0-2-1 16,-1 2 2-16,1 0 0 0,0 1 6 15,1-1 26-15,1 0 36 0,6 1 20 0,3-2-2 16,3 1-28-16,6 1-37 0,4 0-23 0,3 0-1 15,2 0 0-15,2 0 1 0,0 0 2 16,0 0-4-16,-2 0-2 0,0 3 2 0,-2-1-4 16,1 0 4-16,-2 1-1 0,0-1 0 0,-2-1 3 15,3 1-4-15,-4 0 5 0,-2 0-2 0,-1-1-3 16,-7 0 1-16,-1-1-1 0,-4 0-1 0,-6 0 1 16,-3 0-2-16,-4 0-1 0,1-4-1 15,-5-1 2-15,4 0 1 0,-2-2 3 0,-3 0 1 16,1-1-2-16,-1 0 1 0,-2 0 2 0,-3 0-1 15,-4 1 1-15,1 0 0 0,1 0-2 0,-1 0 0 16,0 0 0-16,0-1 2 0,4 2-1 0,-3-1 0 16,-1 0 0-16,3 1-1 0,-2 1 4 15,1 1-1-15,2-1-1 0,1 2 1 16,-2-1-2-16,5 1 2 0,1-1-1 0,2 1 1 0,1 0-2 16,2 1-2-16,2 2 4 0,2 0-4 15,0 0 4-15,-1 0 0 0,-3 0-3 0,3 0-1 16,0 0 0-16,-2 0 0 0,-1 2 2 0,2 1 0 15,1-1-3-15,0 0 0 0,-3 1 1 16,3-1 0-16,-2 0-2 0,-4 1 1 0,-1-1-1 16,3 0 0-16,-4 1 3 0,-2-1 1 0,-2 0-1 15,2 1 1-15,-2-2-3 0,-3 1 0 0,2 0 0 16,-1 0 1-16,0 0 0 0,-2 0 0 0,-2-1 2 16,0 2-4-16,4-2 2 0,-4 0 0 15,3-1-1-15,-4 1 3 0,3 0-1 0,1 1 1 16,-1-1 0-16,0 0-2 0,3 0 0 0,-3 0-3 15,3-1 0-15,-2 1 1 0,2 1 2 0,-1 0 2 16,2 1 0-16,-1 0-2 0,0 1 1 16,3-1-2-16,-1 1 1 0,0-1 2 0,-1 1-4 15,3-1 2-15,0 1 1 0,-3-2-2 0,2 0 1 16,-4 2-1-16,5-2 0 0,-2 0 1 0,-4 1 2 16,3-2 0-16,-5 0-1 0,-1 0 0 0,-1 1-4 15,-1-1 0-15,-2-1-1 0,-2 1 1 16,2-1-2-16,-5 2-4 0,2-2 0 0,-1 0-7 15,-2 0 0-15,-1 0 2 0,0 0-2 0,0 0 0 16,0 0-9-16,0 0-12 0,0 0-9 0,0 0-9 16,0 0-16-16,0 0-15 0,0 0-27 15,0 0-39-15,0 0-44 0,-1-3-66 0,0 2-58 16,-1 0-362-16</inkml:trace>
  <inkml:trace contextRef="#ctx0" brushRef="#br0" timeOffset="75002.1">19896 8160 637 0,'0'0'84'0,"0"0"44"15,0 0 23-15,0 0 25 0,0 0-10 0,0 0-40 16,0 0-39-16,0 0-41 0,0 0-25 15,0 0-25-15,0 0 1 0,0 0 10 0,0 0 7 16,0 0 11-16,-19 8-1 0,27 2 2 0,2 1-7 16,3 0 2-16,-1 2-3 0,6-2-9 15,-2 2 3-15,-1 0-7 0,1 1 0 0,-1-1-1 16,2 1 1-16,-2-2-3 0,1 2-1 0,-3-1 0 16,-1 1-3-16,3-2 4 0,-5 1 0 0,-1-1 2 15,-1-1-2-15,1 2 3 0,-1-2-2 16,0 1 0-16,0-1 8 0,-4 1-4 0,0 0 7 15,1 0 2-15,-3 2 3 0,-2-2 5 0,0 4-1 16,0-3-3-16,0 1-5 0,0 0-1 0,-3 0-3 16,-3 0 2-16,2 0 0 0,-5 0-2 15,0 0 1-15,0-2-1 0,-1 0 3 0,-3 1-4 16,0-2 0-16,-3 0 1 0,0-2-10 16,1 0 6-16,-3 0-4 0,5 1-3 0,-2-3 1 0,1 1-15 15,3-1-13-15,-1 0-29 0,0-2-42 16,0 2-65-16,-2-1-72 0,3 1-109 0,1-3-182 15,2-1-134-15</inkml:trace>
  <inkml:trace contextRef="#ctx0" brushRef="#br0" timeOffset="77134.74">20562 8390 1290 0,'0'0'-6'0,"0"0"34"0,0 0 34 15,0 0 21-15,0 0-6 0,0 0-24 0,0 0-10 16,0 0-12-16,0 0-5 0,0 0-1 0,0 0 2 15,0 0 5-15,7-54 2 0,0 49 3 16,0 0-3-16,0 1 0 0,1 0-6 0,1 1-10 16,2-1 1-16,-1 2-6 0,1 1 0 15,1 0 0-15,1 0-5 0,2 1-3 0,-2 0 0 16,4 0-4-16,-5 0 0 0,5 0 3 0,-5 3-5 16,0 2 4-16,1 1-3 0,-3-1 0 0,-3 2 2 15,1 0-2-15,-5 0 4 0,3 0-1 0,-2 1 0 16,-3 1 3-16,3-1-1 0,-3 2 2 15,1-1-2-15,-2 0 1 0,0 2-3 0,-5 1 3 16,2-2 1-16,-2 3-5 0,-1-1 4 0,-3 1-5 16,4 1 3-16,-3-1 1 0,-2-2-2 15,0 0 0-15,1-1-2 0,-1 0 2 0,0 0 0 0,0-1 3 16,1-1 0-16,0 0-2 0,-2 0 0 0,6 0-2 16,-2-2 1-16,3-1-1 0,-1 0 2 15,3-1-6-15,1-2 0 0,1 1 0 0,0-1-3 16,0 1 1-16,0-1-1 0,1 0 2 0,2-1 2 15,5 0 4-15,0-1 6 0,2 0 1 16,3 0 5-16,1 0-4 0,3-1-3 0,-1-2 0 16,2 2-4-16,2-2-1 0,-3 0 0 15,4 0 2-15,2-1-5 0,-1 1 3 0,2-2-2 16,-1 2-5-16,4-2 4 0,-4 2-6 0,3-2-1 16,-2 2-5-16,2 0-12 0,-4 0-14 0,0 2-16 15,-1 1-20-15,-2 0-25 0,-1 0-27 0,-1 0-33 16,-1 0-28-16,-1 0-28 0,0-1-32 15,-4 0-46-15,-2 0-380 0</inkml:trace>
  <inkml:trace contextRef="#ctx0" brushRef="#br0" timeOffset="77737.7">20474 8871 1213 0,'0'0'352'0,"0"0"-418"0,0 0 53 0,0 0 77 15,0 0 24-15,0 0-10 0,0 0-15 16,0 0-5-16,0 0 1 0,133-42-2 0,-102 35-6 16,2 2-4-16,-1-2-3 0,6-1-3 15,-1 1-3-15,1-1-4 0,0 0-6 0,5 0-7 0,0 0-4 16,0 1-6-16,0-1-1 0,-3 1-3 16,4-1-3-16,-3 1 5 0,0 0-8 15,-3 0 0-15,0 1 2 0,-5-1-3 0,1 1 2 0,-2-1-1 16,-2 1-2-16,-4 0-3 0,0 0 5 0,-3 2-1 15,-3-1 1-15,-1 0 1 0,-6 1-2 0,4-1-2 16,-5 2 0-16,0-1 3 0,-2 1-2 16,0 1 1-16,0-2 2 0,-1 2-6 0,0 0 4 15,-3 1-3-15,1-1-2 0,1 1-1 0,-3 0-7 16,0 1-6-16,-1 0-7 0,-1 0-7 16,0 0-15-16,-2 0-8 0,1 1-14 0,-2 2-20 15,0 0-14-15,0 1-46 0,-2 0-56 0,-4 3-76 16,2-3-97-16,1 0-447 0</inkml:trace>
  <inkml:trace contextRef="#ctx0" brushRef="#br0" timeOffset="78128.84">20402 9081 1880 0,'0'0'-12'0,"0"0"35"0,0 0 39 0,0 0 3 15,0 0-32-15,0 0-15 0,0 0-2 16,0 0 2-16,0 0-3 0,0 0-3 0,-58 140-6 16,55-115-2-16,-2 0 0 0,3 0-7 0,-1-2 0 0,-2-2-12 15,4 0-14-15,0-1-18 0,1-1-32 16,0 0-47-16,0-3-58 0,0 0-53 0,0-2-63 15,0-4-65-15,1-4-391 0</inkml:trace>
  <inkml:trace contextRef="#ctx0" brushRef="#br0" timeOffset="78339.67">20530 9081 1488 0,'0'0'41'0,"0"0"25"0,0 0 33 0,0 0 15 15,0 0-27-15,0 0-26 0,0 0-12 0,0 0-7 16,0 0-5-16,0 0-5 0,0 0-6 16,0 0-6-16,0 0-2 0,-33 140-7 0,27-116-4 15,0-1-6-15,-1 0-4 0,5-1-6 0,-1 0-15 16,-1-3-23-16,3 0-38 0,0-3-49 0,1 0-74 16,0-3-73-16,0-5-101 0,0-2-561 0</inkml:trace>
  <inkml:trace contextRef="#ctx0" brushRef="#br0" timeOffset="78719.16">20699 9106 1792 0,'0'0'-73'0,"0"0"53"16,0 0 59-16,0 0 29 0,0 0-10 0,0 0-12 15,0 0 1-15,0 0-1 0,0 0-3 0,0 0-6 16,0 0 0-16,0 0-4 0,32 127 2 16,-26-108 5-16,-3 0-7 0,0-1 2 0,2-1-9 15,-1-1-4-15,-1-1-2 0,2 2-4 0,0-2 0 16,0-2-3-16,0-1-1 0,1-2-5 0,2-2-3 16,3-3 5-16,1-3 9 0,-1-2 9 15,6 0 8-15,-4-6 6 0,4-3-3 0,0-3 4 16,-2-1-5-16,-2-3-2 0,3-3 0 0,-4 1-6 15,1-1 0-15,-4 0-6 0,1-2 0 0,-1 1-4 16,-4 2-4-16,0-1-1 0,-3 1-7 0,1 2 2 16,0 0-4-16,-2 2-2 0,-1 1-6 0,0 1-6 15,0 1-15-15,0 2-28 0,0 0-30 16,0 1-48-16,0 0-49 0,0 2-47 0,1 1-78 16,-1 2-78-16,2 2-127 0,-2 0-516 0</inkml:trace>
  <inkml:trace contextRef="#ctx0" brushRef="#br0" timeOffset="79085.28">20814 9164 1817 0,'0'0'-80'0,"0"0"76"0,0 0 75 0,0 0 11 16,0 0-31-16,0 0-26 0,0 0 9 15,0 0 5-15,81 133 1 0,-66-117-1 0,0 0 1 16,-2-1-1-16,3 0 1 0,-2 1-4 0,1-2-9 16,-2-2 8-16,3 1-5 0,-3-2-2 0,1-2-4 15,2-1-12-15,-1-1 1 0,1-2-5 0,-2-1 4 16,1-4 0-16,-1 0-2 0,-1 0 1 16,-1-5 6-16,-1-1 4 0,-1-2 3 0,0-4 11 15,2-1-5-15,-3-1 3 0,-2-2 3 0,-1-1-10 16,2-1 5-16,-5-2-5 0,0-1-8 15,-1-3-1-15,-1 0-6 0,-1-3-2 0,1 0-3 16,-1 0-2-16,0 2-1 0,0 0-4 0,1 3 1 16,0 3-1-16,0 0-8 0,-1 3-8 0,2 2-11 15,-1 3-23-15,1 0-21 0,0 2-35 16,1 1-50-16,0 1-42 0,2 0-65 0,-2 2-70 16,0 3-113-16,0 1-704 0</inkml:trace>
  <inkml:trace contextRef="#ctx0" brushRef="#br0" timeOffset="79426.46">21573 8997 2058 0,'0'0'-53'0,"0"0"53"0,0 0 81 0,0 0 3 16,0 0-39-16,0 0-25 0,0 0 4 15,0 0 7-15,0 0 2 0,0 0-5 0,0 0 4 16,0 0-2-16,-19 136-2 0,17-112-4 0,0 3-4 16,-1-1-5-16,1 1-10 0,0 1 0 0,0-2-5 15,-1 0-2-15,0-1 2 0,0-2 0 0,2 0-2 16,-2 0-2-16,2-3-4 0,0-1-11 15,1-2-13-15,0-1-29 0,0-1-44 0,0-5-47 16,0-1-78-16,4-2-85 0,1-5-78 0,-2-1-119 16,0-1-163-16</inkml:trace>
  <inkml:trace contextRef="#ctx0" brushRef="#br0" timeOffset="79668.64">21739 8899 1870 0,'0'0'44'0,"0"0"32"0,0 0 30 16,0 0 9-16,0 0-25 0,0 0-34 0,0 0 6 15,0 0 1-15,0 0-2 0,0 0-3 0,0 0-8 16,0 0-2-16,-2 134-5 0,1-109-6 0,1 1-7 16,-1 1-6-16,0 0-9 0,0-1-4 15,-2 3 0-15,0-3-5 0,0 2 1 0,-1 1-2 0,-3-4-4 16,4 0-1-16,-1 0-8 0,1-3 3 0,0-3-10 15,0 0-8-15,3-2-10 0,0-2-35 16,0-2-35-16,0-2-25 0,0-3-45 0,0-1-68 16,0-3-96-16,2-2-154 0,-1-1-773 0</inkml:trace>
  <inkml:trace contextRef="#ctx0" brushRef="#br0" timeOffset="87011.53">16011 5827 1412 0,'0'0'225'0,"0"0"-216"0,0 0 39 0,0 0 32 16,0 0 5-16,0 0-18 0,0 0-35 0,0 0-15 15,0 0 0-15,0 0 7 0,0 0 4 0,0 0 0 16,-48 145-1-16,47-110-8 0,0-3-1 0,1 1-7 16,0-2-5-16,0 0-5 0,2-4-6 15,1 2-11-15,-1-1-16 0,1-2-19 0,1-2-32 16,-2-3-36-16,3-3-49 0,-1-4-51 0,3-3-56 15,-3-4-81-15,-2-3-474 0</inkml:trace>
  <inkml:trace contextRef="#ctx0" brushRef="#br0" timeOffset="87224.9">16171 5855 1683 0,'0'0'50'0,"0"0"1"0,0 0 16 0,0 0 16 15,0 0 0-15,0 0-24 0,0 0-3 16,0 0-3-16,0 0-7 0,0 0-13 0,-20 134-12 16,18-106-6-16,1 0-5 0,-2 1-3 0,-2-1-6 15,3-1-6-15,-2 2-15 0,-1-4-20 0,4-1-33 16,-2 1-43-16,3-6-46 0,0-2-60 16,0 0-55-16,3-6-89 0,-2-3-233 0,1-5 161 0</inkml:trace>
  <inkml:trace contextRef="#ctx0" brushRef="#br0" timeOffset="87535.65">16240 5914 1964 0,'0'0'-20'0,"0"0"-62"0,0 0 59 15,0 0 78-15,0 0 12 0,0 0-20 0,0 0-20 16,21 130 9-16,-11-110 0 0,-2-1-5 15,-2 2 1-15,0-4-3 0,3 0-2 0,-2-1-1 16,-1 0-1-16,2-4-8 0,3-2-6 0,-2-2-5 16,0-2-2-16,3-3-1 0,-1-3 5 0,4 0 6 15,0-7-5-15,0-5 9 0,1-4-3 0,2-1-1 16,-1-3 5-16,-1 0 2 0,-4-5 8 0,-2 2 6 16,0-2 4-16,-2 1-1 0,-2 1-3 15,-2-2-4-15,0 5-11 0,-4 0 1 0,0 3-6 16,0 1-7-16,0 3-3 0,-2 2-7 0,0 2-9 15,1 0-22-15,-2 4-30 0,2 0-49 16,0 3-57-16,-1-1-72 0,2 3-82 0,0-1-60 16,0 1-83-16,0 0-443 0</inkml:trace>
  <inkml:trace contextRef="#ctx0" brushRef="#br0" timeOffset="87877.7">16446 5896 1726 0,'0'0'-83'0,"0"0"32"0,0 0 59 15,0 0 73-15,0 0 14 0,0 0-13 0,0 0-6 16,0 0 0-16,0 0-4 0,0 0-5 0,49 126 0 16,-40-109-8-16,2 2-4 0,-1-3-9 15,1 0-9-15,1-2-4 0,1-2-11 0,2-1-4 16,-3-2-5-16,2-1-1 0,2-2-2 0,3-4 3 15,-4-1 2-15,2-1 1 0,0-2 5 16,-2-5 2-16,1-3 4 0,-4-2 3 0,0 0 4 16,-3-3 2-16,1-3 0 0,-2 0 1 0,-5 0-6 15,2-2-3-15,-3-1-6 0,-1-1-5 0,-1 0-5 16,0-3-3-16,0 1-1 0,0-1-5 16,-2-2 0-16,-1 4-3 0,-2 4-6 0,1 0-2 15,-1 6-17-15,-1 4-21 0,1 4-34 0,3 1-53 16,-2 3-79-16,1 1-124 0,2 2-124 0,1 2-301 15,0 0-114-15</inkml:trace>
  <inkml:trace contextRef="#ctx0" brushRef="#br0" timeOffset="88145.81">16952 5776 1789 0,'0'0'-57'0,"0"0"41"0,0 0 69 15,0 0 21-15,0 0-15 0,0 0-6 0,0 0 11 16,0 0 3-16,0 0-12 0,0 0-7 0,0 0-10 16,14 125-4-16,-18-96-6 0,2 1-8 15,-2 0-5-15,0-2-8 0,1 4-4 0,-3-5-4 16,4 2-4-16,2-4-10 0,-2 0-11 0,0-3-20 15,2-3-37-15,0-2-57 0,4-3-97 0,2-3-100 16,-1-5-131-16,-3-2-508 0</inkml:trace>
  <inkml:trace contextRef="#ctx0" brushRef="#br0" timeOffset="88378.8">17161 5674 2008 0,'0'0'10'0,"0"0"15"16,0 0 28-16,0 0 21 0,0 0-15 16,0 0-15-16,0 0 3 0,0 0 0 0,-24 135-4 15,22-109-3-15,2 3-4 0,-1-1-10 0,0 2-4 16,0-2-5-16,-3 4-8 0,2-4-5 0,0 0-8 16,1 0-20-16,-1-4-33 0,0-1-54 15,2-1-76-15,0-3-111 0,0-5-141 0,0-4-848 16</inkml:trace>
  <inkml:trace contextRef="#ctx0" brushRef="#br0" timeOffset="88676.8">17502 5957 2411 0,'0'0'-124'0,"0"0"65"0,0 0 79 0,0 0 41 15,0 0-10-15,0 0-26 0,0 0-5 16,0 0 0-16,0 0-5 0,0 0-2 0,130-19-8 15,-107 17-5-15,2-2-6 0,-2 3-14 0,-2-1-31 16,-2 1-74-16,0 0-110 0,-5 1-160 16,-3 0-274-16,-4 0-288 0</inkml:trace>
  <inkml:trace contextRef="#ctx0" brushRef="#br0" timeOffset="88846.82">17578 6152 2060 0,'0'0'440'0,"0"0"-510"0,0 0 75 16,0 0 70-16,0 0 0 0,0 0-38 15,0 0-17-15,0 0-2 0,0 0-5 0,146-5-9 16,-114-4 0-16,-2-1-12 0,1 0-12 0,-2 1-32 16,-1 0-68-16,-2 1-117 0,-7 2-193 0,-6 3-920 0</inkml:trace>
  <inkml:trace contextRef="#ctx0" brushRef="#br0" timeOffset="90696.32">18109 5619 1330 0,'0'0'36'0,"0"0"48"0,0 0 29 16,0 0 20-16,0 0-6 0,0 0-30 0,0 0-14 15,0 0-9-15,0 0-8 0,0 0-16 16,0 0-25-16,0 0-15 0,-49-20-3 0,49 34 6 15,1 6 14-15,5 6 6 0,2 6 0 0,-1 2-3 16,7 5-7-16,-1 1-6 0,1 2-4 0,5 0-6 16,0-1-5-16,-1 0-2 0,0-2 0 15,-2 2-2-15,1-3 2 0,-2-1-1 0,1-1 2 16,-2 0-4-16,1-2 1 0,-2-4-2 0,-3-3-5 16,1-3 5-16,1-2-4 0,1-4 2 15,-2-2 2-15,0-2-3 0,-1-2-1 0,-1-3 0 16,0-2 2-16,-3-3-2 0,1-1 0 0,-2-2-1 15,1-1-1-15,-4 0 7 0,0-7 5 0,2-2 4 16,-3-4-5-16,1-2 1 0,-1-2 1 0,-1-2-1 16,0-3 7-16,0-2-7 0,-1-3-1 15,-2-2-1-15,-3-2-5 0,1-2 2 0,0-2-1 16,0-3-6-16,-1-2-5 0,-1-1 2 0,3-2-2 16,-5 2 4-16,5-2 7 0,-4 1-3 0,0 3 5 15,-2 3 0-15,1 2 4 0,-1 3 2 0,0 4 3 16,0 4-2-16,0-1-3 0,-1 6 4 15,4 0-2-15,0 1 1 0,0 1 1 0,4 1-4 16,-2 2-1-16,2 1 0 0,3 2 2 16,0 0-2-16,0 3-1 0,0 1-3 0,0 2 1 15,3 0-3-15,4-1-1 0,0 0 2 0,3 1-6 16,2-1 9-16,1 2-1 0,5-1 3 0,0 2 7 16,2 1-7-16,4 1 4 0,-3 0-1 0,7-2-3 15,1 6 2-15,-2-1 1 0,7 2 1 16,-2 0 2-16,1 2 0 0,4-3-2 0,-1 2-2 15,3 1-2-15,0-2 2 0,-1 1 0 0,3 0-1 16,-6 0 6-16,4 0-8 0,-2-1 3 0,-4 0 0 16,0 0-9-16,-1-1 10 0,3 0-4 15,-5-2 2-15,1 1 0 0,-5-1-1 0,2 0 0 0,2 0-2 16,-4 0 5-16,0-1-5 0,-1 1 7 16,0-4 2-16,4 2 0 0,2 0 7 0,3 0 12 15,6 0 1-15,8 0-6 0,0-1-1 0,4-1-16 16,2 0-3-16,2-2 2 0,-1 0-4 15,4 1 1-15,0-2-1 0,-2 1 2 0,3 0-1 16,0-1 1-16,-6 1 1 0,1 1-3 0,-4 2 3 16,-8 0-2-16,-2 1-1 0,-7 0 1 15,-7 0-1-15,-6 1 3 0,-2 1 1 0,-4 1 5 16,-8-2 1-16,0 0 7 0,-5 0 2 0,-1 0 2 16,1-1 3-16,-2 0-3 0,0 0 0 0,0 0-4 15,0 0-2-15,0 1-6 0,0-1-5 16,0 0 2-16,2 0-7 0,-2 0 2 0,0 0-2 15,0 0 0-15,1 0 1 0,1 0-1 0,-1 0 2 16,0 0-3-16,-1 2 1 0,3-2-4 0,-1 0-4 16,-1 0-6-16,0 1-15 0,-1-1-19 0,0 1-24 15,2 0-28-15,-2 0-39 0,0-1-36 16,0 1-59-16,0 1-73 0,0-1-110 0,0-1-738 0</inkml:trace>
  <inkml:trace contextRef="#ctx0" brushRef="#br0" timeOffset="91432.62">18604 5920 1208 0,'0'0'74'0,"0"0"58"0,0 0 54 0,0 0 31 16,0 0-11-16,0 0-67 0,0 0-46 0,0 0-27 15,0 0-24-15,0 0-21 0,0 0-3 16,0 0 8-16,0 0 8 0,0 0 9 0,-14 0 0 16,22 18-9-16,2 5-6 0,0 0-6 0,0 0-5 15,1 1-2-15,0-1-6 0,0 0-3 0,3-1-2 16,-4-1-3-16,1-2 1 0,0-1-2 0,-1-1 3 15,0-2-2-15,3-2-1 0,-3-3 2 16,0-1-4-16,1-2 3 0,-2-1 0 0,0-3-1 16,1-1 2-16,-1-2 3 0,-4 0 6 0,3-1 6 15,2-5 5-15,-2-4 1 0,0-2-1 16,-1-2 0-16,1-1-1 0,-1-1-2 0,-4 0 0 16,3-1 0-16,-3-1-5 0,-1 0-1 0,0-2-3 15,1 1-4-15,-2-2-1 0,-1 1-1 0,1 2 0 16,-1-1-4-16,1 2 2 0,0 1-4 0,0 1-2 15,0 1-1-15,3 1-14 0,-3 4-14 16,1 2-24-16,0 1-33 0,-1 2-35 0,3 1-34 16,-2 2-30-16,0 1-31 0,-1 0-34 15,5 0-36-15,-3 0-44 0,-2 0-56 0,1 1-391 0</inkml:trace>
  <inkml:trace contextRef="#ctx0" brushRef="#br0" timeOffset="91795.32">18779 5911 1466 0,'0'0'17'0,"0"0"17"0,0 0 32 15,0 0 26-15,0 0 15 0,0 0-12 16,0 0-4-16,0 0-6 0,0 0-5 0,0 0-6 0,0 0-7 16,33 132-3-16,-21-115-10 0,1 0-3 15,0 1-5-15,0-3-8 0,3 0-8 0,-1-1-9 16,3-1 1-16,-4-1-6 0,3-3 2 0,1-1-2 15,-5-3-2-15,3 0 1 0,-2-3-1 0,-2 0 3 16,3-2 0-16,-3 0 5 0,-2-3 1 16,0-3 2-16,0-1 4 0,-1 0-5 0,-4-4 2 15,2 1-4-15,-3-2 1 0,2 0-1 0,-4 1-2 16,-1-3 0-16,-1-2-9 0,0 0 1 16,-1-1-1-16,1-1-5 0,0 0 5 0,-2-1-6 15,0 0-1-15,-3 2-1 0,3 1-1 0,1 0 0 16,0 3 1-16,0 2-2 0,0 1-1 0,1 4 0 15,0 0-6-15,0 3-7 0,0 0-16 16,0 2-29-16,0 0-36 0,0 1-42 0,0 0-41 16,0 0-49-16,0 0-56 0,2 0-80 0,0 2-143 15,0 1-661-15</inkml:trace>
  <inkml:trace contextRef="#ctx0" brushRef="#br0" timeOffset="91978.85">19308 5714 206 0,'0'0'-206'0,"0"0"206"15,0 0 0-15,0 0 0 0,0 0 0 0</inkml:trace>
  <inkml:trace contextRef="#ctx0" brushRef="#br0" timeOffset="92202.54">19308 5714 136 0,'19'-6'420'0,"-19"4"-81"0,0-1-30 0,0 2-40 0,0 0-27 16,-1 1-38-16,0 0-29 0,-3 0-30 0,3 1-38 16,0 4-21-16,-2 2-18 0,-1 0-3 0,1 5 0 15,1 2-1-15,1 1-8 0,-1 1-6 16,2 1-7-16,0 1-9 0,0 1-4 0,0-2-9 15,0 2-4-15,2-3-7 0,0 1-2 0,0-2-4 16,2-2-3-16,0 0-1 0,-2-3-6 16,3-1-5-16,-1 0-12 0,-1-3-19 0,3-3-26 15,-3 0-34-15,4-2-38 0,-3-1-43 0,2 0-40 16,-3-6-71-16,2-1-103 0,-3 0-123 0,-1 4-439 0</inkml:trace>
  <inkml:trace contextRef="#ctx0" brushRef="#br0" timeOffset="92451.8">19132 5728 1462 0,'0'0'10'0,"0"0"41"16,0 0 44-16,0 0 17 0,0 0-12 0,0 0-10 15,0 0 4-15,0 0 2 0,0 0-3 16,0 0-11-16,0 0-10 0,0 0-12 0,0 0-13 15,133-68-14-15,-119 67-9 0,3 1-10 0,-3 0-7 16,4 0-2-16,-1 0-8 0,-1 0-5 16,4 2-11-16,-2 0-16 0,3 0-19 0,-1 0-29 15,-1-1-36-15,0 1-49 0,0-1-61 0,-3 0-69 16,1 0-77-16,-5 0-102 0,-5-1-202 0</inkml:trace>
  <inkml:trace contextRef="#ctx0" brushRef="#br0" timeOffset="93026.48">19662 5918 1890 0,'0'0'-30'0,"0"0"37"0,0 0 51 16,0 0 29-16,0 0-12 0,0 0-33 15,0 0-9-15,0 0 8 0,0 0 6 0,0 0 7 16,0 0 4-16,0 0-2 0,0 0-3 0,25 18-7 16,-20 1-5-16,-2 1-11 0,-1 1-8 0,3 1-9 15,-3-1-5-15,-1 0-3 0,1 2-1 16,2-3-1-16,-1-1-3 0,0 0 3 0,3-1-3 15,-3-2 1-15,4-2 1 0,-3-1-5 0,6-4 2 16,-3-1-2-16,1-2 1 0,2-3 2 0,0-3 2 16,0 0 6-16,0-1 2 0,2-8 9 15,-1 0 2-15,0-4 4 0,2-1 5 0,-2 0 1 16,3-2 3-16,-6 1-2 0,0-1 0 0,0-1-9 16,0-3-5-16,-3 0-8 0,3-1-6 15,-1-1-1-15,0 0-5 0,-1 0-2 0,3 0-7 0,-3 3-11 16,-1 1-15-16,1 4-24 0,-3 2-31 15,-1 4-49-15,-1 2-56 0,0 2-64 0,2 1-81 16,-2 2-75-16,0 0-81 0,0 1-359 0</inkml:trace>
  <inkml:trace contextRef="#ctx0" brushRef="#br0" timeOffset="93362.69">19867 5889 1502 0,'0'0'150'0,"0"0"-143"0,0 0 42 16,0 0 41-16,0 0 4 0,0 0-11 0,0 0 2 16,0 0 9-16,0 0 4 0,-22 139-12 0,22-116-6 15,0 0-9-15,1 1-12 0,1 0-8 0,0-2-11 16,3 1-9-16,-1-2-9 0,4-2-7 0,1 0-6 16,-1-2-2-16,1-3-6 0,3-3 2 15,0-2-3-15,0-4-1 0,4-2 4 0,-2-3-3 16,4 0 4-16,1-6 1 0,-4-3 1 15,3-3 7-15,-5-3 3 0,3 1 10 0,-2-2 4 16,1 0 5-16,-2-2 1 0,-2 0-5 0,1 0 0 16,-1-3-10-16,3 2-5 0,-6-3-4 15,0-3-1-15,1 0-3 0,-1 0-2 0,-4-2-1 16,2 2-7-16,-3 0 2 0,1 3-4 0,-3 4-7 16,-1 3-7-16,0 1-20 0,0 3-28 0,0 4-46 15,-4 4-61-15,2 2-98 0,2 1-150 0,-2 0-200 16,1 1-683-16</inkml:trace>
  <inkml:trace contextRef="#ctx0" brushRef="#br0" timeOffset="94079.38">20553 6077 2134 0,'0'0'28'16,"0"0"43"-16,0 0 37 0,0 0 9 15,0 0-32-15,0 0-48 0,0 0-23 0,0 0 2 0,0 0 3 16,0 0 5-16,0 0-2 0,0 0-8 16,0 0-1-16,0 0-5 0,65 12-4 0,-41-11-6 15,1 0-11-15,-1 0-19 0,2 0-32 0,-3 2-52 16,-2-2-65-16,0 0-75 0,0 0-102 0,-6-1-126 16,-6 1-724-16</inkml:trace>
  <inkml:trace contextRef="#ctx0" brushRef="#br0" timeOffset="94302.42">20496 6314 2094 0,'0'0'-10'0,"0"0"-60"15,0 0 61-15,0 0 70 0,0 0 8 0,0 0-25 16,0 0-16-16,0 0-1 0,0 0-3 0,129-8-6 15,-104 7-2-15,1 0-7 0,-2 0-5 16,1 0-2-16,0-1-3 0,-2 2-8 0,2-1-20 16,-4 0-41-16,2 1-69 0,0 0-99 0,0 0-126 15,-7 0-143-15,-6 0-443 0</inkml:trace>
  <inkml:trace contextRef="#ctx0" brushRef="#br0" timeOffset="102369.05">21096 5807 895 0,'0'0'10'0,"0"0"22"0,0 0 20 16,0 0 17-16,0 0 8 0,0 0 0 0,0 0-18 16,0 0-26-16,0 0-25 0,0 0-19 0,0 0 7 15,0 0 29-15,-23-23 38 0,28 41 30 16,2 5 5-16,2 6-7 0,2 3-19 0,1 5-20 16,2 1-8-16,1 5-10 0,0 2-6 0,3-1-4 15,1 5-2-15,-2 0-4 0,-2-1 0 0,1 4-5 16,-2-4-2-16,-4-2-2 0,5-2 0 15,-3 0-1-15,-2-1-1 0,2-2 2 0,-2-1-1 16,1-2 3-16,0-3 2 0,0-3-4 16,1 0-2-16,0-3-4 0,-1-2-2 0,0-1 0 15,0-4 0-15,-1-1 1 0,0-5-2 0,1 0 0 16,-3-3 0-16,-1-4 0 0,2-1-1 0,-2-4 1 16,-2 0-1-16,1-3 2 0,-1-1 8 15,1 0 2-15,-1-3 8 0,3-5 1 0,-1-4-5 16,0-2 1-16,1-3-4 0,-1 0 0 0,0-3-2 15,-3-1 1-15,-1 0 0 0,-3-2 0 0,0-1 5 16,0-1-5-16,-1 0-1 0,-3-4-2 0,-2 0-5 16,1-3 1-16,-3 0-2 0,0-4 1 0,1 1-4 15,-3-4 2-15,-1 2-2 0,-1-2 1 16,-1-1 2-16,1-1-1 0,1 0-1 0,1 0-1 16,-2 2 2-16,2 3 0 0,1 3 2 0,-2 4 1 15,3 1 0-15,1 5-1 0,0 0-1 16,1 2-2-16,0 3 0 0,2 3 2 0,1 1-1 15,0 5 0-15,0 0-1 0,3 1-3 0,0 2 0 16,0 1-2-16,0 0-4 0,3-1-1 0,4-1 1 16,1 1 2-16,3-2 1 0,2-2 4 0,4-1-2 15,1 0 1-15,4 0 3 0,1 1-4 16,3-3 5-16,4 2-1 0,-1 1-1 0,4 0-1 16,4 1-2-16,2-2 1 0,0 2-2 0,4 2 5 15,1 0-2-15,4 1 3 0,2 2 2 16,4 0-2-16,1 2 1 0,-2 1-2 0,3-1 0 15,0 1-2-15,2 0 1 0,0 1 1 0,0-3-3 16,1 1 3-16,-2 1-2 0,0-2 0 0,1 2 3 16,-4-1-3-16,0 1 2 0,-5-2-2 0,-2-1 2 15,-1 2-3-15,-1-2 2 0,-4 1-1 0,2-2-2 16,-2 0 5-16,4 2 0 0,1-3-3 16,1 1-5-16,0 2 3 0,-1 0-3 0,4-1 7 15,1 2 6-15,-3-3-5 0,5 0 3 0,0 0-3 16,-1 0-1-16,3-1 1 0,-1 1 1 0,-2-2 0 15,-2 0-1-15,0 1 1 0,-4 1-2 16,-1-1 2-16,-5 0 0 0,-3-1 3 16,-3 1-1-16,-4-1 1 0,-7 3 4 0,-6-1-4 0,-4 0 2 15,-5 3 10-15,-5 0 7 0,-3 0 6 16,0 0-10-16,-2-2-19 0,-6-1-30 0,-3 3-23 16,-3-1-21-16,-2 0-17 0,-3 2-14 0,-3 1-24 15,3 1-41-15,-3 0-54 0,-2 4-58 0,1 1-58 16,6-3-1-16,5 1-205 0</inkml:trace>
  <inkml:trace contextRef="#ctx0" brushRef="#br0" timeOffset="102919.74">22015 6300 730 0,'0'0'190'0,"0"0"-239"15,0 0 58-15,0 0 58 0,0 0 8 0,0 0-25 16,0 0-25-16,0 0-7 0,0 0 3 0,0 0 3 16,0 0 2-16,0 0 1 0,-99-119 5 15,87 117 0-15,0 2-5 0,-1 0-8 16,0 4-11-16,-1 5-5 0,2 3 0 0,-2 1 0 0,-1 4 0 15,1 2 4-15,2 1-2 0,-2 2-1 16,1 1 1-16,5 0-3 0,-1-1 4 0,4 1 1 16,2-2-1-16,3-1 4 0,0 1-2 0,3-4 2 15,6-3 4-15,4-1-2 0,3-4 13 0,1-3 7 16,3-3 14-16,0-2 12 0,5-1 2 16,-2-3 2-16,-1-6-3 0,1-2-2 0,-1-2 0 15,-3-2-1-15,0-2-4 0,-3 1-9 0,-3-2-4 16,-2-2-7-16,-1 1-7 0,-3-1-3 0,-4 1-8 15,-2-1-6-15,-1 1-9 0,-1-1-13 16,-4-1-21-16,-2 2-24 0,-2 0-38 0,-1 2-53 16,1 3-70-16,-1 5-102 0,3 3-91 0,1 3-462 0</inkml:trace>
  <inkml:trace contextRef="#ctx0" brushRef="#br0" timeOffset="103164.65">22099 6468 1306 0,'0'0'-33'0,"0"0"-18"0,0 0 75 16,0 0 30-16,0 0-6 0,0 0-26 0,0 0-11 16,102 131-2-16,-96-110 4 0,-1 0 3 15,-5 0 1-15,0-1 1 0,0 0 0 0,-5 0-6 16,-4-2-5-16,1 2-7 0,-1-2-10 0,-2 0-13 15,2-3-16-15,1 2-27 0,-1-3-36 16,2-3-49-16,2-3-55 0,3-1-58 0,1-4-135 16,-1-2 168-16</inkml:trace>
  <inkml:trace contextRef="#ctx0" brushRef="#br0" timeOffset="103536.78">22512 6293 1202 0,'0'0'5'15,"0"0"40"-15,0 0 51 0,0 0 24 16,0 0-3-16,4-128-15 0,-9 119-2 0,-1 2-1 0,-3 2-12 16,-1 3-16-16,-1 1-23 0,-2 1-17 0,0 1-8 15,-1 6-9-15,-2 1-2 0,1 3-3 16,0 5-2-16,0 3-1 0,0 2-1 0,4 4-1 15,1 0-2-15,0 0 2 0,1 2-4 0,4-1 2 16,-1 0-3-16,4-3 0 0,2 0-1 16,0-2-4-16,0-4 1 0,3-1-3 0,4-4 0 15,3 0 0-15,3-4-1 0,1-4 4 0,2-2 3 16,0-2 6-16,4-3 0 0,-4-7 4 0,3 0 1 16,-1-2-1-16,-3-2 2 0,0-3-1 15,-5 1 0-15,-2-1-1 0,-3 0 0 0,-1-3-4 16,-3 1-5-16,-1 0-10 0,-1-3-28 0,-6 0-36 15,0 1-56-15,1-4-64 0,-3 4-61 16,0 1-76-16,3 7-75 0,2 5-383 0</inkml:trace>
  <inkml:trace contextRef="#ctx0" brushRef="#br0" timeOffset="103857.87">22638 6156 1996 0,'0'0'-38'0,"0"0"-62"16,0 0 90-16,0 0 87 0,0 0 1 15,0 0-32-15,0 0-14 0,0 0-1 0,0 0 3 16,0 0-8-16,0 0 5 0,31 129-3 16,-26-119-6-16,-1-1 4 0,2 0-11 0,1-2-4 15,2 0-3-15,0 0-2 0,1-2 0 0,0-1 1 16,1 1 1-16,-1-2-5 0,-1 0 0 0,2 1-1 15,-1 1-1-15,0-2-1 0,-2 2 1 16,1-2-1-16,-1 2 0 0,-3 0 4 0,2 0-4 16,-3 2 2-16,-2 0 0 0,-1 1-4 0,-1 1 5 15,0 2-2-15,0-2 2 0,-5 1-1 0,-1 2 1 16,-1-2-4-16,-2 2-7 0,-1-1-1 16,-3 1-20-16,-1-1-25 0,-2 0-34 0,-1 1-49 15,-1 1-75-15,0-3-73 0,2 0-113 0,5-4-325 16,0-2 299-16</inkml:trace>
  <inkml:trace contextRef="#ctx0" brushRef="#br0" timeOffset="104050.64">22646 6237 2077 0,'0'0'17'0,"0"0"13"0,0 0 46 15,0 0 19-15,0 0-15 0,0 0-44 16,0 0-12-16,0 0 2 0,0 0-4 0,0 0-3 15,0 0-8-15,129-64-4 0,-112 62-4 16,1-1-3-16,0 2-8 0,0 1-25 0,-1 0-38 16,-1-2-62-16,2 2-80 0,-2 0-100 0,-1 0-102 15,-5 0-77-15,-5 0-353 0</inkml:trace>
  <inkml:trace contextRef="#ctx0" brushRef="#br0" timeOffset="104420.53">23004 6127 1797 0,'0'0'-7'16,"0"0"15"-16,0 0 45 0,0 0 21 0,0 0-18 15,0 0-15-15,0 0 8 0,0 0 11 0,0 0 0 16,-26 132-5-16,23-111-5 0,1-2-9 0,1 1-8 16,-1-1-5-16,2-4-10 0,0 2-8 0,0-2-7 15,2-4-4-15,4 0-2 0,1-2 0 16,2-3-3-16,0 0-4 0,2-2-1 0,0-3-2 15,1-1 2-15,1 0 1 0,-2-4 0 0,3-1 1 16,-2-2 1-16,1-1 3 0,-1-1 4 0,2 0 2 16,0-3 1-16,-3 1-1 0,0 2 3 15,-4 1 1-15,-2 3 4 0,1-1 3 0,-4 2 1 16,2 2 1-16,-2 1-3 0,-2 0 2 0,0 1-2 16,0 0 5-16,0 6 2 0,0 2-1 15,-1 2 1-15,-3 1-3 0,1 4-4 0,-3 2-3 16,3-2-1-16,-2 4-4 0,1 0-1 0,-3 0 1 0,3 0-3 15,-2 1-1-15,2 1-1 16,-1-4-5-16,0 0-2 0,5-3-15 0,-2 1-35 0,0-5-54 16,2 0-79-16,0-3-114 0,0-3-119 15,0-1-543-15</inkml:trace>
  <inkml:trace contextRef="#ctx0" brushRef="#br0" timeOffset="104806.29">23138 5831 1902 0,'0'0'-74'0,"0"0"60"0,0 0 65 15,0 0 28-15,0 0-29 0,0 0-35 16,0 0 3-16,0 0 8 0,122-97 7 0,-108 94 1 0,1 0 0 15,-1 3-4-15,-4 0-6 0,3 1 1 16,-1 5-5-16,-5 1-4 0,4 3-2 0,-2 1-4 16,-3 2-1-16,-1-1 0 0,0 2-2 0,-1 0-2 15,-4 1 2-15,0 0 0 0,0 0 2 0,0 0 2 16,-6-1-1-16,1 2 0 0,-2-2 2 16,1 1 1-16,0-1 2 0,0 1 3 0,0-2-1 15,2 0 0-15,0-1-4 0,3-1-4 16,0 0-2-16,1-1-3 0,0-1 0 0,1-1-2 0,1-2-4 15,5 0-1-15,-1-2-5 0,5-2-7 16,-1 0-8-16,2-1-17 0,1-1-26 16,0 0-43-16,3 0-52 0,-4-1-85 0,2-1-77 0,-6 1-102 15,-2 0-652-15</inkml:trace>
  <inkml:trace contextRef="#ctx0" brushRef="#br0" timeOffset="105100.92">23714 6081 1642 0,'0'0'92'0,"0"0"26"0,0 0 25 16,0 0-3-16,0 0-46 0,0 0-19 0,0 0 6 15,0 0 3-15,0 0-7 0,0 0-4 16,0 0-13-16,0 0-10 0,0 0-7 16,-36 139-9-16,29-115-6 0,4 2-9 0,-4-3-4 0,1 3-8 15,0-3-3-15,1 0-4 0,0 0-3 0,3-4-6 16,-2-2-18-16,2-2-21 0,1-1-34 16,1-3-43-16,0-4-51 0,0-1-65 0,1-3-84 15,2-2-90-15,0 0-99 0,-1-1-400 0</inkml:trace>
  <inkml:trace contextRef="#ctx0" brushRef="#br0" timeOffset="105330.77">23558 6257 1578 0,'0'0'523'0,"0"0"-486"0,0 0 25 15,0 0 14-15,0 0-12 0,0 0-27 0,0 0 4 16,0 0 7-16,0 0 1 0,0 0-2 15,0 0-8-15,0 0-10 0,0 0-3 0,0 0-12 16,140-35-2-16,-117 29-8 0,-2-1-2 0,3 0-2 16,-2 0-7-16,-3 0-6 0,1 1-15 0,-2 2-18 15,-1-1-26-15,0 2-38 0,-3-1-49 16,-1 2-52-16,-3-1-60 0,-1 2-53 0,-2 0-95 16,-5 1-609-16</inkml:trace>
  <inkml:trace contextRef="#ctx0" brushRef="#br0" timeOffset="108412.62">22396 6924 82 0,'0'0'128'0,"0"0"7"0,0 0 45 0,0 0 28 16,0 0-23-16,0 0-36 0,0 0-17 0,0 0-3 15,0 0-6-15,0 0-14 0,0 0-18 16,0 0-20-16,-26-65-20 0,17 65-15 0,-3 0-9 16,-1 4-9-16,0 1-5 0,-1 3 1 0,0 1-4 15,-2 2 0-15,0 3-3 0,2-1-1 16,1 2-1-16,3 1 1 0,-1 3 3 0,3-1-2 0,5 0 2 15,2 0-3-15,1-1-1 0,0-1-2 16,4-1-2-16,6-1 0 0,0 0 0 16,1-4 3-16,3 1-2 0,-1-4 0 0,1 0 3 15,0-4 0-15,1-1 8 0,-1 0 7 0,0-2 8 16,-2 0 7-16,1-3 4 0,1-1 1 16,-4-3-4-16,-1 0-1 0,-1-4-7 0,-1 3-2 15,-4-1-3-15,0-1-1 0,-2 1-4 0,-1-3-3 0,0 0-6 16,-2-2-12-16,-3 2-8 0,-3-3-19 0,0 0-24 15,1 0-32-15,0 0-36 0,2 1-42 16,0 4-53-16,1 1-44 0,1 2-72 16,2 2-53-16,1 3-319 0</inkml:trace>
  <inkml:trace contextRef="#ctx0" brushRef="#br0" timeOffset="108601.56">22559 7138 1781 0,'0'0'11'0,"0"0"34"0,0 0 33 16,0 0 7-16,0 0-30 0,12 119-22 15,-11-97-7-15,-1 0 1 0,0-1-2 0,0 0-3 16,0-1 0-16,0-3-12 0,-4 2-5 0,-1-1-10 16,1-2-32-16,-1-1-38 0,1-1-78 0,1-2-115 15,2-4-131-15,1-4-651 0</inkml:trace>
  <inkml:trace contextRef="#ctx0" brushRef="#br0" timeOffset="108970.47">22946 6898 1990 0,'0'0'-50'15,"0"0"19"-15,0 0 73 0,0 0 40 0,0 0-19 16,0 0-49-16,0 0-18 0,0 0 1 0,0 0 4 16,0 0 2-16,-136 42 5 0,120-22 3 15,-1 1 3-15,2 1 1 0,3 1-1 0,3 0-3 16,1-1-8-16,3-1 1 0,3-2-4 0,2-2-2 16,0 1 2-16,2-3-3 0,5-1-1 0,-1-1-2 15,3-2 0-15,1-3-3 0,3-3 3 0,-1-3 3 16,5-2-1-16,-3 0 7 0,3-2 2 0,-2-4 4 15,4-4 4-15,-4 0 7 16,1-2 6-16,-2-3 8 0,2 2 4 0,-5-1-4 16,1-1-2-16,-3-3-9 0,-1 3-6 0,-2-3-4 15,-2-1-6-15,-1-2-4 0,-1 0-9 0,-2 0-9 0,0 0-18 16,0 1-25-16,-2 2-34 0,-1 5-48 16,0 1-62-16,1 5-75 0,-1 4-115 0,2 1-675 15</inkml:trace>
  <inkml:trace contextRef="#ctx0" brushRef="#br0" timeOffset="109393.12">23273 7047 1290 0,'0'0'296'0,"0"0"-282"16,0 0 56-16,0 0 37 0,0 0-7 0,0 0-32 15,0 0-19-15,0 0-1 0,0 0-2 0,0 0-1 16,0 0-6-16,0 0-2 0,0 0-6 0,0 0-4 16,-120-54-5-16,105 63-7 0,-2 1-6 15,3 0-5-15,-1 2-3 0,4 1 3 16,0 3-5-16,2-2 0 0,2 2 0 0,0 0-3 15,1 1 2-15,4-1 4 0,0 0-5 0,1-1 5 16,1 2-7-16,0-1-4 0,0-4 2 0,1-1-5 16,3 0 5-16,4-3-2 0,-1 0-1 0,2-3-1 15,3-3-1-15,-2-2 6 0,3 0 2 0,0-1 5 16,3-7 5-16,0-3 2 0,1 0 3 16,-3-2-1-16,1 0 3 0,-2-4 1 0,-3 3 0 15,-2 0 2-15,0 1-7 0,-4-2-3 0,-1 1-12 16,-2-1-25-16,-1-1-36 0,0 0-63 15,0-3-104-15,-4 3-155 0,2 4-453 0,0 4 211 16</inkml:trace>
  <inkml:trace contextRef="#ctx0" brushRef="#br0" timeOffset="110087.63">23569 7024 1482 0,'0'0'31'0,"0"0"7"0,0 0 46 16,0 0 16-16,0 0-20 0,0 0-31 0,0 0-3 16,0 0 9-16,0 0 13 0,0 0 11 0,0 0 3 15,0 0 1-15,0 0-7 0,0 0-9 16,-6-92-13-16,-4 92-15 0,-1 0-13 15,-2 0-11-15,1 2 0 0,-2 2-6 0,2 2-2 0,-1 2-3 16,1 1-5-16,-1 1 1 0,-1 1-2 16,1 0 2-16,1 1-3 0,-1 2 0 0,2-1 1 15,0-1-4-15,3 0 5 0,2-1-4 0,4 0-1 16,-1 0-2-16,3-2-3 0,0 0-2 0,0-1-2 16,5-1-1-16,4-1-5 0,1-2-1 15,2-2-2-15,2-1 0 0,2-1 3 0,-2 0 0 16,2-6 1-16,3 1 2 0,-5-4 3 0,3 1 4 15,-5 0 3-15,2-2 5 0,-2 2 1 16,-2 0 2-16,-2 0 4 0,0 2-1 0,0 0 2 0,-4 2 1 16,2 0-3-16,-5 3-2 0,3 1 2 15,-4 0-2-15,1 0 3 0,-1 1 5 0,3 5-1 16,-3 2 2-16,0 1-2 0,0 3-1 0,0 1-3 16,0 3 0-16,0-3-2 0,-4 3-5 0,4-2 4 15,-4 1-2-15,3 3 0 0,-1-2 4 16,-1-2-3-16,-1 3 2 0,1-1-2 0,-3-2 4 15,0-1 0-15,0 1 2 0,0 0 6 16,-2-2 0-16,1-1 7 0,-3-2 2 0,1 1 2 16,0-2-3-16,-1-1-1 0,3 0-8 0,0-3-7 15,-1 0 0-15,-1-2-12 0,3 0-10 0,0-1-20 16,0 0-37-16,1-1-49 0,-1 0-63 0,2 0-87 16,3 0-121-16,-1 0-110 0,2 0-400 0</inkml:trace>
  <inkml:trace contextRef="#ctx0" brushRef="#br0" timeOffset="110487.77">23738 6750 2097 0,'0'0'-33'0,"0"0"38"0,0 0 46 15,0 0 24-15,0 0-13 0,0 0-33 0,0 0 3 16,0 0 4-16,0 0 2 0,0 0 0 16,0 0-5-16,0 0-4 0,0 0 0 0,119-4-5 15,-106 12-7-15,-1 0-1 0,-1 0-6 0,-2 1-1 16,0 2-4-16,-5-2 1 0,2 2 0 16,-4 0-3-16,-1-2 9 0,-1 1-7 0,0 0 2 0,-3 0 0 15,-4 0-6-15,1 1 5 0,-5-1-1 16,2 2-1-16,-1-2 0 0,-2 0 1 0,1 2-1 15,1-2 2-15,-1 1 1 0,5-2-2 0,0 1 2 16,1-2-3-16,2 2 1 0,0-3-3 0,3 0 0 16,0-1 0-16,0-1-5 0,3-1 1 15,4 0-1-15,-2-2 0 0,3-1 0 0,2-1-3 16,4 0-7-16,0 0-6 0,-1 0-8 0,3-3-15 16,1-1-14-16,-2 1-19 0,1-2-29 15,-1 1-35-15,0-3-49 0,-2 3-63 0,0 0-62 0,-4 1-113 16,-6 2-618-16</inkml:trace>
  <inkml:trace contextRef="#ctx0" brushRef="#br0" timeOffset="110821.54">24101 7120 1761 0,'0'0'69'0,"0"0"37"0,0 0 33 0,0 0 5 16,0 0-46-16,0 0-28 0,0 0-7 0,0 0-5 15,0 0-2-15,0 0-6 0,0 0-7 0,0 0-7 16,0 0-4-16,0 0-2 0,-51 135-11 15,44-118-2-15,-1 3-9 0,-2-2-4 0,1 0 2 16,2 2-10-16,1-3-16 0,-3-2-12 16,1-1-17-16,2-1-35 0,1-3-34 0,2-2-46 15,0-2-58-15,1-1-81 0,2-3-102 0,0-1-133 16,0 0-332-16</inkml:trace>
  <inkml:trace contextRef="#ctx0" brushRef="#br0" timeOffset="111024.77">23995 7217 2250 0,'0'0'20'0,"0"0"25"0,0 0 18 16,0 0 7-16,0 0-20 0,0 0-23 0,0 0 4 16,0 0 4-16,0 0-3 0,120-29 5 0,-96 23-10 15,0 1-4-15,-3-1-4 0,2 0-10 16,-3-1-2-16,-1 1-9 0,-1 2-16 0,-2 1-24 15,-1-1-56-15,-2 2-78 0,-3 1-102 0,-4 1-133 16,0 0-175-16,-4 0-548 0</inkml:trace>
  <inkml:trace contextRef="#ctx0" brushRef="#br0" timeOffset="112160.87">23651 7966 862 0,'0'0'115'0,"0"0"-36"0,0 0 39 0,0 0 27 15,0 0 2-15,0 0-44 0,0 0-30 0,0 0-4 16,0 0 2-16,0 0-8 0,0 0-9 0,0 0-17 16,0 0-9-16,0 0-7 0,-58 2-4 15,49 9-1-15,1 2 2 0,-1 3 1 0,-1 0-3 16,1 1 1-16,4 0-5 0,1 3-4 0,2-2 0 16,1 1 1-16,1 0 2 0,0 2-1 15,0-2-3-15,1-3-7 0,2 1-3 0,4-1 1 16,-1-3 0-16,1-2 3 0,3-2-1 0,2-2-1 15,0-2 3-15,2-4 5 0,-2-1 6 0,5 0 11 16,-3-5 10-16,4-3 6 0,-3-1 9 16,1-2 3-16,0-4 2 0,-1 0 3 0,-2-1 1 15,0 1-3-15,-4-2-4 0,0 1-5 0,-4 0-6 16,-2 0-6-16,-3-1-7 0,0-3-9 16,-1 3-5-16,-5-1-8 0,0-2-1 0,-3 3-6 15,-4 1-7-15,0 1-8 0,0 2-20 0,1 4-20 16,-2 1-31-16,1 6-41 0,0 2-43 0,2 1-64 15,1 7-85-15,0 1-104 0,6-1-275 16,0-1 64-16</inkml:trace>
  <inkml:trace contextRef="#ctx0" brushRef="#br0" timeOffset="112396.75">23889 8285 1815 0,'0'0'548'0,"0"0"-623"15,0 0 91-15,0 0 83 0,0 0 2 0,0 0-53 16,0 0-29-16,0 0-4 0,0 0 9 0,55 136 0 16,-50-117-3-16,-5 1-1 0,-1 2-4 15,1-1-4-15,-5 0-1 0,-5-1-4 0,0-1-8 16,0-1-9-16,-4 0-18 0,-1 1-28 0,2-3-40 15,0-1-58-15,2-3-67 0,2 0-111 0,3-4-138 16,4-4-866-16</inkml:trace>
  <inkml:trace contextRef="#ctx0" brushRef="#br0" timeOffset="112819.99">24360 7924 1267 0,'0'0'9'0,"0"0"41"0,0 0 37 0,0 0 19 16,0 0-14-16,0 0-10 0,0 0 20 15,0 0 27-15,0 0 7 0,0 0-17 0,0 0-19 16,0 0-25-16,0 0-13 0,0 0-5 0,-55-44-5 15,38 57-5-15,-2 0-7 0,3 6-3 0,0-2-8 16,-2 2-3-16,5 3-1 0,-1 2-7 16,0-2 1-16,2 2-4 0,2-1-4 0,0 1-3 15,2-2-1-15,4-1 0 0,1-1-7 0,1-2 4 16,2 1-8-16,5-4 1 0,0-2 0 0,5-3-4 16,3-2-4-16,1-4-4 0,0 0 2 0,5-4-3 15,0 0 8-15,1-6 7 0,0-2-1 16,0-3 5-16,0-2-2 0,-1-3 2 0,-4 1-1 15,1-1 9-15,-4 1-2 0,-2-1 0 0,-1 0 2 16,-3 0-9-16,0-1 4 0,-5-2-4 16,0 2-1-16,-1-3-9 0,0 1-13 0,0 0-22 15,-2 2-38-15,0 2-41 0,-5 4-57 0,4 0-59 16,-3 3-81-16,4 3-119 0,0 3-499 0</inkml:trace>
  <inkml:trace contextRef="#ctx0" brushRef="#br0" timeOffset="113298.88">24714 7833 1791 0,'0'0'34'0,"0"0"7"0,0 0 45 15,0 0 15-15,0 0-18 0,0 0-39 16,0 0-5-16,0 0 8 0,0 0 0 0,0 0 1 16,0 0-1-16,0 0 0 0,0 0-7 0,0 0-3 15,-98 113-2-15,86-91-9 0,0 0-2 0,-3 2-5 16,4 2-6-16,1 0-6 0,0 1-3 0,5-2 4 16,-2-1-5-16,3 1 9 0,-2-3-7 0,4-1-4 15,1 0-2-15,1-5-11 0,0-3 0 0,2-2-10 16,5-3-10-16,3-3-6 0,2-1 2 15,0-4 2-15,5 0 10 0,0-2 7 0,1-5 4 16,1-1 8-16,0-2 3 0,0-2 4 0,-4-1 0 16,1 0 4-16,-3-1 3 0,1 1 2 0,-1-1 5 15,-3 0-2-15,-5 0 4 0,3 2 4 16,-7 2-1-16,-1 2 5 0,0 2 2 0,-1 1 2 16,-9 0-3-16,-1 3-3 0,-5 2-7 0,-3 1-8 15,-4 3-1-15,0 6-3 0,-5 1 1 16,5 2-2-16,-5 2-2 0,6 1-7 0,2 0-7 15,4 0-7-15,2 0-24 0,4 1-24 0,3-2-38 16,3 0-55-16,2-2-67 0,2-2-108 16,0-5-125-16,0-1-782 0</inkml:trace>
  <inkml:trace contextRef="#ctx0" brushRef="#br0" timeOffset="113752.32">25062 7842 1519 0,'0'0'86'0,"0"0"-40"16,0 0 42-16,0 0 36 0,0 0 0 0,0 0-38 16,0 0-14-16,0 0-13 0,0 0-11 0,0 0 5 15,0 0-2-15,0 0 1 0,0 0-2 16,-79 70-2-16,66-51-4 0,1-1-4 0,-2 1-5 15,1 5-8-15,0-2-2 0,-1 3-8 0,1 0-7 16,0 0-1-16,4 0-2 0,-2-1-2 16,2-2-1-16,5-1-5 0,-1 0-6 0,3-2 0 15,2-2-6-15,0-4-7 0,0 0-11 0,5-3-10 16,1-3-3-16,3-3-1 0,2-1 5 0,0-2 7 16,2-1 5-16,0 0 6 0,-1-4 5 0,0-3 9 15,2-1 2-15,0-2 5 0,-2-1 3 0,-1 0 0 16,3-2 2-16,-1-1 1 0,0-1 4 0,-3 1 0 15,-2 2 4-15,1-1 7 0,-5 3-3 16,3-1 4-16,-5 2-6 0,-2 2 2 0,0 1 7 16,0 1 3-16,-1 2 9 0,-6 1-5 0,-3 2-5 15,0 0-9-15,-1 3-6 0,-3 4-1 16,1 1-1-16,-3 2-2 0,-1 1-1 0,3 1-4 16,-3 0-8-16,3 2-6 0,-4 1-16 0,4-1-22 15,-2 1-24-15,3 0-37 0,2-2-49 0,1 2-80 16,0-2-124-16,3-5-190 0,4-2-552 15</inkml:trace>
  <inkml:trace contextRef="#ctx0" brushRef="#br0" timeOffset="114369.62">25060 7504 442 0,'0'0'732'0,"0"0"-551"0,0 0 36 16,0 0 27-16,0 0-26 0,0 0-81 0,0 0-30 15,0 0-11-15,0 0-5 0,0 0-16 0,0 0-14 16,0 0-19-16,0 0-10 0,0 0-6 0,-11-58-6 15,20 55-2-15,1 1-6 0,2 1-2 16,1 0-4-16,3 1-1 0,-3 0-1 0,2 0-3 16,-1 2 2-16,-3 2-2 0,1 1-3 0,-2 1 4 15,-1 2-4-15,2 2 3 0,-3-1 2 16,-4 1-3-16,1 0-2 0,-3 3-2 0,0 0 2 16,-2 2-3-16,0-2 4 0,-5 1 0 15,-2-1 0-15,-1 2 0 0,-2-3 1 0,3 1 0 0,-1 0 0 16,-1-1 2-16,0 2-3 0,1-5 3 0,4 3-1 15,-3-1-1-15,4-1 2 16,-4 0-2-16,7-1 1 0,-3 0-1 0,2 0 1 0,1-4 0 16,-2 0 1-16,6 0-2 0,-1-3-1 0,5 0 0 15,-1 0-1-15,1-2 1 0,5 0-1 16,-1 0-1-16,1-2 2 0,4-2-6 0,-4-1-4 16,3 0-6-16,-4 1-12 0,1 1-8 0,-3-1-22 15,1 1-31-15,0 2-49 0,0 0-54 0,-4 0-62 16,7 0-87-16,-8 1-144 0,0 0-615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44:11.213"/>
    </inkml:context>
    <inkml:brush xml:id="br0">
      <inkml:brushProperty name="width" value="0.05292" units="cm"/>
      <inkml:brushProperty name="height" value="0.05292" units="cm"/>
      <inkml:brushProperty name="color" value="#0070C0"/>
    </inkml:brush>
  </inkml:definitions>
  <inkml:trace contextRef="#ctx0" brushRef="#br0">22336 8745 467 0,'0'0'195'0,"0"0"1"0,0 0 22 0,0 0 1 15,0 0-31-15,0 0-44 0,0 0-34 16,0 0-20-16,0 0-11 0,0 0-2 0,0 0 7 15,0 0 14-15,-10 6 2 0,13-3-5 0,6 2-11 16,-3 0-24-16,3 1-13 0,1 2-12 0,3-3-5 16,1 2-5-16,5-2-4 0,2 0-4 15,0-1-7-15,5-1-2 0,2-1-5 0,-1-1-3 0,2-1-8 16,-2 0-7-16,-2 1-17 0,0-1-22 16,-2 0-28-16,0 0-49 0,-6 0-47 15,2 1-64-15,-6 1-93 0,-4 1-137 0,-5-1-679 0</inkml:trace>
  <inkml:trace contextRef="#ctx0" brushRef="#br0" timeOffset="235.65">22196 9096 2109 0,'0'0'-45'15,"0"0"30"-15,0 0 48 0,0 0 52 0,0 0-7 16,0 0-29-16,0 0-17 0,0 0-6 0,143 14-2 16,-112-11-6-16,4-2-9 0,-2 0-3 0,1 0-7 15,-1-1 0-15,-1 1-3 0,-2-1-11 16,-2 0-12-16,2 0-30 0,-2 0-35 0,-1 0-33 16,-2 1-47-16,-4-1-37 0,2 1-85 0,-6-1-125 15,-8 0-574-15</inkml:trace>
  <inkml:trace contextRef="#ctx0" brushRef="#br0" timeOffset="822.5">22974 8758 1171 0,'0'0'263'0,"0"0"-127"16,0 0 32-16,0 0 20 0,0 0-26 0,0 0-63 15,0 0-44-15,0 0-19 0,0 0-5 16,0 0 3-16,0 0 6 0,0 0-2 0,0 0-9 16,0 0-6-16,86-38-7 0,-70 38-5 0,-2 0-3 15,3 4-3-15,-2 0-1 0,1 2-2 0,-1 0 2 16,0 2-6-16,-3 0 1 0,-2 0-1 15,-2 2-4-15,-2-1 2 0,-2 1-4 0,-3 0 3 16,-1 1-3-16,0 1 2 0,-5 1 3 0,-2 2-3 16,-4-2 4-16,-3 1-4 0,-1 1 2 0,-1-1 1 15,-4 2 0-15,4-1 4 0,-3 0 3 0,3-1 3 16,1-1-4-16,-1 3 5 0,6-2-3 16,-1-3-2-16,2 2 3 0,3-3-4 0,3 3 2 15,3-4-2-15,0 0 1 0,1 1-3 0,7-2 0 16,2-2 2-16,0 0 0 0,7-1 4 15,-1-2-6-15,4-2 1 0,4-1-3 0,1 0-4 16,-1-1 1-16,3-4-12 0,-1 1-8 0,-1-1-29 16,-4 0-30-16,-2 1-34 0,-5 1-53 0,1-1-49 15,-4 0-84-15,2 1-114 0,-5 1-392 0,-3 1 531 16</inkml:trace>
  <inkml:trace contextRef="#ctx0" brushRef="#br0" timeOffset="1368.41">23540 8772 1379 0,'0'0'124'15,"0"0"12"-15,0 0 0 0,0 0-23 0,0 0-61 16,0 0-25-16,0 0 2 0,0 0-2 15,0 0 1-15,0 0-2 0,0 0-1 0,0 0 0 16,0 0-3-16,129-15-1 0,-115 21-8 0,2-1-1 16,-4 3-5-16,0 1-5 0,-3 0 3 15,-1 0-6-15,-4 0 0 0,-3 3 3 0,-1-1 5 0,0 0 3 16,-7 0 5-16,-4 0 4 0,-5 2-7 0,1 1 3 16,-3-1-4-16,-1 0-2 0,-3-2 1 15,0-1 0-15,5 1-1 0,-3-2 4 0,5-1 7 16,4-2-4-16,3-1 1 0,3-1-6 15,4-2-9-15,0 0 0 0,1 1-8 0,0-2 1 0,0 0-1 16,3 1 2-16,5-1 3 0,2-1 2 16,4 2-2-16,1-2-3 0,1 0-2 0,-1 0-3 15,2 1-3-15,-3 0-1 0,2 0-1 0,-3 1-3 16,-1 1 0-16,-2 0 2 0,1 2-3 16,-1-1 4-16,0 1 2 0,-1 1 1 0,-1 1 2 15,-1 0-3-15,-1 0 4 0,-1 2-2 0,0-2 4 16,-1 1 5-16,0 0-6 0,-3-1 6 15,-1 0 1-15,0 2 2 0,-4-2 9 0,-1 2-2 16,-1-2 3-16,-2 0 3 0,-2 0 0 0,1-1 0 16,-3 0 1-16,0 0-3 0,-1 2-1 0,1-1-2 15,-3 0 0-15,1 2-2 0,-1-2-5 0,0 1-2 16,2 0-6-16,-1 0-10 0,0 0-11 0,3-1-33 16,2 0-41-16,-1 0-42 0,1 1-52 0,2-1-98 15,2-2-146-15,4-2-622 0</inkml:trace>
  <inkml:trace contextRef="#ctx0" brushRef="#br0" timeOffset="1593.17">24033 9164 1821 0,'0'0'148'0,"0"0"-50"0,0 0 7 16,0 0 0-16,0 0-26 0,0 0-57 0,0 0-9 15,0 0-3-15,0 0-2 0,0 0-2 16,0 0-1-16,0 0-2 0,-119 78-3 0,102-67-1 16,3 1-6-16,-2-1-4 0,4 2-8 0,1-1-16 15,0-1-24-15,5 1-31 0,0-3-40 0,-1 2-47 16,2 1-36-16,1-3-9 0,0-1-78 0,2-1-141 16,-1-4-277-16</inkml:trace>
  <inkml:trace contextRef="#ctx0" brushRef="#br0" timeOffset="2148.42">24094 8796 1724 0,'0'0'54'0,"0"0"43"0,0 0 24 0,0 0 5 15,0 0-27-15,0 0-38 0,0 0-17 0,0 0-1 16,0 0-3-16,129-56 2 0,-112 56-7 16,3 0-4-16,-1 0-3 0,-1 1-10 0,-1 3-1 15,-1 1-7-15,0 1-5 0,-2 2 0 0,-1 0-2 16,-1 1-5-16,-2 2 2 0,-2 0 0 0,-1 0-3 16,-6 0 2-16,-1-1-2 0,0 1 0 15,0-1 7-15,-9 1 2 0,-1 1 2 0,0-2-1 16,-2 2-4-16,-4-2-1 0,0 1-2 0,-2-1 0 15,1 0 0-15,3-1 2 0,-2-2 0 0,4-1 1 16,5 0-5-16,2-2 3 0,2-2-7 0,1 0-7 16,2-1 0-16,0 1-5 0,4-1 1 15,1 0 6-15,3-1-2 0,6 0-1 16,0 0 0-16,4 0-1 0,-4 0 0 0,4 0 0 0,-5-1 0 16,4 1 0-16,-5 0 0 0,-2 0 1 15,2 0 1-15,0 3-2 0,2 0 4 0,-3 3-5 16,-1 1 7-16,1 0-2 0,-2 2 1 0,-2 2 6 15,-1-2 0-15,3 2 2 0,-4 1 2 0,-1-2 2 16,-2 2 1-16,-2-2 0 0,0-1 4 16,-6 3-1-16,-4-3-1 0,0 0 3 0,-1 0 1 15,-3-2 2-15,-1 0 2 0,0 0 3 0,2-1-4 16,-4 1 5-16,3-2-3 0,-3 0-3 0,5 0-1 16,-1-1-5-16,-1 1-1 0,2-2-4 0,1 1-1 15,0 1-9-15,2-2-17 0,-1 0-33 16,0 0-45-16,4 0-54 0,-1-1-64 0,-1-1-83 15,3-1-107-15,1 1-242 0,3-1 149 0</inkml:trace>
  <inkml:trace contextRef="#ctx0" brushRef="#br0" timeOffset="2769.85">24669 8835 318 0,'0'0'269'0,"0"0"-36"0,0 0 14 0,0 0-13 16,0 0-37-16,0 0-49 0,0 0-25 15,0 0-16-15,0 0-14 0,0 0-13 0,0 0-14 0,0 0 2 16,0 0-7-16,0 0 1 0,55-29 0 15,-42 26-9-15,3 1-7 0,-2 1-8 0,-2 0-5 16,3 1-6-16,-1 0-2 0,3 0-7 16,-4 0 0-16,2 0-5 0,0 3-4 0,-3 1-2 15,1 1-6-15,-3 1 4 0,-3-1-4 0,0 1 1 0,-3 1 3 16,1 2-3-16,-4 0 6 0,-1 0-3 16,0 1 5-16,-1 3-3 0,-6-1-1 0,-2 2 2 15,0 2-7-15,-1-1 3 0,-1-1-5 16,0 0 0-16,0 1 0 0,0-3 3 0,-3 1-6 15,0 0-2-15,2-1 1 0,-3-1-8 0,1 1 9 16,0-1 2-16,-1-2-1 0,1 2 7 0,-1-1-6 16,1 0-1-16,-1 0 0 0,1 1 0 15,1-2 1-15,-2 2 2 0,1-1 4 0,4 0-2 16,0-1 3-16,3 1-5 0,3-3 0 0,1-2-1 16,0 1 0-16,1-3 5 0,2 2-7 0,0-2 8 15,0 0-8-15,-1 0-3 0,1-1 7 16,4 2-4-16,0-2 7 0,1 1-1 0,2 0 5 15,3-1-3-15,0 0 6 0,5-1 1 0,0-1-3 16,4 0 7-16,-1 0-7 0,0 0 1 0,4 0-1 16,-3-3-5-16,1 1 2 0,-1 0-4 0,1 1-1 15,0 1-2-15,0 0 2 0,1 0 0 0,-1 0 0 16,1 0 1-16,-1 0-6 0,-1 3-4 16,0 1-6-16,-2 0 1 0,-4 1-11 0,5 0-11 15,-7-2-14-15,2 2-33 0,-2-2-29 16,-2 0-47-16,1 2-60 0,-4-2-95 0,-4 1-196 15,-1-2-743-15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46:36.867"/>
    </inkml:context>
    <inkml:brush xml:id="br0">
      <inkml:brushProperty name="width" value="0.05292" units="cm"/>
      <inkml:brushProperty name="height" value="0.05292" units="cm"/>
      <inkml:brushProperty name="color" value="#C00000"/>
    </inkml:brush>
  </inkml:definitions>
  <inkml:trace contextRef="#ctx0" brushRef="#br0">7141 11055 0 0,'0'0'0'0,"0"0"34"0,0 0 27 16,0 0 17-16,0 0 9 0,0 0-14 15,0 0 0-15,0 0 8 0,0 0-7 0,0 0 1 16,0 0 0-16,0 0 4 0,-2-35 30 0,3 30 16 16,-1 1 11-16,-1-1 7 0,1 0-2 0,0 1-11 15,0 0-15-15,-2 1-19 0,0-1-23 0,-2 1-14 16,-1-1-11-16,1 0-10 0,-4 1-9 16,1-2-6-16,-1 2-6 0,-1-1-9 0,-2 1-2 15,1-2-3-15,-4 2-2 0,1-2 1 0,0 1-6 16,-2 2 2-16,1 0-1 0,-1 1-1 0,1-2 2 15,-2 2-2-15,2 0 6 0,0 0-4 16,-1 1 3-16,0-1 0 0,-2 1-3 0,3-2 4 16,-1 2-4-16,-1-1 2 0,0-2 0 15,1 2-1-15,-2 1-1 0,0-1-2 0,1 0-1 16,-3 0 0-16,1 0 2 0,1-1-1 0,-3 4 3 16,2-2-2-16,-4 0 2 0,0 0-3 0,-1 0-1 15,0 0 6-15,-1 0-3 0,0 0 3 0,1 0 0 16,-1 0-1-16,0 0 0 0,-1 0 0 0,-1 0 1 15,-1 0-4-15,1 0 0 0,-2 0 0 16,-2 0-5-16,0-2 4 0,1 1-1 0,-1-1 2 16,0 0 0-16,0-1-3 0,-1 1-3 0,-3 0-4 15,3-1 5-15,-1 2 0 0,0-1 5 0,-3 1 5 16,2-2-2-16,0 1 2 0,-2 0 0 16,1-1 0-16,-2 1-1 0,-1 0 2 0,-1-1-4 15,-2 2 3-15,0 0 2 0,-2 0-4 0,-1 0 4 16,1 1-4-16,-4-1 0 0,3 1 1 15,-1 0-1-15,-2 0 0 0,2 0-4 0,-3 0-1 16,1 0-2-16,-2 0-1 0,-1 0 5 0,-1 0-1 16,-1 1 1-16,-1 0 0 0,-1 1-2 15,-3 2-5-15,1-2 1 0,-3 0-3 0,0 2-6 0,1-2 5 16,-2 2-3-16,-1-1 4 0,1 2 5 16,2-1 1-16,-2 1 3 0,-2 1-1 0,1-1 0 15,0-1-3-15,-1 1 5 0,0 1-2 0,1-1 2 16,1-2-1-16,2 2-3 0,-1-3-1 0,5 2-6 15,-3-3 4-15,2 1-6 0,1-1 4 16,1-1 5-16,-2 0-1 0,1 0 5 0,2 0-2 16,0 0 4-16,1-2 4 0,0 0 3 0,3-2 2 15,-1 2-3-15,-1-1-3 0,2 0-6 0,0 0 0 16,-2 0 2-16,6 1 3 0,-4 0 3 16,4-1-2-16,-1 1 1 0,0 1-7 0,2 0 3 15,0 0-2-15,0 1 0 0,1-2 2 0,0 2-5 16,2 2 2-16,1-2 1 0,3 2-2 0,-2 1 0 15,4 1-1-15,1 1-5 0,3 0-3 0,0 1 4 16,1 0 0-16,3 0 0 0,-1 1-1 16,4 0-3-16,0-1 0 0,-1 2 0 0,1 0 10 15,0-1-1-15,2 0 4 0,-1 3 3 0,1-3-2 16,0 2 2-16,-1 0-2 0,0 1-2 16,0 2-2-16,0-1 3 0,-1 2 4 0,2 1-3 15,0-2 4-15,0 2-3 0,3 0-1 0,3 0 0 16,-3-2-3-16,3 2-3 0,0 0-1 0,-1-1 1 15,5 0 1-15,-1 0 4 0,0 0 0 0,2-1 0 16,1-1 2-16,2 0 0 0,-1 0-2 16,1-2-1-16,3 2-3 0,-1-3-4 15,0 2 0-15,3-1 1 0,0 0-5 0,1 2 3 0,0-1-2 16,0 1-2-16,0 2 1 0,0 1-1 16,0 0 3-16,2 2 3 0,4 0 1 0,-2 1-2 15,2 2-2-15,-1 0 2 0,2 0-3 0,2 0 0 16,-1 1-2-16,5 1-1 0,-2-2 3 0,2 1 1 15,3-1 0-15,-2 0-3 0,4 1-2 0,1-1-1 16,-2-1 2-16,3-2 5 0,1 2 6 0,2-3 0 16,-1-1 2-16,1 0 2 0,3 0 1 15,-3 0 5-15,-2-2 2 0,3 0-1 16,-1 0-1-16,-2-1 0 0,1 0 0 0,3-3-2 16,1 3-1-16,-2-2-2 0,2 0 0 0,0 2 2 15,1-2-2-15,1 0-2 0,1-1 2 0,-3 0-2 16,1-1 4-16,2 0-1 0,-2-1 0 15,-1 1 0-15,3-1-4 0,0-1 0 0,-2 1 1 0,-1-2 1 16,3 2 0-16,-2 0 1 0,0 0-2 0,3-1 0 16,-1 0-1-16,0 1 1 0,-4 0-1 15,3 0 0-15,0 0-1 0,-1 1 2 0,1 0 2 16,1 0-1-16,-1 0 1 0,1 0-2 16,-3-1-2-16,4 1 3 0,0-2-1 0,-1 0 2 15,2 1 0-15,-1-2-2 0,0 1 3 0,1 0-1 16,-1-2 1-16,-1 2 0 0,0-2-4 0,-3 2 6 15,2-2-1-15,-1 2 2 0,-1 0 3 0,3-1-4 16,-4 1-3-16,0-1-2 0,1 1-2 16,-2-2 2-16,-1-1 3 0,3 2 0 0,-2-3 2 15,5 1-1-15,-2 0 0 0,0-2 0 0,2 0 0 16,1 0 3-16,0 0 1 0,0-2 6 16,1 0-3-16,0-1-3 0,0-2-3 0,1 1-6 15,-1 0-2-15,3 0-2 0,-2 0 1 0,-1 0 3 16,1-1 6-16,-1 0 0 0,2-1-2 0,0 2 0 15,-1-2 0-15,-1 1 2 0,-1 0 2 0,1 0 0 16,0 0-1-16,0 1-2 0,1 0-1 0,1-1-3 16,1 0-1-16,0 1-1 0,-2-1 1 15,2 0-1-15,0 2 3 0,-1-1-2 0,3 1 1 16,-3-1-1-16,-1 1-2 0,0 1 3 0,1-2-1 16,0 2-1-16,1-2-1 0,-3 2-1 0,1 1 0 15,3-1-1-15,-4 1 0 0,0 0-4 16,-1-1 0-16,0 1 4 0,2 0 1 0,-1 0 2 15,0 0-1-15,0 0-4 0,0 0-2 0,0-2-4 16,0 2 2-16,-1-1-2 0,1-1-2 16,0 2-1-16,2 0-3 0,-2 0 0 0,1-1-4 15,-1 0 0-15,1 0 2 0,-2 1 0 0,1-1 5 16,0-1-3-16,0 2-2 0,-1-2 0 16,1 0-1-16,-2 2 2 0,0-1 1 0,-4 1-3 15,3-2-4-15,2 2 0 0,-2-1-4 0,-2 1 4 16,4 1 1-16,-2-2 2 0,-4 2 6 0,4-1-2 15,-4 1 5-15,2-1-5 0,0 1-5 0,1-1-10 16,-1 0-8-16,-1 0-3 0,0 0 10 16,0-2 14-16,-1-1 11 0,1 1 9 0,-2-1-2 15,2-1 1-15,-2 2 2 0,-1-2-2 0,-1 1 3 16,-1-1 1-16,0 0-1 0,-3 1 0 16,0 0-1-16,0 0 0 0,-3 0 0 0,3-1 0 0,-3-2-2 15,3 1-1-15,-1 0 1 0,0-1 1 16,0 1 2-16,-1 1-2 0,1-2 2 0,0 1-4 15,-1-1 2-15,2 1 3 0,-1-1-4 0,0 0 4 16,-1-2-5-16,2 0-1 0,-2 0 2 16,1-1-2-16,-1-2 0 0,3 1-2 0,-3 0 1 15,2 0-4-15,-2 1 2 0,3-2 1 0,-5-1-1 16,5 1 3-16,-3-1 1 0,1-1 1 0,-1 0 0 16,0-1 2-16,-2 1-2 0,0 0 2 15,-2-2 3-15,-2 0-2 0,3 0 4 0,-1-1-1 16,1-3 3-16,-2 1 4 0,0 0 4 0,1-4 4 15,-3 1 10-15,0 0 16 0,2-2 29 0,-5 3 31 16,0-1 29-16,0 1 23 0,-2-1-1 0,-1 1-5 16,-1-1-10-16,-2 1-23 0,1 1-11 15,0 1-24-15,-2 1-26 0,0 0-15 0,-3 1-13 16,1 0-6-16,-3 0 0 0,2 3 2 0,-3-1-5 16,0 1-5-16,-3 0-5 0,3 0-7 0,-2 0-2 15,-3 2-5-15,4-1-6 0,-5 2-11 0,0 1-16 16,0 2-25-16,-2 0-34 0,-1 2-48 15,-4 3-65-15,-2 2-43 0,-3 1-38 16,4 0-26-16,2 3 39 0,7 0-232 0</inkml:trace>
  <inkml:trace contextRef="#ctx0" brushRef="#br0" timeOffset="1634.92">6352 11064 190 0,'0'0'50'0,"0"0"-7"0,0 0-1 16,0 0 2-16,0 0-6 0,0 0 7 0,0 0 3 16,0 0 3-16,0 0 3 0,0 0 14 0,0 0 15 15,0 0 14-15,0 0 16 0,71-121 6 0,-61 107 0 16,0 2-8-16,2-2-12 0,-1 0-13 16,3 0-7-16,-1 0-12 0,2 0-8 0,1-1-8 15,1 1-9-15,-1 1-3 0,2-2-5 16,1 0-1-16,0 1-3 0,1 0-7 0,-3 0-1 0,3 0-6 15,1-1-3-15,1 2-3 0,2-4-3 16,3-1 2-16,3 0-3 0,1-1 4 0,3 0-3 16,1-1-2-16,1-2-1 0,4 1-6 15,0 1 2-15,1-1-3 0,1-2 3 0,2 0-1 16,1 0-1-16,0 1-1 0,3 0-3 0,0-2 3 16,4 1-2-16,-2 0 2 0,2 0 2 0,2-1 0 15,-2 1 0-15,3 1 2 0,1 1-1 0,-3 1-1 16,5 0 4-16,-7 2-3 0,3 1 0 0,1-2 4 15,0 0-2-15,2 2 3 0,-1 1-2 16,2 0 1-16,0 0-2 0,1-1 0 0,2 2 4 16,1 0-5-16,0 1 4 0,1 2-4 0,-2-1-1 15,0 1 1-15,-2 0-3 0,3 1 3 0,-1 1-1 16,1 0 2-16,1-1-4 0,3-1 4 16,0 1-5-16,5 0 1 0,-1-1 3 0,-1-1-4 15,4-1 3-15,-2 2-3 0,1-1 3 0,4-1 0 16,0-1 1-16,3-1 2 0,2 0-4 15,1 0 3-15,0 0-2 0,0-1 1 0,0-1-1 0,2 1 0 16,3-1 1-16,-4-2-1 0,6 2 5 0,-3-2-2 16,3 2 1-16,0-2-1 15,-4 2 1-15,3 1 0 0,-3-2 0 0,4-1 3 16,-3 2-5-16,3 1 5 0,2-1-4 0,0 3-3 16,-3-2 4-16,2 2-6 0,-3 1 2 0,2 0 2 15,0 1-1-15,-2 0-1 0,3 0 0 0,-1 1 0 16,-4-1-3-16,4 3 4 0,-1-2-2 0,-3 2-2 15,-2 1 4-15,1 2-3 0,1 1-1 0,-1 2 0 16,-2 1 1-16,-4 2-2 0,-1 1 4 16,0-1 1-16,-5 1-3 0,0 1 3 0,-1 5-3 15,0 1-1-15,-2 1 0 0,1 3 0 0,-3 2-1 16,0 1 1-16,-2 2 3 0,0 0-3 16,-3-1 3-16,2 2-2 0,-4 0-6 0,-1 1 4 15,0 0-5-15,-2 4 5 0,-2 0 1 0,-1 1-3 16,-4 2 0-16,1 2-4 0,-3 1 2 0,-1 1 1 15,-1 2 1-15,-1 1 2 0,0 1-2 16,-2-2 0-16,1 1 1 0,-2 1 0 0,1-1 0 16,-5-3 3-16,4 3-2 0,-4-4 4 0,0 1 2 15,0-1 0-15,-2 1 1 0,2-3-1 16,-4 1 2-16,4-2 0 0,-5 0 3 0,0-3 0 16,0-1-1-16,-3-3 0 0,0 0-4 0,-1 0-1 15,-2-3-1-15,-1-1 0 0,-1-1-1 0,-3-4-1 16,1 2-1-16,-3-3-7 0,-4-1-8 0,0-2-27 15,-7-2-50-15,-3 1-65 0,-3-3-91 0,-1-1 4 16,-2 0 34-16,0 0 5 0,-2 0 13 0,2-2-376 16</inkml:trace>
  <inkml:trace contextRef="#ctx0" brushRef="#br0" timeOffset="2065.71">14900 10066 42 0,'0'0'166'0,"0"0"-173"0,0 0 9 15,0 0 20-15,0 0 8 0,0 0 12 16,0 0 8-16,0 0 21 0,0 0 13 15,0 0 15-15,0 0 14 0,0 0-9 0,0 0-8 0,0 0-14 16,111 107-21-16,-97-94-12 0,3 1-9 0,-1 0-7 16,3-1-5-16,1 0 6 0,0-2-3 15,2 0 5-15,3 0 3 0,0-3-4 0,0 0 0 16,1-2-3-16,1-3 4 0,-1-1 4 0,-1-1 8 16,3-1 3-16,-6 0 8 0,3-3 4 15,-1-2 8-15,1-3 7 0,2-2-2 0,-2-1-3 16,1-2-4-16,0-2 0 0,-2 0 1 0,-2-2-2 15,-4-1 4-15,0-1-6 0,-3-3-3 0,2 1-6 16,-4-4-10-16,1 0-11 0,-3-3-15 16,0 0-6-16,-2 0-12 0,-2-1-6 0,-1 4-1 15,-3 3-7-15,-2 4-10 0,-1 4-19 0,0 2-25 16,0 4-57-16,-3 3-107 0,-2 4-166 16,0 1-117-16,1 0-27 0,1 0-220 0</inkml:trace>
  <inkml:trace contextRef="#ctx0" brushRef="#br0" timeOffset="5064.89">14177 10908 981 0,'0'0'247'0,"0"0"-273"16,0 0 19-16,0 0 24 0,0 0 36 0,0 0 21 16,0 0-3-16,0 0 2 0,0 0 3 15,0 0 0-15,0 0 8 0,0 0-1 0,52 37-1 16,-32-38-2-16,1-6-5 0,3-4-6 0,2-2-10 16,3-4-6-16,3-4-11 0,0-2-4 0,3-4-8 15,0 0-11-15,-6-3-3 0,0 0-9 16,-2 0 0-16,-4 1-3 0,-3-1 4 0,-4 3-5 15,0-2-1-15,-4 1 3 0,-5-3-6 0,-1 2 5 16,-3 0 0-16,-3 1-7 0,-1 1 0 0,-7 2-3 16,-6 3 1-16,-1 2 2 0,-1 3 6 0,-1 5 1 15,1 5 5-15,-3 4 4 0,3 3-5 16,-3 10 2-16,3 6-3 0,0 8-1 0,1 7 4 16,1 5 5-16,3 7 3 0,1 6 3 0,5 5 4 15,4 4-6-15,1 6-2 0,8 4-4 16,1 0-4-16,2 2-1 0,2-1-4 0,2-2 5 15,-1-3-6-15,2-1 3 0,0-4-2 0,-2-1-3 16,-1-5 2-16,0-3-3 0,-3-2-1 0,2-3-1 16,-3-3-1-16,1-5-5 0,-3-1-7 15,1-7-12-15,-3-2-23 0,0-4-27 0,0-2-45 16,-4-3-60-16,2-4-81 0,-2-5-111 0,-1-3-92 16,2-3-577-16</inkml:trace>
  <inkml:trace contextRef="#ctx0" brushRef="#br0" timeOffset="5293.95">14259 11194 1790 0,'0'0'482'16,"0"0"-507"-16,0 0 24 0,0 0 28 0,0 0 32 15,0 0 13-15,0 0-4 0,0 0-8 0,0 0-4 16,133-23-6-16,-96 18-9 0,3 1-10 0,0-1-9 15,1 1-9-15,1 0-5 0,-2-1-6 16,2 0-8-16,-3 0-17 0,-3-1-28 16,2 0-47-16,-7 2-75 0,0-1-106 0,-2 0-127 0,-7 3-135 15,-7 0-637-15</inkml:trace>
  <inkml:trace contextRef="#ctx0" brushRef="#br0" timeOffset="5549.96">15244 10631 2550 0,'0'0'-44'16,"0"0"33"-16,0 0 28 0,0 0 25 0,0 0 10 15,-76 133-9-15,71-100 2 0,1-1-1 0,0 1-4 16,2 3-3-16,2-2-8 0,0 1-6 0,4-1-7 15,3 0-5-15,0-4-5 0,3-2-4 16,5-4-8-16,2-4-9 0,0-3-20 0,0-4-26 16,3-1-32-16,1-4-44 0,-2-1-49 0,2-3-70 15,0-2-77-15,-2-2-78 0,-1 0-62 16,-8 0-423-16</inkml:trace>
  <inkml:trace contextRef="#ctx0" brushRef="#br0" timeOffset="5757.74">15660 10705 1596 0,'0'0'45'0,"0"0"46"0,0 0 54 0,0 0 21 16,0 0-35-16,0 0-45 0,0 0-28 16,-19 118-11-16,9-91-11 0,-4-2-5 0,2 1-11 15,-2 2-7-15,-2-2-5 0,1 0-6 0,0-2 0 16,1-1-4-16,2-5-9 0,3-3-20 15,3-1-40-15,1-2-60 0,4-3-76 0,-2-2-104 0,2-2-81 16,1-1-45-16,0-3-447 0</inkml:trace>
  <inkml:trace contextRef="#ctx0" brushRef="#br0" timeOffset="5963.9">15402 10767 1113 0,'0'0'355'0,"0"0"-230"0,0 0 4 0,0 0 37 0,0 0-10 16,0 0-6-16,0 0 0 0,0 0-42 16,0 0-29-16,0 0-20 0,0 0-18 0,0 0-10 15,86 133-11-15,-68-109-8 0,0-2-7 0,0-1-9 16,1-1-9-16,-3-2-12 0,2-1-18 0,-3 0-16 16,3-4-31-16,-3 0-41 0,3 0-68 15,-5-3-95-15,5-1-103 0,-7-3-87 0,-1-3-476 0</inkml:trace>
  <inkml:trace contextRef="#ctx0" brushRef="#br0" timeOffset="6223.9">16089 10824 1834 0,'0'0'493'0,"0"0"-498"0,0 0 44 0,0 0 30 16,0 0 2-16,0 0-14 0,0 0-5 16,0 0-4-16,0 0-6 0,-43 134-10 0,43-111-5 15,3 3-11-15,1 1-6 0,0 0-4 0,-3 0-5 16,1-2-4-16,1 1-10 0,1-4-15 0,-2 0-25 16,3-2-23-16,-2-1-32 0,7-1-45 15,-7-1-7-15,4 0-36 0,-2-2-55 0,1-1-71 16,0-6-105-16,-2-2-575 0</inkml:trace>
  <inkml:trace contextRef="#ctx0" brushRef="#br0" timeOffset="6432.37">15818 11078 2320 0,'0'0'26'16,"0"0"-11"-16,0 0 17 0,0 0 20 0,0 0 9 15,0 0 0-15,0 0-6 0,0 0-10 0,0 0-10 16,0 0-8-16,133-64-12 0,-98 58-4 0,-2 1-7 16,4 1-5-16,-5 2 3 0,3 1-13 15,-3 1-9-15,-2 0-23 0,-2 0-50 0,0 3-72 16,-2 3-119-16,-4 0-138 0,-7-2-139 0,-3 0-600 0</inkml:trace>
  <inkml:trace contextRef="#ctx0" brushRef="#br0" timeOffset="6785.87">16470 11435 2686 0,'0'0'0'0,"0"0"19"0,0 0 25 0,0 0 7 0,0 0-6 16,0 0-14-16,0 0-4 0,0 0-8 0,54-133-6 16,-43 107-6-16,2 1-1 0,-3 1 0 15,-1 1-3-15,0 1 3 0,-1 5-1 16,-6 3 0-16,0 5 2 0,0 2 3 0,-2 5 6 0,0 1-6 16,0 1 1-16,-2 3-7 0,0 8-9 0,-5 3 7 15,3 6-6-15,-4 5 3 0,5 4 2 16,-3 1-3-16,4 2-1 0,-1-1-7 0,0 2-5 15,1-1-29-15,1-2-12 0,2-2-17 0,-1 0-40 16,0-3-48-16,5-4-74 0,-1-2-95 16,3-4-117-16,-4-4-73 0,1-4-495 0</inkml:trace>
  <inkml:trace contextRef="#ctx0" brushRef="#br0" timeOffset="7107.86">16469 10381 2366 0,'0'0'-12'0,"0"0"27"16,0 0 24-16,0 0 33 0,0 0 10 0,0 0-16 15,0 0 0-15,143 140-7 0,-113-105-5 0,3 4-6 16,-4 4-10-16,-2 2-6 0,0 3-8 0,-2 0-5 16,-4 3-7-16,-3-3-4 0,-1 2-3 15,-6-4-7-15,0-1-1 0,-2-4-4 0,-4-2-4 16,-1 1-7-16,-3-3-5 0,-1 2-4 0,-1 0-1 16,-7 0-4-16,0-2-18 0,0 0-26 15,-2-4-40-15,0-2-58 0,1-4-73 0,-1-1-111 16,3-8-114-16,3-5-548 0</inkml:trace>
  <inkml:trace contextRef="#ctx0" brushRef="#br0" timeOffset="7368.97">17351 10650 2865 0,'0'0'-41'0,"0"0"16"15,0 0 14-15,0 0 14 0,0 0 6 0,0 0 0 16,0 0-2-16,0 0 6 0,0 0-9 0,0 0 0 16,0 0-4-16,0 0-4 0,144-26 2 0,-117 26-2 15,2 0 0-15,-2 0-11 0,-1 1-40 16,1 3-53-16,-3-1-69 0,1 1-91 0,-3 0-88 15,-1 2-100-15,-8-3-139 0,-3-1-198 0</inkml:trace>
  <inkml:trace contextRef="#ctx0" brushRef="#br0" timeOffset="7584.86">17359 10932 2572 0,'0'0'-46'0,"0"0"18"16,0 0 54-16,0 0 34 0,0 0-10 15,136 0-13-15,-110-4 2 0,3-2-8 0,1 1-6 16,-1-1-14-16,-1 0-7 0,2 0-4 0,-3 0-4 16,-4 2-11-16,0-1-32 0,0 3-82 0,-4-1-145 15,-4 2-207-15,-2 1-198 0,-6-1-473 0</inkml:trace>
  <inkml:trace contextRef="#ctx0" brushRef="#br0" timeOffset="14830.93">18435 10753 857 0,'0'0'54'0,"0"0"5"0,0 0 17 0,0 0 8 15,0 0-16-15,0 0-6 0,0 0 11 16,0 0 9-16,0 0-3 0,0 0 1 0,0 0-8 16,0 0-4-16,31-85-1 0,-30 75-5 0,3 1-5 15,-2-1-3-15,-1 2-6 0,0-1-8 16,-1-1-6-16,0 1-6 0,0 0-5 0,0-2-6 16,-1 0 0-16,-2-1-6 0,-3 0-1 0,-1-2 2 15,1 3-5-15,-3-1 4 0,0 1-3 0,0 1 0 16,-2 2 1-16,0 1-1 0,0 3 0 0,-1 1-4 15,-2 0-2-15,2 3-6 0,1 0-3 0,-3 2-2 16,0 4-3-16,0 3 1 0,-2 3 2 16,4 4 0-16,-2 1-1 0,-1 5 3 0,3 1 1 15,2 1-1-15,1 4 5 0,0-1-3 0,5 4-1 16,2-2 0-16,1 3 0 0,1-4 1 0,1 0 0 16,3-1 0-16,7-2-2 0,0-4 2 15,4 0 1-15,-2-2 0 0,5-3 2 0,-1-2 1 16,2-4 6-16,0-2 5 0,2-4 6 0,0-2 1 15,0-2 1-15,1-1 10 0,-5-7-3 16,1-2 9-16,2-2 3 0,-4-3-4 0,-2-1 0 16,-3-3-3-16,1 0-1 0,-3-2-6 0,-1-2 1 15,-4-1-9-15,1 0-6 0,-2-3-1 0,-3-2-11 16,0 1-8-16,-1-1-20 0,-7 0-33 16,2 4-39-16,-4 1-40 0,-2 4-50 0,-1 3-74 15,2 5-94-15,0 5-146 0,3 4-309 0</inkml:trace>
  <inkml:trace contextRef="#ctx0" brushRef="#br0" timeOffset="15069.92">18760 10971 2111 0,'0'0'10'0,"0"0"18"0,0 0 39 15,0 0 22-15,0 0 1 0,0 0-31 0,27 137-20 16,-25-111-11-16,-1-1-6 0,-1-1-2 16,0 2-6-16,-3 1-1 0,-1 0 0 0,2-1-7 15,-2 0-3-15,-1-2-11 0,4-3-25 0,-1-4-34 16,2-1-53-16,0-1-68 0,0-2-96 0,0-4-129 16,2-3-528-16,0-3 383 0</inkml:trace>
  <inkml:trace contextRef="#ctx0" brushRef="#br0" timeOffset="15474.94">19123 10640 1845 0,'0'0'35'0,"0"0"-50"0,0 0 41 0,0 0 30 15,0 0 2-15,0 0-16 0,0 0-4 0,0 0 8 16,0 0-3-16,0 0-11 0,0 0-13 0,0 0-14 16,0 0-4-16,0 0-3 0,-108-70 0 15,95 89-1-15,2 1-1 0,2 2 2 0,-1 2-3 16,7 1 5-16,-2 2-2 0,4-1 0 16,1 2-2-16,0-2 0 0,3-1 0 0,5-4-6 15,2 0 2-15,2-3-7 0,3-3-2 0,-1-2 5 16,4-2-3-16,1-3 5 0,1-3 3 0,2-3 4 15,-3-2 2-15,1 0 5 0,-4-2 7 0,3-5 6 16,-1-3 15-16,-5-1 13 0,3-2 15 16,-4-3 16-16,-2 0 10 0,0 1 4 0,-6-2 1 15,1 3-4-15,-5-2-15 0,0-2-15 0,-5 2-21 0,-3-2-16 16,-1-1-9-16,-2 1-7 0,-4 0-4 16,2 1-13-16,-5 3-13 0,3 3-26 0,-3 1-35 15,1 3-48-15,4 1-70 0,1 3-102 0,4 0-204 16,-1 2-891-16</inkml:trace>
  <inkml:trace contextRef="#ctx0" brushRef="#br0" timeOffset="15897.77">19549 10494 733 0,'0'0'40'0,"0"0"22"0,0 0 36 16,0 0 19-16,0 0-7 0,0 0-6 0,0 0 1 15,0 0 1-15,0 0 0 0,-4 118-9 0,11-102-3 16,0-4-1-16,-1 2-10 0,3-1-12 0,1-2-11 15,2 0-13-15,3-3-7 0,-1 0-3 16,2-1-5-16,-1-2 0 0,3 1 2 0,2-3-3 16,-3 0 2-16,-1-1-4 0,4 2-1 15,-3-1-2-15,2 2-3 0,-5-1-3 0,3 3-5 16,-4 0-6-16,-3 1-3 0,1 0-4 0,-1 1 0 16,-1-1 1-16,-2 2-2 0,-4-2 1 0,-2 2 3 15,-1 0-3-15,0 1 7 0,-6 0-2 0,-2 1-1 16,-6-1-1-16,0 3-3 0,-3 0-4 15,-3 1-3-15,0-2-7 0,-3 1-14 0,0-1-21 16,-3 1-24-16,2-3-35 0,2 1-44 0,-3-3-76 16,3-2-125-16,8-2-151 0,2-3-567 0</inkml:trace>
  <inkml:trace contextRef="#ctx0" brushRef="#br0" timeOffset="16110.88">19488 10528 1585 0,'0'0'917'0,"0"0"-909"0,0 0 14 15,0 0 21-15,0 0 7 0,0 0-7 0,0 0-12 16,0 0-1-16,0 0 0 0,126-49-8 0,-94 43-5 16,2 2-6-16,1 0-3 0,-2 2-3 0,1 0-9 15,-3-1-11-15,-1 3-25 0,1 0-42 0,-1 0-68 16,-5 0-77-16,5 2-101 0,-9 0-147 15,-7 0-899-15</inkml:trace>
  <inkml:trace contextRef="#ctx0" brushRef="#br0" timeOffset="16584.09">20202 10392 2149 0,'0'0'78'0,"0"0"35"15,0 0 4-15,0 0-16 0,0 0-52 0,0 0-28 16,0 0 2-16,0 0 5 0,0 0 0 0,0 0-4 15,0 0 5-15,-60 141-8 0,58-117-1 16,0 2-3-16,1 0-12 0,1 0 3 0,0 1-3 16,0 1-2-16,0-2-2 0,0 0 3 0,1-1-2 15,2-3-2-15,-2-3 3 0,7-2-6 0,-5 0 0 16,4-2 0-16,-3-4 3 0,4-2-1 16,0-2-1-16,-3-1 2 0,3-2-6 0,1-1 9 15,-1-1 1-15,-3-1 2 0,3-1 7 0,-2 0-3 16,-1 0 4-16,3 0 1 0,-4 0 2 15,3-1-2-15,-1 0-2 0,-1-3-1 0,4 2-10 0,0-1 6 16,-1-2-4-16,0 1-1 0,3 0-1 16,-2-1-2-16,0 2-2 0,3-1-4 0,-2-1 1 15,2 0-10-15,-1 1-4 0,0 0-17 16,1 1-20-16,-1-1-28 0,0 1-40 0,0-2-51 16,1 2-51-16,1-2-62 0,-1 0-79 0,-4 2-106 15,-4 0-623-15</inkml:trace>
  <inkml:trace contextRef="#ctx0" brushRef="#br0" timeOffset="16778.75">20515 10747 1018 0,'0'0'363'0,"0"0"-150"0,0 0 13 16,0 0-13-16,0 0-63 0,0 0-44 16,0 0-4-16,0 0-4 0,0 0-10 0,0 0-14 15,0 0-11-15,0 0-6 0,0 0-11 0,0 0-11 16,-63 137-10-16,58-117-9 0,3 1-9 0,-3-2-1 15,2 3-3-15,2-3-8 0,-1 3 4 16,1 0-13-16,-2 1-12 0,1-1-23 0,1-2-47 16,0-2-64-16,0-2-96 0,-1 0-165 0,1-5-570 15,0-4 101-15</inkml:trace>
  <inkml:trace contextRef="#ctx0" brushRef="#br0" timeOffset="19116.03">21066 10656 1824 0,'0'0'360'0,"0"0"-348"0,0 0 25 16,0 0 50-16,0 0-10 0,0 0-37 0,0 0-34 16,0 0-16-16,0 0-5 0,0 0-8 15,0 0-1-15,0 0 3 0,-33 0 6 0,37 0-5 16,1 0-25-16,0 0-40 0,2 1-65 0,-1 0-83 15,0 2-112-15,1-2-129 0,-4 0-509 0</inkml:trace>
  <inkml:trace contextRef="#ctx0" brushRef="#br0" timeOffset="19498.56">21352 10760 1943 0,'0'0'216'16,"0"0"-227"-16,0 0 48 0,0 0 56 0,0 0-2 16,0 0-38-16,0 0-16 0,0 0-1 15,0 0 2-15,0 0 4 0,46-134-11 0,-36 115 0 16,1-3-2-16,0-1-9 0,1-2-3 0,-1 0-6 15,1 0-2-15,3-1 0 0,-5 1 0 0,0 4 0 16,-2 3-3-16,-2 6 1 0,0 3-3 0,-4 5 1 16,-2 3-1-16,0 1-1 0,0 0-6 0,0 3 0 15,0 6 3-15,0 7-2 0,0 6 10 0,-2 6-3 16,-2 3-6-16,0 5 4 0,0 1-4 16,2 2 1-16,0 0 1 0,1 1-4 0,-1 0-8 15,1 1-6-15,0-3-7 0,-2-4-20 0,2-1-12 16,1-6-23-16,0-4-43 0,1-1-55 15,3-6-93-15,2-2-122 0,-1-4-144 0,-2-5-519 0</inkml:trace>
  <inkml:trace contextRef="#ctx0" brushRef="#br0" timeOffset="19866.89">21715 10497 2480 0,'0'0'98'0,"0"0"-89"16,0 0 31-16,0 0 35 0,0 0-6 0,0 0-32 16,119-61-7-16,-91 58 1 0,2 2-4 0,1-1-8 15,2 1-8-15,-4 1-6 0,-1 1-2 0,-2 6-3 16,-4 2 1-16,-4 0 5 0,-2 1-6 16,-5 1 0-16,-2 1-2 0,-3 2-8 15,-5 0 9-15,-1 3-2 0,-3 0 0 0,-10 1 8 0,0 0-7 16,-2 1 5-16,-3 1 0 0,-3-1-6 0,1 0 6 15,2 1 0-15,0-1 0 0,0 0 2 16,5-2-3-16,1-1-2 0,2-1-2 0,2 0 1 16,2-1 1-16,2-1 1 0,4-1-2 0,0 0 3 15,0-1-2-15,5 1-1 0,2-2 3 16,4-2-3-16,1-1 0 0,0-1-2 0,4-3-2 16,2-1 0-16,2 0-2 0,-1-2-6 0,2 0-7 15,2 0-5-15,3 0-21 0,2 0-34 0,2 0-54 16,0 0-80-16,2 0-82 0,-2 0-133 15,-8 0-153-15,-9 0-501 0</inkml:trace>
  <inkml:trace contextRef="#ctx0" brushRef="#br0" timeOffset="20265.53">22648 10486 2377 0,'0'0'26'0,"0"0"23"0,0 0 27 15,0 0 6-15,0 0-32 0,0 0-29 0,0 0-4 16,0 0 1-16,0 0-3 0,0 0 0 0,0 0-2 16,-119 60-1-16,106-37-4 0,2 1-2 0,-1 0-4 15,4 2-2-15,1 1 2 0,4 0-3 0,1 1-1 16,2-1-1-16,2-3-5 0,4-1-1 15,4 0-1-15,2-3 1 0,2-2-1 0,5-2 1 16,-2-3-1-16,2-2-4 0,-1-1 4 0,2-6-2 16,0 0 7-16,0-4 3 0,-1 0 2 0,1-3 4 15,-2-6-1-15,-1 0 7 0,-1-3 2 0,-2-2 11 16,-1 1 9-16,-2-3 5 0,-2-2 6 16,0 1 1-16,-5 0-1 0,-2-3-4 0,-2 0-4 15,0-5-11-15,-1 1-7 0,-6-1-5 0,-2-3-10 16,-1 4-1-16,-3 1-7 0,-2 4-9 0,-1 2-14 15,-3 7-28-15,1 4-37 0,-2 4-69 0,-1 2-104 16,3 0-187-16,8 2-1003 0</inkml:trace>
  <inkml:trace contextRef="#ctx0" brushRef="#br0" timeOffset="21476.61">14836 12202 2027 0,'0'0'50'16,"0"0"16"-16,0 0 6 0,0 0-4 0,0 0-11 16,0 0-3-16,0 0 17 0,0 0 10 0,0 0-1 15,0 0-13-15,0 0-14 0,0 0-10 16,119 0-9-16,-87-2-9 0,0-3-8 0,2 1-3 16,6 0-10-16,-4-1-5 0,0 0-5 15,3-1-19-15,-4 1-23 0,0 2-37 0,-4 0-56 16,-3 0-66-16,-4 1-90 0,-7 1-165 0,-7 0-908 0</inkml:trace>
  <inkml:trace contextRef="#ctx0" brushRef="#br0" timeOffset="21998.48">16017 12089 1475 0,'0'0'69'0,"0"0"0"0,0 0 27 16,0 0 18-16,0 0-11 0,0 0-33 0,0 0-21 15,0 0-7-15,0 0-17 0,0 0-7 0,-130-80-10 16,113 80-5-16,-3 1 2 0,0 7-5 0,0 3 0 16,0 3-2-16,-1 4 0 0,2 1 2 0,0 6 0 15,2 2 2-15,2 3 1 0,2 3 3 16,1 4 0-16,4 1 1 0,2-1-4 0,0 1 0 15,6-4-3-15,0-1-6 0,7-5 1 0,5-6-7 16,7-4 1-16,3-5 5 0,6-5 1 0,3-4 6 16,1-4 1-16,4-2 1 0,-1-10 0 15,3-6 7-15,-6-2 5 0,0-4 4 0,-3-1 14 16,-4-1 6-16,-8 2 7 0,0 0 4 0,-6-2-5 16,-3 4-9-16,-5-3-8 0,-1 1-10 0,-2-1-8 15,0 0-9-15,-3-1-14 0,-7 2-28 0,3 2-42 16,0 1-43-16,-2 5-61 0,-2 4-88 15,5 5-110-15,1 2-700 0</inkml:trace>
  <inkml:trace contextRef="#ctx0" brushRef="#br0" timeOffset="22242.05">16577 12466 2681 0,'0'0'20'0,"0"0"12"0,0 0 14 15,0 0 0-15,0 0-14 0,-31 123-14 16,22-100 0-16,3 1-4 0,-1-1-7 0,-2 0 0 16,0 1-13-16,2-1-7 0,1 1-17 0,-2-1-31 15,3 1-35-15,1-2-67 0,2-1-80 0,2-3-85 16,0-7-159-16,0-4-887 0</inkml:trace>
  <inkml:trace contextRef="#ctx0" brushRef="#br0" timeOffset="22649.86">16927 12091 2010 0,'0'0'3'0,"0"0"29"0,0 0 28 16,0 0 5-16,0 0-23 0,0 0-22 0,0 0-5 16,0 0-3-16,0 0-5 0,0 0-3 15,0 0 3-15,-127 33-1 0,115-15-3 0,0 2 2 16,1 3-4-16,0 1-1 0,5 2 2 15,-3 0-2-15,7-1 3 0,1-1 2 0,-1 1 0 16,2-2 4-16,0-1-4 0,5-1-2 0,4-3 0 16,1-1-5-16,3-3 3 0,4-3 0 15,0-3 0-15,4-1 4 0,0-5-1 0,0-2 1 16,2-2 1-16,-3-6 0 0,5-2 4 0,-4-3 7 16,0-1 13-16,-4-2 14 0,1 0 17 0,-6-1 11 15,2-3-2-15,-5 2-5 0,-4-1-11 0,-3-2-13 16,-2 0-9-16,0-5-11 0,-2 0-10 15,-7-2-9-15,-1 1-9 0,-1-1-13 0,-2 6-19 16,-4 4-26-16,2 3-32 0,-1 5-50 0,1 5-75 16,0 1-121-16,5 4-195 0,4 0-843 0</inkml:trace>
  <inkml:trace contextRef="#ctx0" brushRef="#br0" timeOffset="23088.71">17532 12140 2276 0,'0'0'-11'0,"0"0"14"0,0 0 53 0,0 0 31 16,0 0-24-16,0 0-23 0,0 0-1 0,0 0-1 15,0 0-8-15,0 0-7 0,0 0-11 16,0 0-6-16,0 0-4 0,0 0-8 0,-78-49-1 16,53 63-1-16,1 4 1 0,-2 0 1 0,4 4 4 15,-2 2-1-15,3 1-1 0,5 2 2 0,-2-1-2 16,7 1 1-16,2-2 0 0,2-1-1 16,3 0 1-16,4 1 0 0,0-2 0 0,4-1-1 15,4-2 1-15,2 0-2 0,5-2 0 0,-1-3 0 16,6-3-2-16,-2-2 0 0,4-3 1 15,0-3 3-15,3-2 2 0,0-2 3 0,2-3 3 16,-4-4 2-16,-1-3 9 0,-2-2 5 0,-1-3 16 16,-7 1 9-16,3-2 5 0,-5 0-1 15,-5-1-10-15,1 0-6 0,-3-1-12 0,-2-2-3 16,-1 0-8-16,0-1-6 0,-3-2-10 0,-3-2-20 16,2-4-32-16,-3 1-45 0,3 3-53 0,-3 2-65 15,0 4-115-15,3 9-231 0,2 4-829 0</inkml:trace>
  <inkml:trace contextRef="#ctx0" brushRef="#br0" timeOffset="23660.64">18293 12022 2466 0,'0'0'1'0,"0"0"-14"16,0 0 65-16,0 0 43 0,0 0-27 0,0 0-23 15,32-118-6-15,-32 104 2 0,0 4-4 16,0 2-4-16,-2 1-2 0,-2 1-3 0,-4 1-5 16,-3 3-11-16,-6 2-5 0,-1 0-9 0,-3 7 0 15,-4 3 2-15,-3 3-3 0,-2 3 7 0,-1 0-5 16,3 3-1-16,4 1 2 0,2-1-1 15,3 0 0-15,1-1 1 0,7-2-3 0,3 0-4 0,6-1 4 16,0-2-4-16,2-1-2 0,2-2 3 16,6 0-5-16,3-3 1 0,5-3 1 0,-1 0-3 15,6-4 2-15,0 0-1 0,0-6 2 0,1-1-1 16,0-5 2-16,-4 2 1 0,0-1 2 0,-1-2 0 16,-5-1 2-16,-1 1 3 0,0 2-3 15,-3 1 3-15,-4 2-2 0,2 1 0 0,-4 2 4 16,1 3-3-16,-3 2 0 0,0 0-2 0,0 4-1 15,4 7 0-15,-3 1 3 0,1 6 2 0,-1 3-1 16,3 0 1-16,0 3-2 0,0 4 0 16,3 0 0-16,1 1-1 0,-2 0-5 0,1 0-5 15,1 0-17-15,-4-2-4 0,4 0 8 0,-6 0 5 16,1-2 20-16,-1 2 5 0,-2-2 0 16,-2-2 7-16,-3-2 5 0,-5-1 9 0,-1-1 6 15,-5-1 6-15,0-2 7 0,-2-2-2 0,-1-1-1 16,-2-3-7-16,1-1-12 0,5-2-8 0,-2-2-10 15,5-2-5-15,3-2-12 0,0-1-15 0,2 0-26 16,4 0-42-16,1-1-59 0,2-2-75 0,0-3-79 16,4-2-134-16,3 2-453 15,-3 2 103-15</inkml:trace>
  <inkml:trace contextRef="#ctx0" brushRef="#br0" timeOffset="23832.51">18566 12345 2675 0,'0'0'102'0,"0"0"-88"0,0 0 13 16,0 0 12-16,0 0-20 0,0 0-18 16,0 0-16-16,0 0-35 0,0 0-56 0,0 0-83 15,0 0-115-15,0 0-218 0,0 0-921 0</inkml:trace>
  <inkml:trace contextRef="#ctx0" brushRef="#br0" timeOffset="24444.68">19339 12027 2297 0,'0'0'44'0,"0"0"21"0,0 0 28 0,0 0 10 16,0 0-32-16,0 0-27 0,0 0-1 15,0 0-2-15,0 0-4 0,0 0-1 0,0 0-10 16,0 0-8-16,0 0-11 0,0 0-7 0,-8-93-2 15,-15 101-2-15,-5 4 1 0,6-1 3 0,-7 0-3 16,5 3 3-16,-2 0 0 0,5 0-3 0,0 1 3 16,2 1-1-16,5-2 2 0,-2-2 2 15,5 0-1-15,6-1-1 0,-1-1-2 0,6-2-3 16,0 0 0-16,0-3-3 0,7-1 0 0,2 0 1 16,1-2 1-16,4-2 1 0,2-2 0 0,0-1-2 15,4-3-1-15,0-3 0 0,0 0-1 0,-2-1 2 16,0-2 0-16,-3 2 3 0,3 0 3 15,-7 0-2-15,1 1 3 0,-2 0-2 0,-2 4 1 16,-2 2 1-16,-2 1-2 0,-2 2 1 0,-2 2-2 16,0 5 2-16,0 4 0 0,0 2 2 15,1 3-2-15,0 0 2 0,4 4-3 0,-3-1 2 16,0 4 3-16,3 0-4 0,-2 1 2 0,3 1-1 16,-1-1-2-16,-3-4 1 0,3 1-1 15,-3-3 0-15,-1 1 0 0,-1-3 1 0,0 2 0 16,0-1 2-16,0 0 5 0,-1 0 5 0,-2-1 3 15,-3 0 5-15,-1 0 6 0,0-5 5 0,-3-1 7 16,-4-1-1-16,1 0-2 0,2-1-8 0,-3-3-11 16,-1 0-4-16,2 0-7 0,1-3-5 0,-4 0-10 15,6-2-13-15,0 0-17 0,1 0-21 16,4 0-18-16,-1 0-42 0,4 0-76 0,2 0-87 16,0-2-118-16,0 0-167 0,0 1-762 0</inkml:trace>
  <inkml:trace contextRef="#ctx0" brushRef="#br0" timeOffset="24903.92">19848 12053 2097 0,'0'0'95'0,"0"0"23"0,0 0 12 15,0 0-10-15,0 0-46 0,0 0-19 0,0 0-12 16,0 0-9-16,0 0-10 0,0 0-7 0,0 0 1 16,0 0-5-16,0 0-5 0,-122 21-4 0,111-4 2 15,0 1-4-15,1 1-1 0,-2 1 2 0,3 2-8 16,1 1 8-16,4 0-1 0,-2 1 0 16,3 0 2-16,2-2-4 0,1-3-1 0,0 0-3 15,4-2-2-15,5-1-7 0,1-2-3 0,3-3-2 16,1-2-7-16,-1-2 1 0,0-2-1 15,2-2-1-15,1-2-2 0,2-1 1 0,-1 0 2 16,-3-1 2-16,4-4 7 0,-3 0 3 16,2-2 2-16,2 0 6 0,-2-4 2 0,-1 2 4 0,3-1 3 15,-2-2 2-15,-2 0 7 0,2-2 17 16,-4 0 15-16,-1-2 9 0,2-3 14 0,-2 0-8 16,0-2-4-16,-3-3-6 0,1-1-7 0,-6 2 1 15,2-1-1-15,-4 4 0 0,-2 0-5 0,-1 2-9 16,-6 3-11-16,1 0-5 0,-5 2-6 15,-3 3-5-15,0 2-7 0,-4 1-21 0,-2 2-23 16,-1 4-49-16,0 1-62 0,-2 0-79 0,2 4-119 16,5 0-201-16,6 0-905 0</inkml:trace>
  <inkml:trace contextRef="#ctx0" brushRef="#br0" timeOffset="26675.07">20559 12143 1481 0,'0'0'475'0,"0"0"-459"0,0 0 11 15,0 0 12-15,0 0 4 0,0 0-6 16,0 0 10-16,0 0 25 0,0 0 12 15,0 0-2-15,0 0-9 0,0 0-12 0,64-4-12 16,-37-2-6-16,1-1-18 0,2 0-13 0,3 0-10 0,-1 0-15 16,-1 2-12-16,2 0-23 0,-1 0-36 15,0 2-52-15,1-2-45 0,-2 2-68 0,0-1-87 16,-8 2-117-16,-8 1-690 0</inkml:trace>
  <inkml:trace contextRef="#ctx0" brushRef="#br0" timeOffset="27081.96">21580 12001 2365 0,'0'0'17'0,"0"0"37"0,0 0 22 16,0 0 5-16,0 0-31 0,0 0-25 0,0 0 3 16,-60-126-6-16,44 118-4 0,-1 3-7 15,-4 4-3-15,1 1-11 0,-3 6-6 0,1 6 0 16,-2 5-7-16,1 6 7 0,2 5 1 16,-1 3-3-16,7 1 6 0,-1 5-5 0,8-3 1 0,2 2-2 15,1 0-8-15,5-3-4 0,0-2-9 16,6-1-7-16,3-5-6 0,4-3 0 0,1-5 0 15,4-3 1-15,1-2 11 0,2-5 11 0,2-5 14 16,0-2 13-16,2-5 11 0,-1-5 3 16,1-4 2-16,-2-3 9 0,-3-1 1 0,0-4 7 15,-6-1 2-15,-1 0 2 0,-4-1-9 0,-4 2-4 16,1 0-12-16,-6-1-12 0,0 0-11 0,0-2-31 16,0 0-54-16,-6-2-88 0,-1 4-127 15,3 4-161-15,-1 7-615 0</inkml:trace>
  <inkml:trace contextRef="#ctx0" brushRef="#br0" timeOffset="27293.49">21840 12282 1465 0,'0'0'593'0,"0"0"-563"15,0 0 50-15,0 0 11 0,0 0-17 0,45 129-40 16,-44-102-21-16,-1 3-3 0,0 1 1 0,-6 1-4 16,-2 2-13-16,-2-3-33 0,-1-1-54 15,-4-2-67-15,-2 0-84 0,2-2-87 0,3-7-112 16,4-6-649-16</inkml:trace>
  <inkml:trace contextRef="#ctx0" brushRef="#br0" timeOffset="27696.76">22491 11804 2051 0,'0'0'-27'0,"0"0"61"0,0 0 55 15,0 0-5-15,0 0-42 0,-120-12-34 0,97 24 1 16,3 1 1-16,-2 3 0 0,1 1 0 0,1 4 1 16,2 3 4-16,3 0 6 0,0 0 5 15,5 2-1-15,3 1 0 0,3-2-7 0,4 0-4 16,0-2-3-16,5-1-6 0,5-1-1 0,1-1 0 16,3-2-2-16,3 0-1 0,-3-3 1 0,6-3-2 15,-2-4 1-15,2-2 3 0,0-3-1 16,1-3 3-16,0 0 3 0,1-5 1 0,-1-5 6 15,-1-1 3-15,-3-3 7 0,-1 0 3 0,-1 0 0 16,-3-1-1-16,-1 0-5 0,-4-3-3 0,-1-3-4 16,1 2-7-16,-2-4-3 0,-3-1-6 15,2-4-7-15,-4 1-13 0,0-2-30 0,-2-1-46 16,-5 3-69-16,2 0-106 0,-2 6-130 0,-1 6-167 16,6 4-612-16</inkml:trace>
  <inkml:trace contextRef="#ctx0" brushRef="#br0" timeOffset="28151.54">23285 11648 2301 0,'0'0'7'0,"0"0"-76"16,0 0 110-16,0 0 41 0,0 0-11 0,0 0-52 15,0 0-13-15,-133-10 4 0,107 25 0 16,1 1 1-16,1 4 2 0,-2 2 0 0,3 3 8 0,-1 3 3 16,3 0 4-16,0 5 0 0,3-1-2 15,2 1-3-15,1 3-6 0,5-3-1 16,3-1-4-16,3 0-6 0,2-1-2 0,2-4-10 15,7-1-5-15,5-4-5 0,6-2-9 0,1-1-8 16,4-4-6-16,2-2-6 0,0-2-7 0,3-4-4 16,-3-4 2-16,3-2 1 0,-5-1 3 15,4-2 7-15,-5-5 4 0,-3-4 10 0,-1 1 14 16,-5-1 12-16,-1-1 13 0,-3 1 12 0,-7-1 9 16,0 0 12-16,-2 3 9 0,-4-3-2 0,-4 1-1 15,-5 2-2-15,2 1-1 0,-9 1-3 0,1 3-3 16,-2 2-11-16,-1 2-11 0,-2 0-6 15,0 0-6-15,3 4-5 0,0 2-5 0,1 1-7 16,1 1-20-16,4 3-19 0,2 0-32 0,3 2-55 16,3-2-56-16,3 1-105 0,3-2-156 15,1-5-797-15</inkml:trace>
  <inkml:trace contextRef="#ctx0" brushRef="#br0" timeOffset="28615.42">23716 11555 2470 0,'0'0'-9'0,"0"0"31"0,0 0 38 0,0 0 2 15,0 0-29-15,0 0-22 0,0 0 1 0,0 0 3 16,0 0 7-16,0 0 3 0,-133 95 5 0,113-67 7 15,3 4-3-15,-1-2-3 0,6 5-5 16,-2-2-8-16,4 0-5 0,1 4-6 16,1-4-1-16,0 0-6 0,3-2 3 0,1-2-4 0,3-1-1 15,1-3-5-15,0-3-1 0,4-3-1 0,2-1-4 16,4-1 2-16,-1-3-5 0,1-3 0 16,1-1 2-16,3-3-5 0,-2-3 3 0,3-1-3 15,-1-3-1-15,2 0-3 0,0 0 4 0,0-6 5 16,2-2 1-16,-3 0 13 0,1-3-4 0,0 1 3 15,-1-3 4-15,-1 2 0 0,-2 0 4 0,-1 0 3 16,-2-1 2-16,-3 0 1 0,1 0 9 0,-4-1 2 16,0-1 2-16,-2 2 3 0,-1 1-3 15,0-1 2-15,-5 3 2 0,-4 1 1 16,-1 3-2-16,-1 0-7 0,-5 4-6 0,1 1-11 0,-3 0-2 16,1 2-4-16,0 4-3 0,-1 1-2 15,3 2-2-15,-2 1-6 0,-1 1-10 0,2 2-10 16,0 1-23-16,0 0-31 0,2-2-49 0,1 2-82 15,4 0-112-15,2-5-180 0,5-2-916 0</inkml:trace>
  <inkml:trace contextRef="#ctx0" brushRef="#br0" timeOffset="28828.58">24065 11951 2842 0,'0'0'-46'0,"0"0"15"0,0 0 48 16,0 0 10-16,0 0-20 0,0 0-22 16,0 0-32-16,0 0-53 0,0 0-96 0,0 0-142 15,0 0-190-15,0 0-911 0</inkml:trace>
  <inkml:trace contextRef="#ctx0" brushRef="#br0" timeOffset="29255.88">24279 11584 1576 0,'0'0'600'0,"0"0"-575"0,0 0 34 0,0 0 14 15,0 0 6-15,0 0-15 0,0 0-14 16,0 0 3-16,0 0-3 0,0 0-11 0,122-56-10 16,-101 52-6-16,1 1-7 0,3 0-8 0,-2 1-1 15,-3 0-5-15,0 0-2 0,-4 1 0 0,1 0-2 16,-5 1 2-16,0 0 1 0,-3 0 1 0,-3 0 0 15,-2 0-1-15,-1 0 2 0,-1 2 1 0,-2 2 5 16,0 3 5-16,0 1 4 0,0 4-2 0,-5 0 0 16,1 2-7-16,1 2-3 0,-4 3 2 15,1-1-4-15,-1 4 4 0,0 0-1 0,1 1 1 16,1 3-1-16,0-1 0 0,0 2-1 0,-4 0-4 16,3 2-3-16,-2-1 1 0,-1 0 0 15,-1-1 0-15,1-1-2 0,0-3-6 0,0-3-13 16,4 0-18-16,-2-3-24 0,5-2-32 0,-1-1-40 15,0-2-45-15,1-2-69 0,2-1-92 16,0-3-130-16,0-4-704 0</inkml:trace>
  <inkml:trace contextRef="#ctx0" brushRef="#br0" timeOffset="29462.06">24319 11800 2289 0,'0'0'65'0,"0"0"15"0,0 0 19 0,0 0-6 16,0 0-27-16,0 0-17 0,0 0-9 15,0 0-10-15,0 0-12 0,0 0-3 0,125-22-4 16,-96 22-5-16,1 0-3 0,1 0-6 0,-1 1-7 16,-2 1-21-16,0 0-37 0,-2 1-60 15,-1 1-103-15,0 0-141 0,-8 0-188 0,-6-2-862 16</inkml:trace>
  <inkml:trace contextRef="#ctx0" brushRef="#br0" timeOffset="29898.9">25115 11666 1082 0,'0'0'176'0,"0"0"30"0,0 0 19 0,0 0-38 16,0 0-64-16,0 0-29 0,0 0-10 0,0 0-14 16,0 0-6-16,0 0-1 0,0 0 1 0,0 0-3 15,0 0-11-15,0 0-6 0,-118 44-7 16,101-25-3-16,2 2 3 0,-1 1-4 16,1 0-1-16,-1 3-2 0,-1-3-10 0,4 1-1 15,2 0-8-15,2 0-2 0,2-3-3 0,3 0-2 16,1-2-1-16,1 0-6 0,2-2 0 0,0-3-6 15,6 0-2-15,3-4 1 0,0 0-2 0,2-4 1 16,1 0 0-16,3-1-1 0,1-3 0 0,2-1 4 16,-2 0 3-16,0 0-1 0,1-5 1 15,-2 0 1-15,4-2 2 0,-2-1 4 0,-2-1 3 16,2-2 2-16,-1 2 4 0,0-5 6 0,-4 0 7 16,4-1 7-16,-3-2 4 0,-1-1 0 15,1-3-1-15,-3 0-3 0,2-1-1 0,-4-2-5 16,-2 0-1-16,-2-1-9 0,-1 0-6 0,-3 1 0 15,0 1-10-15,-5 3 5 0,0 3-9 0,-3 2-12 16,-3 1-17-16,-1 2-32 0,-6 1-48 0,3 4-81 16,-3 4-113-16,2 1-213 0,5 1-970 0</inkml:trace>
  <inkml:trace contextRef="#ctx0" brushRef="#br0" timeOffset="31293.67">15247 13330 1951 0,'0'0'76'16,"0"0"30"-16,0 0 17 0,0 0-4 0,0 0-32 15,0 0-21-15,0 0-2 0,0 0 4 0,0 0-8 16,0 0-6-16,0 0-8 0,0 0-11 15,130-14-5-15,-99 13-11 0,-1 0-3 0,1-1-5 0,1-1-7 16,3 2 0-16,-2-1-4 0,-2 0-11 16,1-1-8-16,-2 2-29 0,0 0-45 15,-5 1-63-15,0 0-90 0,-5 1-115 0,-7 2-193 16,-5-1-835-16</inkml:trace>
  <inkml:trace contextRef="#ctx0" brushRef="#br0" timeOffset="31864.23">16216 13416 1971 0,'0'0'38'0,"0"0"41"0,0 0 32 0,0 0 5 0,0 0-35 16,0 0-36-16,0 0-11 0,0 0-3 16,0 0-5-16,0 0-3 0,0 0-3 0,0 0-4 15,30-133 1-15,-16 111-6 0,-2 2 0 0,1 1-1 16,-3 1-5-16,-1 0 4 0,-2 1 1 0,-4 3 3 15,0 0 6-15,0 4 4 0,-3 2 0 16,0 3 5-16,0 2 1 0,0 2 1 0,0 1-2 16,-2 0-13-16,0 0-10 0,-1 4-10 0,-2 6-3 15,-1 1 4-15,-1 7 2 0,1 1 5 16,-2 3-4-16,3 2 0 0,0 1 1 0,4 4-2 16,-2 0-2-16,3-1-2 0,0 1-6 0,4-1-14 15,4 1-15-15,-1-3-29 0,2-2-43 0,2 0-62 16,0-4-65-16,3 0-106 0,-5-6-169 0,-3-6-794 0</inkml:trace>
  <inkml:trace contextRef="#ctx0" brushRef="#br0" timeOffset="32080.94">16567 13464 2138 0,'0'0'20'0,"0"0"32"0,0 0 50 0,0 0 21 16,0 0-22-16,0 0-25 0,0 0-16 0,31 119-14 15,-23-99-17-15,-3 0-12 0,0 1-8 0,-4 1-9 16,0 0-5-16,-1-1-8 0,0-1-17 0,0 0-29 16,-2-3-54-16,0 1-66 0,-1-5-66 15,3 0-81-15,0-4-169 0,0-3-813 0</inkml:trace>
  <inkml:trace contextRef="#ctx0" brushRef="#br0" timeOffset="32449.61">16801 13180 2534 0,'0'0'-12'16,"0"0"22"-16,0 0 25 0,0 0 23 0,0 0-1 15,0 0-9-15,0 0-3 0,0 0-3 0,0 0-4 16,38 119-7-16,-30-103-9 0,4-1-2 0,-2-4-8 16,1 0-2-16,1-3-4 0,-1-2-3 15,5 0 2-15,-4-4-2 0,3 0 2 0,-1-2-2 16,-2 0 0-16,3 0 0 0,-2 0-3 16,0 0 2-16,-1 0 0 0,1 0-2 0,-5 0 2 15,2 1-2-15,-2 4 0 0,2 0 2 0,0 2 2 16,-2 3-1-16,2 0 2 0,-3 2-2 15,0-1-2-15,0 2 1 0,-4-2 0 0,3 2 1 0,-6 0-1 16,0 0 0-16,0-1-1 0,-8 2-2 0,1 0 0 16,-3-2-5-16,-2 1-6 0,1-2-8 0,-1 1-11 15,-4 0-20-15,4-2-29 0,-1-1-53 16,-1 0-60-16,-2-2-68 0,6-1-70 0,-3-3-82 16,5-1-85-16,2-1-488 0</inkml:trace>
  <inkml:trace contextRef="#ctx0" brushRef="#br0" timeOffset="32640.5">16753 13233 2116 0,'0'0'80'0,"0"0"24"16,0 0 33-16,0 0 4 0,0 0-41 15,0 0-25-15,145-80-11 0,-114 70-13 0,2 1-16 16,-2 0-13-16,1 2-10 0,3 1-5 0,-4 2-4 15,-1 0-6-15,-4 3-15 0,2 0-29 0,-3 1-49 16,-2 0-85-16,-8 2-114 0,-2 1-188 0,-5-1-922 16</inkml:trace>
  <inkml:trace contextRef="#ctx0" brushRef="#br0" timeOffset="33690.9">18099 13396 1688 0,'0'0'238'0,"0"0"-229"0,0 0 3 0,0 0 10 0,0 0 14 15,0 0 10-15,0 0 13 0,0 0 14 0,0 0 1 16,0 0-9-16,0 0-13 0,0 0-18 0,129 4-16 16,-97-8-11-16,-2 0-12 0,1 1-28 15,0 0-48-15,-2 0-52 0,0 2-68 0,-2 1-72 16,0 0-89-16,-8 0-83 0,-7 0-455 0</inkml:trace>
  <inkml:trace contextRef="#ctx0" brushRef="#br0" timeOffset="33901.58">18162 13635 2276 0,'0'0'-71'0,"0"0"60"16,0 0 50-16,0 0 53 0,0 0-6 15,0 0-22-15,120-34-14 0,-89 22-9 0,5 0-9 16,-1 0-14-16,5-2-9 0,-1 3-7 0,-3-1-16 15,2 3-30-15,-6 2-58 0,-2 3-83 0,0 3-100 16,-3 1-140-16,-8 0-394 0,-8 1 66 0</inkml:trace>
  <inkml:trace contextRef="#ctx0" brushRef="#br0" timeOffset="36850.67">19483 13433 310 0,'0'0'53'0,"0"0"34"0,0 0 28 16,0 0 23-16,0 0-10 0,0 0-9 0,0 0-5 15,0 0-12-15,0 0-15 0,0 0-13 0,0 0 0 16,0 0 18-16,-15-40 15 0,17 30 2 0,-1-1-4 15,-1-1-10-15,0 0-14 0,0 1-13 16,-9 1-12-16,1-1-13 0,-3 3-13 0,-3 3-6 16,-2 0-9-16,-1 4-5 0,-3 1-4 0,1 3-2 15,-2 6 0-15,-3 4-2 0,1 4 2 16,1 3-3-16,1 2 1 0,3 3 2 0,4 3 0 16,3 3 3-16,3-1-1 0,2 0-1 0,4 0 2 15,2 1-1-15,6-2 3 0,0 0 3 0,9-2 1 16,0-2 5-16,4-4 4 0,3-4 7 0,6-3 6 15,-1-6 4-15,-1-5 2 0,2-3 5 0,0 0 0 16,-4-7 5-16,2-4 2 0,-4-1-4 16,-3-3 0-16,-4-2-8 0,-2 1-4 15,-1-1-7-15,-7 0-8 0,2-1-5 0,-5-1-6 16,-1 0-2-16,-1-1-4 0,0-2-4 0,-4 0-5 0,-3 0-13 16,-2 1-16-16,-2 2-38 0,1-1-50 15,-1 3-67-15,-3 3-82 0,0 2-96 0,4 4-113 16,5 4-577-16</inkml:trace>
  <inkml:trace contextRef="#ctx0" brushRef="#br0" timeOffset="37050.92">19713 13684 2375 0,'0'0'-6'16,"0"0"34"-16,0 0 59 0,0 0 15 0,0 0-36 15,52 139-27-15,-49-111-7 0,1 1-2 16,-2 3-6-16,-2 2-10 0,-4-2-5 0,-1 2-6 16,-4-1-8-16,1-1-12 0,-2-2-22 0,4-3-33 15,0-2-45-15,6-4-80 0,0-7-107 0,2-4-115 16,5-5-130-16,-4-2-535 0</inkml:trace>
  <inkml:trace contextRef="#ctx0" brushRef="#br0" timeOffset="37365.19">19960 13283 2627 0,'0'0'-71'0,"0"0"43"0,0 0 25 0,0 0 61 16,0 0-4-16,0 0-29 0,0 0-10 15,0 0-4-15,5 133 2 0,7-115-2 0,1-4-1 16,4 0-3-16,-3-2 0 0,6-3 2 0,0-1-1 15,-2-1 3-15,2-1-1 0,1-2-1 16,-1 2-1-16,2-1-1 0,-2 1-2 0,-2 1-1 16,-1 0-2-16,-2 0 0 0,-1 1 0 15,-1 0 1-15,-7 2 2 0,2 2 2 0,-5 0 1 16,-3 0 2-16,0 1-1 0,-1 2-1 0,-7 1-3 16,-2 2-3-16,-3-1-3 0,-6 1-9 0,3 0-16 15,-3-2-22-15,0-1-34 0,1-3-50 0,-2-1-70 16,5-2-95-16,2-5-137 0,6 0-808 0</inkml:trace>
  <inkml:trace contextRef="#ctx0" brushRef="#br0" timeOffset="37568.92">19938 13318 2650 0,'0'0'44'0,"0"0"-40"0,0 0 8 0,0 0 25 15,0 0-2-15,0 0-8 0,0 0-9 0,0 0-3 16,0 0-1-16,125-35-3 0,-93 29-3 16,1 1-4-16,0 1-4 0,-1 1-7 0,-1-1-22 15,0 2-33-15,-1 0-61 0,-3 0-88 16,-2 1-118-16,-4 1-122 0,-3 0-153 0,-8 0-459 16</inkml:trace>
  <inkml:trace contextRef="#ctx0" brushRef="#br0" timeOffset="37948.94">20526 13207 1668 0,'0'0'235'0,"0"0"-224"0,0 0 39 16,0 0 31-16,0 0-8 0,0 0-19 0,0 0 5 16,0 0 14-16,0 0 0 0,-7 137-2 0,12-114-7 15,-2 0-14-15,0 0-10 0,3 0-9 16,-3-1-11-16,3 1-3 0,-2-4-5 0,3-1-4 15,-1-3-2-15,1-1-5 0,3-3-1 16,-2-2 0-16,1-2 0 0,-1-2 2 0,1-2-1 16,-1 1 4-16,1-4 0 0,2 0 6 0,-1-2 8 15,-1-5 0-15,2-1 0 0,-1 0 0 0,0-2-6 16,2-1-3-16,0-1-1 0,0-1-6 16,1 0-1-16,-2 4 0 0,-1 0-1 0,0 2 1 15,-2 2 2-15,-1 1 0 0,-2 2-4 0,2 2 3 16,-3 0 1-16,0 0 0 0,0 0 8 0,-1 1-1 15,2 5 2-15,-2 3 3 0,-2 0-1 0,0 4 0 16,2 2 2-16,-2 2-4 0,-1 2-3 16,0 0-4-16,0 4-1 0,-1-1-4 0,-2 3-3 15,-1 1-1-15,-2 1-6 0,3 2-14 0,-1-4-19 16,1 1-41-16,2-5-50 0,1-1-71 16,0-5-140-16,1-4-142 0,2-5-902 0</inkml:trace>
  <inkml:trace contextRef="#ctx0" brushRef="#br0" timeOffset="38133.33">21006 13534 2636 0,'0'0'38'0,"0"0"1"15,0 0 33-15,0 0-21 0,0 0-54 0,0 0-18 16,0 0-14-16,0 0-26 0,0 0-56 0,0 0-76 15,0 0-133-15,0 0-154 0,0 0-916 0</inkml:trace>
  <inkml:trace contextRef="#ctx0" brushRef="#br0" timeOffset="38536.65">21334 13587 1988 0,'0'0'135'0,"0"0"-101"16,0 0 36-16,0 0 21 0,0 0-14 0,0 0-15 15,0 0 6-15,0 0 8 0,0 0-7 16,0 0-5-16,76-126-8 0,-64 107-5 0,-2-2-7 15,1 1-9-15,-1 0-2 0,-1-2-10 0,-1 0-3 16,-1 0-5-16,0 1-4 0,-2 2 0 16,-2-1 1-16,0 5 2 0,-3 4-1 0,1 1 3 15,-1 5-4-15,0 3-2 0,0 2-2 0,0 0-8 16,0 0-7-16,0 5 0 0,0 3 1 0,0 5 5 16,0 6 6-16,0 3-1 0,0 4-2 0,-1 1 0 15,-1 5-3-15,0 0 2 0,0 1-3 0,-3 2-4 16,5-1 1-16,0 0-8 0,0-2-2 15,0-1-11-15,0-4-13 0,0 0-32 0,2-3-23 16,3-1-33-16,-1-1-62 0,2-5-81 16,0-2-111-16,0-6-162 0,-3-3-786 0</inkml:trace>
  <inkml:trace contextRef="#ctx0" brushRef="#br0" timeOffset="38930.98">21676 13323 2558 0,'0'0'58'0,"0"0"8"0,0 0 13 15,0 0 0-15,0 0-40 0,0 0-15 0,0 0 3 16,0 0 0-16,0 0-6 0,0 0-4 0,119-65-6 16,-103 65 1-16,0 0-1 0,-1 3-2 0,0 3 2 15,-3 3-5-15,2-1-3 0,-2 2-2 0,0 1-1 16,-1 0 0-16,1 1 0 0,-2-1-3 15,0 0-5-15,2 0-8 0,-1 0-9 0,-1-2-6 16,-3 2-6-16,3-1 1 0,-2 2 3 16,-3 0 8-16,-4-1 9 0,-1 0 8 0,0 1 5 15,-5 0 3-15,-3 2 0 0,-4 1 2 0,0-2 0 16,-3 2 1-16,-1 0 0 0,0-1-2 16,3 0-1-16,2-2 3 0,1 1-2 0,3 0 4 15,3-2-1-15,1 1-3 0,3-1 2 0,0-1-3 0,0 0 0 16,5-2 1-16,0 1-1 0,4-2-1 15,2 0 2-15,-1-2-1 0,5-2 2 0,0-1-1 16,3 0 0-16,0-2 0 0,2 0-2 0,1 0-1 16,1 0-3-16,1-2-10 0,2-1-24 15,1-1-51-15,-1 1-77 0,-3-2-123 0,-3 3-201 16,-7 0-952-16</inkml:trace>
  <inkml:trace contextRef="#ctx0" brushRef="#br0" timeOffset="39211.76">22406 13428 2848 0,'0'0'-23'0,"0"0"22"0,0 0 51 0,0 0 36 16,0 0-34-16,0 0-15 0,0 0-4 0,125-22-7 16,-99 16-8-16,1 2-6 0,2-3-3 0,-4 2-2 15,-2 2-6-15,1-1-2 0,-2 2-6 16,-3 0-14-16,0 0-19 0,-4-1-34 0,1 1-52 16,0 0-81-16,-3 0-115 0,-2 1-159 0,-4 0-575 15,-2 1 236-15</inkml:trace>
  <inkml:trace contextRef="#ctx0" brushRef="#br0" timeOffset="42081.56">23371 13465 675 0,'0'0'117'0,"0"0"37"0,0 0 28 16,0 0 16-16,0 0-24 0,0 0-11 0,0 0 0 15,0 0-14-15,0 0-20 0,0 0-21 16,0 0-16-16,0 0-14 0,14-101-13 0,-14 90-15 15,0-1-8-15,0 2-10 0,-3-1-9 0,-3 0-1 16,4 0-10-16,-3 3-1 0,-1 0-1 16,-2 2-4-16,-2 2-3 0,3 1-7 0,-6 3-8 15,1 0-7-15,-3 4-3 0,-3 7 3 0,0 2 1 16,-3 5 4-16,1 0 3 0,1 4 0 0,3 2 4 16,2 1-2-16,4 0 2 0,0 1 2 15,6 1-2-15,3 0 3 0,1-2-1 0,0-2-1 0,6-4-2 16,3-1 3-16,3-3-1 0,4-2 4 15,1-3 6-15,-2-5 1 0,6-1 7 0,-1-4 3 16,-1-1 3-16,1-6 4 0,-2-4-1 16,-3-2-3-16,1 0-2 0,-2-2-5 0,-3 0-2 15,2-2-1-15,-5 0-5 0,0-1-2 0,-1 0-7 16,-2-1-17-16,2 1-24 0,-1-2-47 0,-1 0-69 16,0-2-115-16,1 1-139 0,-4 5-128 0,1 7-502 15</inkml:trace>
  <inkml:trace contextRef="#ctx0" brushRef="#br0" timeOffset="42278.93">23491 13604 2016 0,'0'0'-15'0,"0"0"5"0,0 0 80 0,0 0 31 15,-4 131-21-15,4-101-25 0,1 1-16 0,0 0-12 16,1 3-13-16,-2-2-7 0,0 1-8 15,-2 2-3-15,2-2-4 0,0-3-26 0,-1-1-51 16,1-5-95-16,0-5-121 0,7-4-120 16,-3-6-136-16,0-4-236 0</inkml:trace>
  <inkml:trace contextRef="#ctx0" brushRef="#br0" timeOffset="42663.96">23980 13275 2061 0,'0'0'59'15,"0"0"-35"-15,0 0 57 0,0 0 26 16,0 0-13-16,0 0-30 0,0 0-26 0,0 0-13 16,0 0-8-16,0 0-13 0,0 0 2 0,0 0 0 15,0 0 0-15,0 0 3 0,-110 78 0 16,98-56-2-16,4 1 0 0,1 1-5 0,-2-1 2 15,3 1-1-15,2 0-2 0,2-2 2 0,2 0-3 16,0-2 2-16,2-2-1 0,6 0 0 0,3-2 0 16,0-2-5-16,5-2 1 0,-2-4-2 15,4-2 0-15,1-4 3 0,-2-2 0 0,1 0 4 16,1-5 5-16,-5-5 5 0,2 0 3 0,-5-5 7 16,3 1 4-16,-4-2 3 0,-1 0 5 0,-3-1 1 15,0-1-1-15,-3-1-3 0,-3 2-7 0,0-2-8 16,0 1-6-16,-7-3-3 0,1 0-5 0,0 0-3 15,-3 1-6-15,1 1-8 0,-3 1-13 16,3 2-26-16,-1 0-37 0,-1 4-51 0,4 3-86 16,-2 2-140-16,5 2-168 0,-1 2-863 0</inkml:trace>
  <inkml:trace contextRef="#ctx0" brushRef="#br0" timeOffset="43265.97">24453 13282 1342 0,'0'0'2'0,"0"0"51"0,0 0 50 16,0 0-5-16,0 0-39 0,0 0-1 15,0 0 14-15,0 0 10 0,0 0 9 0,0 0 8 16,0 0-3-16,0 0-5 0,0 0-8 0,19-88-14 16,-21 85-7-16,-4 1-10 0,-1 0-12 15,0 2-15-15,-2 0-9 0,-2 0-10 0,-3 4-6 16,1 2 1-16,0 2-2 0,-1 0 0 0,-1 3 3 16,3 2-2-16,-1 1-1 0,2 0-1 0,1 0-2 15,3 0 1-15,-2 1 1 0,3 2 0 0,3-4-4 16,2 1-1-16,1-1-4 0,0-2 0 0,6 0-2 15,-1-1 0-15,5-2-2 0,0-2 1 16,2-2 2-16,1-1 4 0,1-3 6 0,-1 0-1 16,0-4 0-16,2-2 1 0,-4-1-1 0,-1-2 6 15,1 0 0-15,-1-1-1 0,-2-1 0 16,2 1-2-16,-3-2 1 0,-1 2-2 0,2-1 4 16,-3 0-3-16,1 3 0 0,-3 0 1 0,3 3-2 15,-4 1-2-15,0 3-5 0,3-1 0 0,-3 2-3 16,-1 0 2-16,3 3 4 0,1 4 1 15,-3 1 1-15,4 3 4 0,-3 3 0 0,-2 1 1 0,3 2 4 16,-1 3-5-16,-1-1 0 0,-2 3 0 16,2 2-10-16,1-2 6 0,1 0 2 0,-3 1-2 15,-1-1 9-15,1-1-2 0,-1 0 3 0,0-2 7 16,-1 0 9-16,-4-1 13 0,0-1 8 0,-1 0 6 16,-1-2 7-16,-2 0-5 0,-4-1 1 15,3 0-4-15,-2-3-9 0,0 1-3 0,2-5-9 16,-1-1-8-16,5-2-5 0,0-2-9 15,-1-1-7-15,5-1-4 0,1 0-17 0,-1 0-30 16,2-1-53-16,0-5-70 0,0-2-90 0,3-4-113 16,2 2-164-16,0 3-843 0</inkml:trace>
  <inkml:trace contextRef="#ctx0" brushRef="#br0" timeOffset="43446.98">24716 13427 2360 0,'0'0'-4'0,"0"0"10"0,0 0 59 0,0 0-3 15,0 0-47-15,0 0-17 0,0 0-11 0,0 0-30 16,0 0-60-16,0 0-92 0,0 0-116 0,0 0-122 16,0 0-246-16,0 0-46 0</inkml:trace>
  <inkml:trace contextRef="#ctx0" brushRef="#br0" timeOffset="44014.95">25119 13219 1568 0,'0'0'75'0,"0"0"38"0,0 0 43 15,0 0 6-15,0 0-46 0,0 0-14 0,0 0 0 16,0 0-7-16,0 0-9 0,0 0-6 0,0 0-2 15,0 0-7-15,0 0-9 0,54-115-14 16,-62 114-16-16,0 1-14 0,-4 0-10 16,0 1-3-16,-6 4-4 0,1 1 0 0,-1 2 0 0,-2 2-2 15,-1 1 0-15,3 0-1 0,2 3 2 0,1 0-2 16,2 1 0-16,-2 1 0 0,7 1-3 0,0-1 4 16,1-1-6-16,6 0 2 0,0-3-4 0,1-1-3 15,1-2 2-15,2 0-2 0,5-1 1 16,1-1 2-16,1-1 1 0,1-2 3 0,-1-3 1 15,1-1 2-15,0 0 0 0,1-3 2 0,2-2 0 16,-2-4 0-16,-1 0 2 0,0-2-1 16,1 0 2-16,-1-1-3 0,-1 0 2 15,3-1-2-15,-4 1 0 0,2 1-1 0,-4-1 0 0,1 4 1 16,-3 1-2-16,-1 2 4 0,-3 1-4 0,2 3 2 16,0 1-1-16,-1 0-4 0,-1 0 4 15,1 2 0-15,-1 4 3 0,1 4 2 0,2 2-3 16,-2 4 2-16,-1 1-2 0,-1 1 0 0,0 2 2 15,0 0-1-15,1 1-1 0,-1 0 0 0,1 0 0 16,1 0-2-16,1 1-1 0,-2-1 2 16,1 0-2-16,-2-1 2 0,4-1 2 0,-4 1 0 15,0 0 2-15,0-3 1 0,0 0 2 0,-4-2 5 16,-1 0 6-16,0 0 0 0,-3-1 2 0,3-2-6 16,-5 1 1-16,1-3-3 0,-2 1-1 0,-3-1-1 15,1-1-9-15,2 0 5 0,-2-2-3 16,0-2-1-16,-1-2 1 0,4 0-9 15,0-2-12-15,0-1-21 0,1 0-31 0,1 0-47 16,-2 0-84-16,3 0-140 0,0-1-246 0,5 1-879 16</inkml:trace>
  <inkml:trace contextRef="#ctx0" brushRef="#br0" timeOffset="44850.82">16685 15120 1817 0,'0'0'516'0,"0"0"-493"16,0 0 30-16,0 0 8 0,0 0-7 15,0 0-30-15,0 0-30 0,0 0-4 0,0 0 8 16,0 0 10-16,0 0 0 0,0 0-3 16,0 0-7-16,119-26-1 0,-79 19-13 0,2 1-34 15,1 0-52-15,-2 1-81 0,2 0-98 0,-3 0-87 0,-9 2-108 16,-10 0-594-16</inkml:trace>
  <inkml:trace contextRef="#ctx0" brushRef="#br0" timeOffset="45369.93">17755 14884 548 0,'0'0'210'0,"0"0"11"16,0 0 36-16,0 0 1 0,0 0-42 0,0 0-46 15,0 0-26-15,0 0-28 0,0 0-19 16,0 0-21-16,0 0-19 0,0 0-14 0,-122-47-14 16,106 56-9-16,1 2-12 0,-3 2-4 15,4 3-3-15,-1 4-2 0,1 2 2 0,3 2-2 0,-1 1 0 16,4 3-1-16,1-1 0 0,5-2-1 15,2 0 0-15,0-1-2 0,7 0-2 0,3-2 2 16,3-2-2-16,2-4 3 0,3-1-1 0,2-5 2 16,3-3 2-16,1-4-2 0,-1-3 9 15,4-3 0-15,-4-7 5 0,3-3 7 0,-4-2 7 16,-5-2 4-16,-1-1 9 0,-2-1 7 0,-3-1-6 16,-4 1 2-16,0-1-10 0,-5 1-14 0,-1-1-3 15,-1 1-10-15,0 0-4 0,0 0-5 0,-3 0-11 16,-4 2-26-16,0 1-49 0,0 2-89 15,-3 1-160-15,2 4-211 0,6 4-866 0</inkml:trace>
  <inkml:trace contextRef="#ctx0" brushRef="#br0" timeOffset="45576">17979 15247 2245 0,'0'0'-57'0,"0"0"38"16,0 0 66-16,0 0 16 0,0 0-16 0,27 131-30 15,-25-105-9-15,-2 1-2 0,0-2-4 16,0 2-2-16,-1-2-8 0,-3 1-26 0,0 2-44 16,-2-4-82-16,1-1-113 0,3-7-145 0,1-5-827 0</inkml:trace>
  <inkml:trace contextRef="#ctx0" brushRef="#br0" timeOffset="45998.46">18550 14679 2406 0,'0'0'0'0,"0"0"40"0,0 0 21 15,0 0-2-15,0 0-26 0,-123 55-17 16,108-32-5-16,-2 0-1 0,3 4 1 0,0 3 2 16,3 1-2-16,4 0 0 0,-2 2-3 0,3 4 1 15,3-1-5-15,-3 0 2 0,6-1-1 16,0 1-3-16,6-4 0 0,3-2-2 0,2-3-2 16,3-5-3-16,2-3-1 0,2-3-4 0,3-5-4 15,1-4-3-15,0-3-5 0,0-3-2 0,-2-1-1 16,-1-2 3-16,-2-6 4 0,-2-4 9 15,1-3 6-15,-3-3 3 0,-2 0 4 0,0-3-1 0,-2 1 2 16,-5 1 2-16,1 0 2 0,-5 2 0 16,0 1 3-16,-6 0 1 0,0 3-2 15,-8 1 5-15,2 4-4 0,-2 4-1 0,-3 3 1 16,-3 1-2-16,0 5-2 0,-1 6 1 0,0 1-2 0,0 2-6 16,-1 4 1-16,3 0-1 0,3 0-5 15,3 1 0-15,3 0-7 0,1 2-11 0,3 0-15 16,1 1-23-16,3 0-47 0,2-3-67 0,0-2-92 15,4-3-108-15,5-3-126 0,-3-5-644 0</inkml:trace>
  <inkml:trace contextRef="#ctx0" brushRef="#br0" timeOffset="46414.68">18965 14743 1969 0,'0'0'132'0,"0"0"-99"0,0 0 40 15,0 0 7-15,0 0-16 0,0 0-37 0,0 0-7 16,-126 48 3-16,107-27-1 0,1 3 6 0,2 0 1 16,0 1-1-16,1 3 2 0,2 2-4 0,3 2-3 15,3 0-3-15,2 2-9 0,2-1-3 16,2-1-4-16,1-1-1 0,2-3-1 0,7-2-3 15,1-1-1-15,3-3-5 0,3-4-6 16,-1-3-7-16,3-5-9 0,1-3-11 0,2-2-10 16,2-4-2-16,-2-1 2 0,1-1 3 0,2-5 4 15,-8-2 11-15,3-3 14 0,-2-3 11 16,-5-2 18-16,-3 1 8 0,0 0 12 0,-5 0 11 0,-3 2 15 16,-1 1 6-16,0 3-2 0,-1 0 0 15,-4 1-15-15,-4 1-2 0,-1 1-6 0,-4 3-8 16,1 0-3-16,-2 3-9 0,-3 0-5 0,-1 5-6 15,-2 4-1-15,0 2-3 0,-1 1-4 0,3 3-5 16,1 1-16-16,5 2-16 0,-2-1-30 16,5 1-48-16,4-1-72 0,-1-3-120 0,7 1-137 15,0-4-535-15,0-4 331 0</inkml:trace>
  <inkml:trace contextRef="#ctx0" brushRef="#br0" timeOffset="46598.83">19383 14988 2629 0,'0'0'14'0,"0"0"-25"16,0 0 61-16,0 0 4 0,0 0-45 15,0 0-33-15,0 0-35 0,0 0-52 0,0 0-90 16,0 0-146-16,0 0-168 0,0 0-883 0</inkml:trace>
  <inkml:trace contextRef="#ctx0" brushRef="#br0" timeOffset="47067.29">19664 14682 1681 0,'0'0'535'0,"0"0"-533"0,0 0 44 0,0 0 23 16,0 0-19-16,0 0-38 0,0 0-8 16,0 0 6-16,0 0 3 0,0 0 3 0,0 0 4 0,0 0-7 15,0 0 3-15,0 0-1 0,83 1-3 16,-64-1 2-16,1 0-5 0,-1-3-2 15,-1 1-3-15,-4-1-1 0,4-1-1 0,-4 1-1 16,3-3 3-16,-5 2-2 0,1 1 0 0,0-1 0 16,-1 0-1-16,-2 1 0 0,-1 0 1 0,1 1 0 15,-3 1-3-15,0 1 6 0,-1 0-5 0,-3 0 2 16,-3 2 5-16,2 3 0 0,-2 4 9 0,0 2 1 16,-4 2 1-16,-3 3-1 0,-3 1-5 15,0 2 2-15,1 1-4 0,2 0 2 0,0 2 0 16,-1 2-1-16,2-1 0 0,1 2 1 0,-2-1-2 0,4 2 0 15,-5 3-1-15,5-2-5 0,-4 1 3 16,3 0-3-16,-3 0-5 0,-3 2 2 16,2 0-1-16,2 0 1 0,-1-1-6 0,-2-1-1 15,5-6-15-15,3-2-22 0,1-5-25 16,0-4-54-16,1-3-70 0,2-3-84 0,5-1-88 0,-5-4-145 16,-1 0-682-16</inkml:trace>
  <inkml:trace contextRef="#ctx0" brushRef="#br0" timeOffset="47332.61">19636 14961 2252 0,'0'0'148'0,"0"0"-107"15,0 0 40-15,0 0 0 0,0 0-16 0,0 0-23 16,0 0 5-16,0 0 11 0,0 0 3 15,0 0-6-15,0 0-10 0,0 0-8 0,0 0-9 16,0 0-7-16,146 23-6 0,-117-23-5 0,0-2-6 16,3 0-2-16,1-2-2 0,-3 0-4 15,0-1 2-15,-1-1-6 0,-2 2-11 0,1-2-9 16,1 0-17-16,-4 1-22 0,3-1-24 0,-3 1-26 16,2-1-46-16,-1-2-58 0,-2 2-73 0,2-2-77 15,-7 2-101-15,-5 3-719 0</inkml:trace>
  <inkml:trace contextRef="#ctx0" brushRef="#br0" timeOffset="48123.6">20717 14937 2136 0,'0'0'13'0,"0"0"42"16,0 0 34-16,0 0 5 0,0 0-29 0,0 0-39 16,0 0-23-16,0 0 1 0,0 0 8 0,0 0 2 15,0 0 2-15,0 0-6 0,81-7-5 16,-42 0-4-16,7-2-12 0,1 0-26 0,-2-1-48 0,4 3-77 15,-7 1-117-15,3 1-115 0,-12 1-135 16,-13 3-517-16</inkml:trace>
  <inkml:trace contextRef="#ctx0" brushRef="#br0" timeOffset="48499.23">21513 14983 1954 0,'0'0'-22'0,"0"0"-5"0,0 0 69 15,0 0 32-15,0 0-9 0,0 0-29 0,8-118-9 16,1 96-1-16,2-1 5 0,-1 1 1 15,0-1-4-15,1-2 8 0,0 0-5 0,-2-1-1 16,1 0 0-16,-1-2-6 0,-3 2 6 0,1 1 1 16,-2 3 7-16,-2 5 4 0,-1 3 7 0,-2 6 8 15,0 2 0-15,0 5-2 0,0 1-14 0,0 0-18 16,-2 8-13-16,-2 6-8 0,-1 6-2 0,0 3 0 16,1 6 5-16,1 3-7 0,1 1 3 15,1-1 0-15,1 3-5 0,0-1 1 0,0-2-16 16,1 1-19-16,4-4-28 0,0 0-36 0,2-2-47 15,2-4-75-15,0-2-109 0,-2-8-135 16,-1-4-852-16</inkml:trace>
  <inkml:trace contextRef="#ctx0" brushRef="#br0" timeOffset="48708.99">21852 14893 2395 0,'0'0'-40'0,"0"0"34"16,0 0 65-16,0 0 12 0,0 0-25 0,0 0-18 15,9 118-6-15,-4-95-8 0,3 0-6 0,-3 1-4 16,-2 1-3-16,-3-1-6 0,0 4-15 0,0-2-21 16,-6 0-26-16,-1-1-47 0,1-2-72 15,4-2-108-15,-2-7-136 0,3-6-635 0</inkml:trace>
  <inkml:trace contextRef="#ctx0" brushRef="#br0" timeOffset="49051.24">22186 14549 2395 0,'0'0'-22'0,"0"0"20"0,0 0 46 0,0 0-2 15,0 0-8-15,0 0-12 0,0 0-1 16,0 0 7-16,-29 119 0 0,38-105 0 0,0-2 3 0,3-2-5 16,1 0-4-16,4-2-1 0,-3-3-5 15,3 1-3-15,-1-2 0 0,2-1-2 16,-2 0 1-16,2 1 2 0,-2 2 1 0,-2-1 0 0,-2 1 4 16,1 2 1-16,-3 0 1 0,2 2 1 0,-4 0-4 15,0 1-3-15,-1-2-2 0,-3 3-1 16,0 0-2-16,-1-2-6 0,-3 2 3 0,0 0-4 15,0-2-1-15,-4 2 8 0,-3-1-9 16,0-1 1-16,-3 1-1 0,-3 0-8 0,2-2-1 16,-5 1-8-16,3 0-18 0,-4-1-24 0,2-2-34 15,-1 0-64-15,5-1-87 0,0-3-135 0,2-2-214 16,3 0-814-16</inkml:trace>
  <inkml:trace contextRef="#ctx0" brushRef="#br0" timeOffset="49266.9">22041 14630 2300 0,'0'0'8'0,"0"0"37"16,0 0 39-16,0 0 9 0,0 0-19 0,140-68-18 16,-104 57-3-16,-1 1-6 0,1 1-12 0,0 1-6 15,-1 0-9-15,2-1-8 0,-3 0-4 0,1 2-4 16,-3-1-3-16,-2 1-4 15,-3 2-10-15,-4 0-16 0,-2 3-33 0,-5 1-45 16,-1 1-70-16,-1 0-109 0,-4 0-132 0,-4 0-182 16,-2 0-574-16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48:32.562"/>
    </inkml:context>
    <inkml:brush xml:id="br0">
      <inkml:brushProperty name="width" value="0.05292" units="cm"/>
      <inkml:brushProperty name="height" value="0.05292" units="cm"/>
      <inkml:brushProperty name="color" value="#C00000"/>
    </inkml:brush>
  </inkml:definitions>
  <inkml:trace contextRef="#ctx0" brushRef="#br0">22950 14771 1449 0,'0'0'72'0,"0"0"49"0,0 0 33 16,0 0-2-16,0 0-43 0,0 0-46 0,0 0-15 15,0 0-1-15,0 0 7 0,0 0-8 16,0 0-8-16,0 0-5 0,83-10-13 0,-62 11-5 16,2 2-7-16,0 1-4 0,3-1-3 0,-1 2-3 15,5-2-4-15,-4 1-16 0,0-1-18 0,1 0-37 16,0-1-47-16,-1 0-70 0,-1-1-84 16,0 1-93-16,-12-2-74 0,-2 1-430 0</inkml:trace>
  <inkml:trace contextRef="#ctx0" brushRef="#br0" timeOffset="242.79">22958 15033 1856 0,'0'0'41'0,"0"0"47"0,0 0 39 0,0 0 16 16,0 0-16-16,0 0-36 0,0 0-16 0,0 0-8 15,0 0-7-15,0 0-8 0,0 0-14 16,0 0-7-16,117 42-16 0,-87-41-4 0,3-1-9 16,1 0-10-16,2 0-10 0,0-2-16 0,-1-2-13 15,2 0-17-15,-2-1-15 0,1 1-32 0,1-2-41 16,-5-1-77-16,1 0-79 0,-4 0-88 16,-8 2-84-16,-7 1-418 0</inkml:trace>
  <inkml:trace contextRef="#ctx0" brushRef="#br0" timeOffset="545.85">23700 14870 2464 0,'0'0'13'0,"0"0"26"15,0 0 17-15,0 0-8 0,0 0-9 0,0 0-6 16,0 0 0-16,0 0 5 0,0 0-5 16,0 0-14-16,0 0-7 0,0 0-10 0,123 3-8 15,-95-3-12-15,0 0-17 0,-2-3-26 0,-2 1-35 16,1-1-53-16,-2 0-71 0,1 0-99 15,-1-2-107-15,-6 1-100 0,-5 1-447 0</inkml:trace>
  <inkml:trace contextRef="#ctx0" brushRef="#br0" timeOffset="937.99">24423 14585 1733 0,'0'0'43'0,"0"0"41"0,0 0 30 15,0 0-4-15,0 0-28 0,0 0-35 0,0 0-19 16,0 0 1-16,0 0-2 0,-118 44-13 0,108-26 3 16,3 3-8-16,-1 1-4 0,1 3 2 15,1 1-8-15,-2 2-4 0,5 1-1 0,-3-1-4 16,5 3 1-16,1-4 2 0,0 0-4 0,1-2-2 15,7-1-6-15,1-2-1 0,2-3 5 16,1 0 6-16,3-3 9 0,1-4-1 0,3-1 6 16,-1-4 1-16,-1-1 2 0,-1-4 7 0,2-2 6 15,-5 0 5-15,1-4 13 0,-4-4 19 0,0-1 5 16,-2-2 8-16,0-2-5 0,-1-1-13 16,-4-1-10-16,-3-2-6 0,0 0-9 0,0-3-13 15,-1 0-2-15,-6-2-13 0,3-3-5 0,-3 1-2 16,0-1-11-16,3 1-9 0,-1 1-13 0,1 2-27 15,4 2-29-15,0 1-54 0,0 1-96 0,7 3-88 16,3 2-120-16,-3 3-210 0,-1 5-18 0</inkml:trace>
  <inkml:trace contextRef="#ctx0" brushRef="#br0" timeOffset="1199">24687 14993 1417 0,'0'0'97'0,"0"0"35"0,0 0 35 16,0 0 0-16,0 0-51 0,0 0-40 0,0 0-16 15,0 128-11-15,-1-106-1 0,-1 1-10 0,-2 2-7 16,-1 1-5-16,-4-1-15 0,3-1-1 0,0-1-5 15,-3 1-3-15,1-3-10 0,3-1-15 0,-2-3-24 16,-1-2-43-16,5-3-71 0,-3 0-134 0,3-3-152 16,2-1-295-16,1-4 103 0</inkml:trace>
  <inkml:trace contextRef="#ctx0" brushRef="#br0" timeOffset="1719.71">24888 14540 1488 0,'0'0'130'15,"0"0"31"-15,0 0 3 0,0 0-30 0,0 0-54 16,0 0-16-16,0 0 5 0,0 0 10 0,0 0-13 16,0 0-13-16,0 0-6 0,0 0-9 15,0 0-5-15,-23 126-8 0,18-106-2 0,3-1-6 16,-2 2-4-16,3-3-2 0,1 0-5 0,0-2 1 16,0 0 1-16,0-1-3 0,-1-1-1 0,3 0-4 15,2-4-2-15,1-2-2 0,1-1 0 0,0-1-1 16,0-1 0-16,2-3 0 0,3-1 3 15,-1-1-1-15,2 0 3 0,2-3 4 0,-2-1-4 16,0-1 5-16,0-1-1 0,3-1 1 0,-4 0 7 16,-1 0-6-16,3 0 1 0,-4-1-3 15,-2 2-2-15,-3 2 5 0,3 0 3 0,-4 2 6 16,-2 1 4-16,-1 1-3 0,0 0 0 0,0 0-6 16,0 1-3-16,-1 4 0 0,-2 0-2 0,-4 2-2 15,4 3-1-15,-4 1-6 0,2 0 3 16,-1 2 2-16,-2 2-3 0,4 0 4 0,-2 0-5 15,2 1-2-15,-2 0-1 0,2-1-3 0,-3-1-4 16,5 0-11-16,-5-1-5 0,5 0-10 16,-1-1-17-16,-2-1-21 0,3-2-43 0,2-1-61 15,-1 0-98-15,1-3-107 0,0-3-140 0,0-1-609 16</inkml:trace>
  <inkml:trace contextRef="#ctx0" brushRef="#br0" timeOffset="2146.92">25195 14649 1596 0,'0'0'84'0,"0"0"10"0,0 0 21 0,0 0 8 15,0 0-21-15,0 0-25 0,0 0-7 16,0 0-8-16,0 0-9 0,0 0-11 0,0 0-7 15,0 0-8-15,0 0-7 0,-13 123-5 0,16-110-2 16,4-1-1-16,1-3 0 0,-3 0 4 0,4-1-2 16,-1-1 1-16,2-3-3 0,-1 1-2 0,1-1-1 15,0-2-4-15,0-1 2 0,-2 0 0 0,0 2 2 16,0-2 3-16,-3 1 2 0,0-1-4 16,-3 2 1-16,3-1 0 0,-4 0-2 15,1 2 9-15,-2-1-2 0,0 2-1 0,0 0 5 16,0 2-7-16,-1 1-2 0,-4 1-2 0,1 2-5 15,-4-1-2-15,4 1 1 0,-4 0-1 16,-1-2-1-16,4 0 2 0,-2 1-4 0,-3-1 0 0,4 0 1 16,-1 0 0-16,-2 0 1 0,-1 1-2 0,0-1 1 15,2-1-6-15,-3-1-6 0,5-2-8 0,1 1-21 16,-2-2-23-16,4-3-36 0,-4-1-57 16,4 0-113-16,0 0-124 0,-1-4-129 15,2 2-610-15</inkml:trace>
  <inkml:trace contextRef="#ctx0" brushRef="#br0" timeOffset="2350.71">25191 14670 1836 0,'0'0'377'0,"0"0"-216"0,0 0 3 16,0 0-12-16,0 0-43 0,0 0-34 15,0 0-14-15,0 0-3 0,0 0-12 0,0 0-7 16,0 0-7-16,120-46-8 0,-98 42-6 0,1 0-1 15,-2 0-7-15,1 1-5 0,-1-2-1 16,0 2-8-16,-2-1-7 0,0 1-6 0,-2-2-15 16,-2 2-15-16,2 1-18 0,-3 0-22 15,0 0-33-15,-4 1-59 0,-2 1-117 0,-3 0-182 16,-4 0-257-16,-1 0-382 0</inkml:trace>
  <inkml:trace contextRef="#ctx0" brushRef="#br0" timeOffset="3743.75">14795 15911 1855 0,'0'0'-86'0,"0"0"89"0,0 0 9 16,0 0 5-16,0 0 6 0,0 0-6 0,0 0-3 16,0 0-6-16,0 0 3 0,0 0-10 0,0 0-11 15,148 36-17-15,-110-39-68 0,-2-1-85 16,0 0-131-16,-9 2-107 0,-9 1-416 0</inkml:trace>
  <inkml:trace contextRef="#ctx0" brushRef="#br0" timeOffset="3931.97">14830 16151 1394 0,'0'0'497'0,"0"0"-498"0,0 0 23 16,0 0 27-16,0 0 28 0,0 0 12 0,0 0-3 16,0 0-8-16,0 0-8 0,0 0-18 15,122-1-12-15,-92-5-20 0,0-1-15 0,0 2-11 16,-3-1-21-16,-2 0-23 0,0 2-44 0,-1-2-56 15,-3 1-73-15,-2 2-64 0,-3-2-78 0,-4 2-53 16,-5 0-440-16</inkml:trace>
  <inkml:trace contextRef="#ctx0" brushRef="#br0" timeOffset="4211.93">15103 15856 1405 0,'0'0'83'15,"0"0"-47"-15,0 0 37 0,0 0 49 0,0 0 15 16,0 0-26-16,0 0-16 0,0 0-5 0,118 16-5 16,-90-7-7-16,2 3-15 0,1 1-13 0,2 3-7 15,-2 4-19-15,-2 0-2 0,-2 4-10 16,-3 0-5-16,-4 1 0 0,-5-2-2 0,-1 1 3 16,-8 0-8-16,-2 1 7 0,-4-1-5 0,-3 0-1 15,-8 0 7-15,-4 0-7 0,-1-2 5 0,-4 0 1 16,-1-1 1-16,2-4-1 0,-1-2-2 15,2-2-1-15,2-3-8 0,0-1 0 0,3-3-12 16,1-2-26-16,1-1-30 0,4-2-48 16,-1-1-79-16,3 0-122 0,2-1-167 0,0-2-840 0</inkml:trace>
  <inkml:trace contextRef="#ctx0" brushRef="#br0" timeOffset="4933.68">15876 16411 1232 0,'0'0'30'0,"0"0"37"0,0 0 39 0,0 0 27 16,0 0-11-16,0 0-40 0,0 0-15 16,9-141-10-16,-2 115-4 0,3-1-13 0,-1 0-8 15,1 0-11-15,-1 1-6 0,-1 4 3 16,0 0-5-16,0 4 2 0,0 1-2 0,-2 6-2 15,-1 1-6-15,0 4-2 0,0 4-5 0,-1 2-10 16,4 1 9-16,-2 7-5 0,2 5 5 0,2 5 6 16,3 1-4-16,0 4-2 0,0 1-4 15,-2 3 1-15,4-2-4 0,-1 1 1 0,-2 2 1 16,3 0-5-16,0-2 2 0,-6 3-2 0,0-2 0 16,-4-2 5-16,-1-1 5 0,-4 0 2 0,0-1 3 15,-6-1 8-15,-1-3 1 0,-3 0 9 0,-3-4 4 16,2-3 1-16,-1-1 9 0,-1-3-2 15,1-3 6-15,-1-2-7 0,1-3 1 0,0 0-9 16,4-2-14-16,-1-5 1 0,2-4-13 0,0 0-3 16,1-4 2-16,4 0-1 0,2 0-3 15,0-1 3-15,4-1-4 0,3-1-8 0,4 2 6 16,2-1-3-16,3 2 4 0,0 1 4 0,4 2-3 0,3-2-4 16,-2 1-2-16,0-3 2 0,2 3-2 15,-1-3 8-15,0 1 0 0,-2 0 2 16,1 2 4-16,-5-2 2 0,2 0 2 0,-3 0 2 15,0 0 6-15,-3 0 2 0,-1 1 7 0,0 1 9 16,-3 2 6-16,0 1 7 0,-4 3 8 0,2 1 2 16,-4 1 1-16,-2 4 6 0,0 1-5 15,0 0-6-15,0 1-5 0,0 5-17 0,0 6-7 16,-2 3-2-16,-4 4-4 0,3 4 3 0,2 0-1 16,-2 1-1-16,5 0-2 0,-2 1-2 0,0-2-4 15,2-2-7-15,1-1 2 0,5-3-7 0,-2-2-4 16,2-3-10-16,0-3-23 0,5-2-40 0,0-2-60 15,1-5-67-15,3 0-106 0,1-6-134 16,-4-2-425-16,-4 2 243 0</inkml:trace>
  <inkml:trace contextRef="#ctx0" brushRef="#br0" timeOffset="5064.54">16403 15897 1783 0,'0'0'83'16,"0"0"43"-16,0 0 5 0,0 0-14 15,0 0-66-15,0 0-66 0,0 0-32 0,0 0-40 0,0 0-41 16,0 0-101-16,0 0-170 0,0 0-735 0</inkml:trace>
  <inkml:trace contextRef="#ctx0" brushRef="#br0" timeOffset="5947.3">16991 16190 1530 0,'0'0'270'16,"0"0"-188"-16,0 0 31 0,0 0 1 0,-120-31-32 15,98 29-38-15,-2 1-21 0,0 1-7 0,1 1-9 16,-4 6-5-16,3 4-4 0,-2 1-1 16,2 3-1-16,-2 2 2 0,1 2 6 0,5 1-6 15,1 2 7-15,8 0-3 0,1-1-5 0,8-3 3 16,2-1-10-16,1-2 2 0,10-2 1 15,1 0 2-15,7-4 1 0,0-2-5 0,2-4 6 16,1-2-5-16,2-1 9 0,0-4 7 0,-1-5-6 16,1-4 9-16,-1-2-1 0,-5-1 0 0,2-2 3 15,-4-2 2-15,1 0 1 0,-4 0 5 0,-1 0 7 16,-2 1 0-16,-2 3 6 0,-1 2 1 16,-3 4-4-16,1 3-6 0,-3 5-5 0,0 2-5 15,-1 0-4-15,-1 9 6 0,2 4-3 0,1 6 0 16,1 5-3-16,-2 3-6 0,1 4-2 0,2 4-6 15,-4 3 6-15,3 4-10 0,-1 4 6 0,0 4 0 16,-1 4-5-16,4 5 15 0,0 0 0 16,5-2 12-16,0 1 7 0,2-3-7 0,3-1 2 15,0 1-8-15,2-3-1 0,0 0-3 16,1-3 2-16,4 0-5 0,-4-6-4 0,1-1 2 16,-2-5-9-16,-1-4 7 0,-4-4 0 0,-1-5-1 15,-6-6-5-15,-6-5-4 0,0-4 7 0,-10-3-7 16,-5-6 5-16,-6-1-3 0,-4-11 0 0,-5-6-3 15,-2-5 11-15,-3-7 3 0,0-3-14 16,0-3 12-16,-1-2-10 0,5 1-1 16,5 0 10-16,2 3-6 0,2 1 0 0,6 1-6 0,7 2 1 15,4-1-6-15,3 0 2 0,2 2 2 16,0 0-10-16,4 0 6 0,4 1-7 0,3-1 1 16,0 2 6-16,6-3 2 0,-3-1 0 0,5 0 5 0,0 0 3 15,2-2-5-15,0 1 9 0,-1-1-4 16,0 0-5-16,0 3 5 0,-5 1-2 0,2 1 6 15,-1 5 4-15,-1 2 5 0,3 2-3 0,0 3 3 16,1 1 8-16,1 1-5 0,4 0 13 0,0 3-8 16,4 1-6-16,-7 6-1 0,4 4-7 15,-2 0-1-15,-3 7 0 0,0 3 5 0,-4 3-8 16,0 0 6-16,-3 3 1 0,-2 2-7 0,-1-1 10 16,-1-1-10-16,-1-1 0 0,-5-2 1 15,3 0-1-15,-4-3-1 0,0-2-1 0,1-2 4 16,-1-2-4-16,-2-1 6 0,2-2 4 0,-2-1 4 15,0 0 4-15,0 0 4 0,0 0 3 0,0-4-11 16,2-4 1-16,-1-4-7 0,5-1-8 16,1-6 2-16,1 0-2 0,5 0 2 0,-1-1-1 15,2 0 6-15,-3 4-4 0,0 4 1 0,2 2 3 16,-5 4-7-16,1 4 6 0,1 2-1 0,0 0 1 16,0 1 4-16,1 6 0 0,1 1 5 0,-1 2-2 15,3 1 4-15,-2 3-8 0,1 0 2 16,2 0-3-16,-1 0-8 0,2 0 5 0,-2 1-6 15,2-1-14-15,-3-1-19 0,5-3-39 0,-4-1-67 16,5-2-115-16,-1-2-189 0,-5-3-376 16,-4-1-336-16</inkml:trace>
  <inkml:trace contextRef="#ctx0" brushRef="#br0" timeOffset="6208.44">18190 15850 2632 0,'0'0'-8'0,"0"0"35"16,0 0 18-16,0 0 14 0,0 0 6 0,0 0-12 16,0 0-1-16,-28 120-4 0,35-89-5 15,-1-1-11-15,2 3-13 0,1-1-3 0,1 3-12 16,1-1-1-16,0 1 3 0,3-1-11 0,-3-2 1 15,1 1-9-15,0-3-20 0,-2-4-25 16,3-2-34-16,2-3-40 0,-2-5-71 0,5-2-88 16,2-3-112-16,-8-4-130 0,-2-3-780 0</inkml:trace>
  <inkml:trace contextRef="#ctx0" brushRef="#br0" timeOffset="6655.67">18878 15993 1421 0,'0'0'18'0,"0"0"46"0,0 0 31 15,0 0 9-15,0 0-10 0,0 0-30 0,0 0-10 16,0 0 12-16,0 0 20 0,0 0-8 0,0 0-19 16,0 0-23-16,0 0-18 0,0 0-9 0,128-92-1 15,-101 66-1-15,-5-1-3 0,-2 2 3 16,-4-1-1-16,-3 1-1 0,-5 0 6 0,-4 1-1 16,-3 1-2-16,-1 2 5 0,-2 2-4 15,-7 2-3-15,-4 4 3 0,-3 3-6 0,-1 8-5 16,-7 2 0-16,3 5-3 0,-1 9 1 0,-1 7 7 15,-2 5 2-15,3 4 4 0,2 6 6 16,6 5 8-16,2 9 1 0,4 3 4 0,3 5-2 0,5 6-10 16,0-1 1-16,7 1-4 0,3-1-2 15,2 1 5-15,4 0 2 0,0-1-4 0,2-2-5 16,3-7-3-16,-1-5-15 0,0-4-5 0,0-7-15 16,-2-5-22-16,-5-3-28 0,3-4-47 15,-6-7-55-15,-4-3-85 0,1-7-71 0,-6-4-80 16,-1-4-36-16,0-1-197 0</inkml:trace>
  <inkml:trace contextRef="#ctx0" brushRef="#br0" timeOffset="6837.93">18657 16358 2122 0,'0'0'118'0,"0"0"-103"0,0 0 27 0,0 0 27 0,0 0 22 16,0 0 3-16,0 0-22 0,0 0-18 0,0 0-8 15,143-15-9-15,-99 3-12 0,5-1-14 16,1-1-6-16,1 1-12 0,-1-1-16 16,-2-1-25-16,-3-1-57 0,2 1-87 0,-3 0-108 15,-3 0-133-15,-12 4-145 0,-9 2-537 0</inkml:trace>
  <inkml:trace contextRef="#ctx0" brushRef="#br0" timeOffset="7089.55">19760 15721 2535 0,'0'0'40'0,"0"0"36"16,0 0 4-16,0 0 5 0,0 0-18 0,0 0-32 16,0 0 5-16,0 0-3 0,0 0-4 0,-88 126-2 15,76-87-1-15,-3 2 2 0,6 1-9 0,3 1 0 16,1 0-13-16,2-1-7 0,3-3 1 15,0-3-8-15,5-3-3 0,3 0-7 0,3-6-8 16,4-2-18-16,-1-6-16 0,5-4-28 0,-2-3-44 16,4-5-69-16,1-5-111 0,2-2-169 15,-5-1-164-15,-7-3-565 0</inkml:trace>
  <inkml:trace contextRef="#ctx0" brushRef="#br0" timeOffset="7310.94">20281 15923 1818 0,'0'0'96'0,"0"0"6"0,0 0 28 15,0 0 18-15,0 0-20 0,0 0-33 16,0 0-11-16,0 0-16 0,0 0-21 0,0 0-12 16,-78 125-18-16,60-104-3 0,2 0-3 0,-3 1-3 15,-1 0-1-15,0-1-9 0,1-3-8 0,0-1-22 16,6-2-21-16,1-1-35 0,3-3-57 0,1-1-54 15,0-2-74-15,5-1-89 0,0-4-121 16,-1 0-678-16</inkml:trace>
  <inkml:trace contextRef="#ctx0" brushRef="#br0" timeOffset="7512.95">19935 15970 1917 0,'0'0'193'0,"0"0"-75"0,0 0 11 0,0 0 4 15,0 0-11-15,0 0-19 0,0 0-11 16,0 0-16-16,0 0-7 0,0 0-21 0,0 0-11 16,0 0-13-16,138 125-18 0,-110-109 1 0,-3-2-13 15,1-1-7-15,-5-1-10 0,1 0-19 16,0-2-33-16,-3 1-44 0,4-4-34 0,0-1-53 0,2 0-115 16,4-3-108-16,1 1-80 0,-5-2-356 15,-9-1 552-15</inkml:trace>
  <inkml:trace contextRef="#ctx0" brushRef="#br0" timeOffset="7764.6">20684 15914 2008 0,'0'0'157'0,"0"0"-130"16,0 0 42-16,0 0 20 0,0 0 20 0,0 0-18 15,-15 119-7-15,20-93-4 0,1 2-8 16,1 0-20-16,2-1-15 0,0 3-4 0,-2-4-15 16,2 1 1-16,-1-1-4 0,-2 0-12 0,-1-2 4 15,-2 0-9-15,3-2-5 0,-3-3-15 0,3-1-6 16,-2-4-22-16,5-4-28 0,-4 0-24 0,1-5-58 16,1-1-59-16,4-2-106 0,-1-2-120 15,-2 0-94-15,-3-3-454 0</inkml:trace>
  <inkml:trace contextRef="#ctx0" brushRef="#br0" timeOffset="7957.07">20504 16186 1992 0,'0'0'231'0,"0"0"-160"0,0 0-2 0,0 0 3 15,0 0 4-15,0 0-26 0,0 0-3 16,0 0-4-16,0 0-11 0,0 0-15 0,0 0-7 15,123-25-4-15,-83 18-6 0,1-2-11 16,-1 2-13-16,0 2-33 0,1-1-50 0,-6 2-81 16,2 0-157-16,-13 1-206 0,-7 2-845 0</inkml:trace>
  <inkml:trace contextRef="#ctx0" brushRef="#br0" timeOffset="8273.83">21202 16459 1812 0,'0'0'375'0,"0"0"-350"0,0 0 35 16,0 0 19-16,0 0-1 0,0 0-21 0,0 0-13 15,0 0-3-15,0 0-8 0,0 0-7 0,-20-125 1 16,23 111-6-16,-1 0-7 0,0 2 10 0,1 2-4 15,1-1 4-15,-1 4 2 0,-2 0-6 0,-1 5-1 16,2 1-4-16,-2 1 2 0,0 2 0 16,0 8 1-16,0 1-1 0,-2 5-6 0,-2 5-2 15,-1 2-7-15,2 2-3 0,0 3-1 0,0 0 0 16,2 1-2-16,-1-1-3 0,2-3-3 16,0 0-18-16,0-3-14 0,0 1-23 0,5-5-37 15,-2-1-64-15,1-1-27 0,2-1-87 0,-3-2-177 16,0-4-470-16,0-3 282 0</inkml:trace>
  <inkml:trace contextRef="#ctx0" brushRef="#br0" timeOffset="8630.84">21202 15601 2190 0,'0'0'63'0,"0"0"-11"0,0 0 35 0,0 0 38 16,0 0 13-16,0 0-22 0,94 126-24 0,-69-93-21 15,1 2-12-15,4 6-16 0,-2 2-10 0,0 3-13 16,-1 2-7-16,-3-1-11 0,-1-1-3 16,-6-1 2-16,0-4-7 0,-5-3-1 0,-3-1-13 15,-3-1-19-15,-3-2-9 0,-3-2-19 0,-3-1 1 16,-7 1-19-16,-3-4-43 0,0-1-91 16,-3-4-132-16,-3-3-108 0,6-6-117 15,6-6-457-15</inkml:trace>
  <inkml:trace contextRef="#ctx0" brushRef="#br0" timeOffset="9057.94">21834 15559 1810 0,'0'0'-4'0,"0"0"60"16,0 0 36-16,0 0 39 0,0 0 10 0,46 136-24 16,-25-98-16-16,1 4-17 0,3 4-10 0,1 1-7 15,1 1-24-15,1 4-15 0,0-1-9 16,-3 0-10-16,-2-3 0 0,-3-3-3 16,-4 1-2-16,-5-3-1 0,-7 2 3 0,-3-2-8 0,-1 1-5 15,-7-4-3-15,-6-1-16 0,-1-2-7 16,-6-3-27-16,-3 0-31 0,-2-3-53 0,0-2-123 15,-5 2-111-15,8-10-139 0,7-7-671 0</inkml:trace>
  <inkml:trace contextRef="#ctx0" brushRef="#br0" timeOffset="9933.61">22532 16101 2154 0,'0'0'10'0,"0"0"13"16,0 0 30-16,0 0 10 0,0 0 0 16,0 0-16-16,0 0-8 0,0 0 9 0,0 0 4 15,0 0-6-15,0 0-10 0,0 0-12 0,146-17-12 16,-104 14-10-16,-2-1-16 0,5 3-21 0,-7 0-36 15,-2 1-49-15,2 0-64 0,-7 0-110 0,-1 0-97 16,-9 0-124-16,-8 0-533 0</inkml:trace>
  <inkml:trace contextRef="#ctx0" brushRef="#br0" timeOffset="10156.01">22529 16355 2110 0,'0'0'8'0,"0"0"38"16,0 0 68-16,0 0 21 0,0 0-26 0,0 0-21 15,152-2-3-15,-116-4-12 0,6-2-2 0,1 1-21 16,1-1-21-16,0 0-11 0,0 1-13 0,-4 0-15 16,-4 0-16-16,-2 3-22 0,-8 0-42 15,-1 0-51-15,-5 2-75 0,-4 4-164 0,-5-2-162 16,-3 0-759-16</inkml:trace>
  <inkml:trace contextRef="#ctx0" brushRef="#br0" timeOffset="10524.1">23406 16156 2372 0,'0'0'25'0,"0"0"19"0,0 0 24 0,0 0 10 16,0 0-14-16,0 0-11 0,0 0 4 0,0 0-7 15,0 0-11-15,0 0-11 0,0 0-9 16,148-25-10-16,-108 19-4 0,4 1-6 0,-3 1-13 16,2 0-14-16,-3 0-29 0,-1 0-33 15,-2 1-41-15,-3 0-66 0,-3 1-123 0,-2 3-132 16,-9-2-118-16,-8 1-481 0</inkml:trace>
  <inkml:trace contextRef="#ctx0" brushRef="#br0" timeOffset="10964.71">24205 16148 2442 0,'0'0'21'0,"0"0"28"0,0 0 49 0,0 0-6 16,0 0-34-16,0 0-20 0,0 0-4 0,0 0-1 15,28-133-2-15,-21 114-5 0,3-1-3 0,-1 0-2 16,-1-1-1-16,0-1-5 15,1 2-3-15,0-1 5 0,-2 1-8 0,2 1-2 0,-4 2 7 16,0 2-6-16,-4 4 2 0,1 4 7 0,1 3-12 16,-3 1-7-16,2 3 4 0,-2 0-11 15,0 5 9-15,0 4 7 0,0 5-2 0,0 5 4 16,0 3-4-16,0 5-2 0,0 3-2 0,0 2 1 16,0 3 1-16,0 1-1 0,0-1 0 0,0 1 0 15,0 0-3-15,0 1 0 0,1-1-1 16,0 2-7-16,0-3 0 0,-1 0 1 0,2-4-11 15,-2-2-5-15,2-4-18 0,-2-3-20 0,2-3-6 16,-2-1-21-16,2-3-17 0,-2-4-33 0,1 0-56 16,0-1-96-16,-1-3-63 0,0-1-55 15,1-3-78-15,0-1-330 0</inkml:trace>
  <inkml:trace contextRef="#ctx0" brushRef="#br0" timeOffset="11207.06">24127 16494 2048 0,'0'0'75'0,"0"0"24"0,0 0 42 0,0 0 15 16,0 0-48-16,0 0-17 0,0 0-13 0,0 0-10 15,117-7-12-15,-94 7-15 0,1 0-11 16,3 0-8-16,-4 1-8 0,1 1-9 0,2-1 2 15,-4-1-11-15,2 0-3 0,0 0-6 0,-1 0-14 16,4 0-9-16,0 0-30 0,3 0-26 0,0 0-36 16,-2-3-45-16,2 1-139 0,-8 1-211 0,-7 1-797 15</inkml:trace>
  <inkml:trace contextRef="#ctx0" brushRef="#br0" timeOffset="12951.31">15204 17509 1596 0,'0'0'47'16,"0"0"66"-16,0 0 16 0,0 0-8 0,0 0-37 15,0 0-53-15,0 0 3 0,0 0 11 0,0 0 7 16,0 0-10-16,0 0-18 0,0 0-5 0,117-20-16 15,-86 18 2-15,0-1-13 0,1 1-28 16,1-3-26-16,0 2-64 0,0-3-80 0,-2 0-86 16,-1 2-91-16,-8 0-72 0,-8 3-322 0</inkml:trace>
  <inkml:trace contextRef="#ctx0" brushRef="#br0" timeOffset="13134.88">15276 17673 1312 0,'0'0'15'16,"0"0"24"-16,0 0 22 0,0 0 34 16,0 0 12-16,0 0-2 0,0 0-15 15,0 0-12-15,0 0-26 0,152-15-25 0,-116 2-10 16,3-1-28-16,-3 0-18 0,0 1-28 0,-1 1-54 16,-5 1-88-16,-3 2-95 0,-3-1-109 0,-9 3-148 15,-4 2 208-15</inkml:trace>
  <inkml:trace contextRef="#ctx0" brushRef="#br0" timeOffset="13372.91">15701 17315 941 0,'0'0'215'0,"0"0"-141"0,0 0 40 0,0 0 43 16,0 0 10-16,0 0-16 0,0 0 0 15,117 38-13-15,-94-25-15 0,0 4-27 0,-1 1-19 16,0 3-18-16,-5 4-17 0,-5 0-21 15,-3 4-13-15,-9 3 0 0,0 1-12 0,-9 0 8 16,-7 2-5-16,-5-2-10 0,-4-2 0 0,-5 0-10 16,-1-4-3-16,0-2-9 0,2-2 5 0,2-1-24 15,2-4-13-15,3-4-13 0,3-3-63 0,-1-6-61 16,7-2-88-16,0-3-104 0,7-1-79 16,0-2-245-16</inkml:trace>
  <inkml:trace contextRef="#ctx0" brushRef="#br0" timeOffset="13653.66">15122 17401 1369 0,'0'0'255'0,"0"0"-224"16,0 0 55-16,-152 35 23 0,117-17 11 16,1 4-19-16,2 4-12 0,1 1-22 0,3 3 8 15,3 1-8-15,0 0-19 0,6 0 4 0,5-1-19 16,3 0-1-16,8-1-18 0,3-4-5 16,9 0-14-16,7-4-9 0,8 0 6 0,3-4-18 15,10-3-3-15,6-4-27 0,4-3-46 0,7-4-74 16,1-2-166-16,-12-1-183 0,-12 0-749 0</inkml:trace>
  <inkml:trace contextRef="#ctx0" brushRef="#br0" timeOffset="14348.73">16200 17415 1108 0,'0'0'276'0,"0"0"-251"0,0 0 41 16,0 0 24-16,0 0 7 0,0 0-9 15,0 0-25-15,0 0 8 0,0 0-6 0,31 125-10 16,-13-114-3-16,-2 0-16 0,4 0-5 0,1-3-15 16,-2-2 5-16,2-3-11 0,0-2 1 0,-1-1 5 15,1 0-12-15,-4-4 7 0,1-4-2 16,-4-4 3-16,-2 0-1 0,-2-2 8 0,-3 0-1 15,-2 0 3-15,-2-1 5 0,-2 0-13 0,-1 0 5 16,0 1-8-16,-5 3 1 0,0-1 8 16,-1 5-2-16,0 2 1 0,1 2-5 0,1 3-2 15,-1 0-10-15,1 8-8 0,2 5 4 0,-2 6-8 16,3 4 2-16,1 2 8 0,0 4-1 0,4 0-5 16,1 3 12-16,4 1-6 0,1 2-8 15,4 0 6-15,0 3-19 0,-1-4 5 0,-1-2 2 0,-2-2 11 16,1-4-9-16,-1 5-6 0,1 3 22 15,2 2-33-15,-1 1 37 0,1 2 0 16,-3 1-26-16,0 0 25 0,-1-3-11 0,-4-1 6 16,-1-4-15-16,-4-2 18 0,0 0-19 0,-5-4 9 15,-3-2 36-15,-2-2-14 0,0-4 18 0,-4-2-8 16,0-4 10-16,1-3 14 0,-2-3 2 0,3-3 10 16,-4-3-35-16,1 0 3 0,-1-7-3 0,2-4-10 15,-2-2 6-15,1-1-1 0,2-4-24 16,1-1 6-16,1-2 28 0,4-2-43 15,1-1 44-15,4 0-12 0,2-3-33 0,1 0 27 0,8-1-21 16,3-1 10-16,5-2-11 0,0 0 1 0,4-2-35 16,7-5-35-16,10-7-9 0,2-1-84 15,1 4-82-15,-3 10-171 0,-15 12-191 0,-8 10-507 0</inkml:trace>
  <inkml:trace contextRef="#ctx0" brushRef="#br0" timeOffset="14789.77">16924 17987 1043 0,'0'0'462'0,"0"0"-335"0,0 0 80 15,0 0-8-15,0 0-30 0,0 0-38 0,0 0-42 16,0 0-12-16,0 0-29 0,0 0-5 0,0 0-13 16,0 0 10-16,38-131 3 0,-28 108-13 0,0-1 3 15,-1-1-13-15,0-1-3 0,1 2 4 16,-3 1-6-16,0 0 5 0,2 2-4 0,-3 4 0 15,-2 2-3-15,-2 3 3 0,1 7 0 0,-3 2-6 16,1 0 6-16,-1 3-8 0,0 0 2 16,0 7-2-16,0 4-1 0,0 4-7 0,0 5-2 0,0 5 8 15,0 4-10-15,0 2 11 0,0 5-4 0,2-2-8 16,0-4 6-16,0-2 2 0,3-4 6 16,-1-3-19-16,-4 2 10 0,5 1-23 15,-1 1-9-15,-2 2 6 0,2-1-33 0,0-1-15 16,-2-3-56-16,2-1-52 0,0-3-71 0,-1-5-135 15,1-4-158-15,-1-3-541 0</inkml:trace>
  <inkml:trace contextRef="#ctx0" brushRef="#br0" timeOffset="16928.83">16114 17126 921 0,'0'0'27'0,"0"0"27"16,0 0 21-16,0 0 10 0,0 0-8 15,0 0-23-15,0 0 0 0,0 0 9 0,0 0 24 0,0 0 23 16,0 0 4-16,0 0-1 0,17-13-17 16,-8 5-10-16,-3 0-12 0,0-3-5 0,1-2-11 15,1-1-12-15,-2 0-1 0,2-2-13 16,1-3-2-16,0-1-2 0,2 0-4 0,-1-1-5 15,0 2-2-15,1-1 7 0,-1 4-7 0,-1-1 8 16,-4 5 2-16,1 2-9 0,-4 2 6 0,-1 4-1 16,1 2 3-16,-2 2-1 0,0 0-2 15,0 3-10-15,1 3-8 0,1 3 6 0,-1 5-5 16,0 2 3-16,1 1-1 0,2 3-4 16,0 1-3-16,-1 1 2 0,4-1-7 0,-4 1-6 0,5-1-1 15,0 0-20-15,2-1-9 0,-2 1-25 16,2-3-35-16,4 1-48 0,-3 0-50 0,3-5-64 15,2 0-89-15,-5-3-114 0,-1-6-600 0</inkml:trace>
  <inkml:trace contextRef="#ctx0" brushRef="#br0" timeOffset="17406.73">17845 17404 2072 0,'0'0'108'0,"0"0"-84"0,0 0 31 0,0 0 26 15,0 0-25-15,0 0-26 0,0 0-28 0,0 0-6 16,0 0 14-16,0 0-1 0,0 0 9 16,0 0-12-16,18-2 2 0,10-1-6 0,0-2-25 15,2 0-18-15,-1 2-65 0,0-2-76 0,-5 3-107 16,2 2-122-16,-8-2-90 0,-7 2-423 0</inkml:trace>
  <inkml:trace contextRef="#ctx0" brushRef="#br0" timeOffset="17603.73">17803 17657 1774 0,'0'0'-22'0,"0"0"28"16,0 0 36-16,0 0 25 0,0 0 2 0,0 0-11 15,0 0-2-15,0 0-14 0,0 0-4 0,0 0-16 16,143 37-12-16,-111-43-8 0,0 1-22 16,5-1-49-16,-5 0-63 0,0 1-92 0,-1 0-100 15,-2 0-78-15,-9 1-45 0,-9 2-99 0</inkml:trace>
  <inkml:trace contextRef="#ctx0" brushRef="#br0" timeOffset="17851.06">18367 17512 2320 0,'0'0'-18'0,"0"0"21"0,0 0 38 16,0 0 15-16,0 0-10 0,0 0-1 0,0 0-10 15,0 0-5-15,0 0 3 0,0 0-18 16,130-31 8-16,-100 30-15 0,0 0-9 0,1-1-4 16,-1 1-16-16,1 1-24 0,-1 0-44 0,-3 0-59 15,-2-1-93-15,0 0-122 0,-1 1-129 0,-6 0-42 16,-8-1-164-16</inkml:trace>
  <inkml:trace contextRef="#ctx0" brushRef="#br0" timeOffset="18258.86">19076 17499 2253 0,'0'0'-6'0,"0"0"46"0,0 0 29 16,0 0 1-16,0 0-25 0,0 0-21 16,0 0-2-16,0 0 3 0,0 0 0 0,35-122-14 15,-22 104 10-15,0 0-10 0,-1-1-2 0,3-1 10 16,-3 2-3-16,-1-1 3 0,-1 0 7 0,-2 0 2 16,-4 1-1-16,1 2 3 0,-3 2 2 15,-2 4-4-15,0 2 13 0,0 5-1 0,0 0-4 0,-1 3 1 16,-4 0-9-16,3 1-14 0,-1 7-12 0,-3 5 2 15,3 7-15-15,-4 3 11 16,5 8 7-16,-1 2-8 0,2 2 5 0,0 0 1 16,1 2-5-16,0 1-8 0,0 1 6 0,2 0-12 0,1-2-8 15,4-1 3-15,-3 1-23 0,1-4-7 16,0-2-18-16,3-3-42 0,-4-5-59 16,4-3-111-16,0-2-177 0,-4-7-183 0,2-4-537 0</inkml:trace>
  <inkml:trace contextRef="#ctx0" brushRef="#br0" timeOffset="18680.46">19795 17483 1683 0,'0'0'-33'0,"0"0"31"16,0 0 37-16,0 0 40 0,0 0 29 0,0 0-8 16,0 0-25-16,0 0-4 0,0 0-14 0,0 0-24 15,127-1 0-15,-98-4-20 0,1 1-11 16,1-2-7-16,-1 2-20 0,-1 0-41 0,-2-1-45 15,-2-1-86-15,0 0-101 0,-4-2-90 0,-7 2-60 16,-4 2-192-16</inkml:trace>
  <inkml:trace contextRef="#ctx0" brushRef="#br0" timeOffset="18906.88">20103 17302 656 0,'0'0'351'0,"0"0"-198"15,0 0 49-15,0 0 6 0,0 0-52 16,0 0-61-16,0 0-49 0,0 0 10 0,0 0 17 0,0 0 10 15,0 0-3-15,0 0-19 0,0 0 3 16,0 0-15-16,114 87-2 0,-87-70 1 0,0 1-13 16,-5 2-9-16,-1 1-16 0,-2 0 3 0,-8 1-12 15,-4-2 6-15,-5 0 3 0,-2-1-12 16,-7 2 3-16,-3 0-10 0,-6-1-15 0,-2 2-19 16,-3-1-28-16,-1 1-48 0,-1-4-58 0,1 1-68 15,6-5-74-15,2-1-79 0,3-4-57 16,9-4-214-16</inkml:trace>
  <inkml:trace contextRef="#ctx0" brushRef="#br0" timeOffset="20789">20743 17626 751 0,'0'0'101'0,"0"0"-182"0,0 0 80 16,0 0 102-16,0 0 22 0,0 0-6 0,0 0-9 15,0 0 13-15,0 0-1 0,0 0 15 0,0 0-11 16,128-23-17-16,-112 8-6 0,0-1-16 16,1-4-2-16,-2 1-16 0,1-2-3 0,-1-2-16 15,2-1-12-15,-4-1 4 0,-1 0-13 16,-1 0 1-16,-3 2-4 0,2 1-6 0,-5 1-7 15,-3 1 2-15,-2 1-3 0,0 2-11 0,-7 2 7 16,2 2-12-16,-3 4 5 0,-1 1 6 16,0 4-6-16,-2 4 2 0,2 0-9 0,-2 3 5 0,1 7-10 15,0 5 7-15,-2 4 2 0,2 2-5 0,1 5 7 16,0 2-6-16,5 4 5 0,1 0-1 16,3 4 1-16,0-2-1 0,6-2-5 0,5 1 8 15,-1-5-9-15,6 0 9 0,-2-5 3 0,4-4-10 16,-3-2 9-16,4-3-9 0,-1-3 6 0,2-4 1 15,1-4 2-15,-1-3-1 0,0 0 1 16,-1-8 8-16,-3-2-6 0,1-4 9 0,0-1-5 16,-3-2-1-16,-2-3-2 0,-1 0 6 0,0-4 5 15,-2-3-11-15,-1-1 13 0,1 0-13 16,-2-2-6-16,1 3 12 0,-2 4-11 0,3 3 4 16,-4 3 0-16,2 6 4 0,-2 2-7 0,0 4 8 15,0 2-2-15,2 2-14 0,-2 1 11 0,1 0-8 16,0 5 2-16,1 4 8 0,-2 4-2 15,2 3-3-15,-2 1 0 0,2 3-1 0,-4 1-5 16,7-2 8-16,-5 2-6 0,1-1-2 0,1-2 8 16,4 0-5-16,-1-1 5 0,2-3-8 0,2-2 0 15,-2-2-6-15,1-2 6 0,3-1 8 16,-2-3-4-16,-1-4 9 0,1 0-7 0,0-1-2 16,-2-5 2-16,0-1 3 0,-1-2-4 0,-3-2 2 15,0-1 11-15,1-1-10 0,-2-1 15 0,-2 1-5 16,2 0-7-16,-1-1 4 0,0 1-4 0,0 3 3 15,-2 0-6-15,1 2 7 0,-2 4-7 16,0 1-5-16,0 0 8 0,1 3-12 0,0 0 8 16,0 3 2-16,0 3 0 0,2 1 1 0,1 2-1 15,-1 3 1-15,1 1-8 0,-2 2 6 0,3 1-6 16,2 0 0-16,-1 1 3 0,0 0-1 16,3-2-1-16,-2 0-2 0,2-1 7 0,1 0-8 15,1 0 5-15,0 0 2 0,0-3-9 0,2-1 9 16,-3-4-1-16,0-1 1 0,-2-4-1 15,-3-1 1-15,0 0 0 0,-1-2 4 0,-2-4 13 16,0-1-3-16,-1-3 7 0,-3-2 1 0,0-1-7 16,-1-3 1-16,0 2 0 0,-1-3-4 15,-5 1-5-15,-2-3 0 0,-2-1-13 0,-3-2 4 16,-4-1 7-16,1-2-7 0,-3-1 7 0,0-1-9 0,-2 1-3 16,1 0 0-16,0 5 5 0,1 3 9 15,3 1-8-15,3 4 8 0,3 5-6 0,3 2-3 16,2 3 5-16,3 3-8 0,2 0-13 0,0 0-3 15,0 0 11-15,4 5-10 0,6 2 21 16,1 3 0-16,5-1-12 0,0 0 11 0,3 3-6 16,4-3 4-16,-2 0-3 0,4-2 1 0,-1 0-6 15,1-3-5-15,-2 0 7 0,0-1-9 0,1 0 4 16,-2-2-4-16,-2-1-13 0,0 0-1 16,-4-1-7-16,1-3-2 0,-3-2 3 0,2-1 8 15,-3 2-4-15,0-4 8 0,-1 3 11 0,-1-1-10 16,-1-1 9-16,0 1 6 0,1-1 3 0,0 0 6 15,2 1 11-15,0-1-3 0,0 1-11 16,0 0 9-16,-3 3-12 0,-1-3 0 0,-2 4 9 16,0 2-4-16,-6 1 8 0,-1 0 12 0,0 2 8 15,-3 5-1-15,-6 0 6 0,0 2-3 0,-1 0-4 16,-4 2 13-16,2 2-4 0,-2-1 0 16,3 2-5-16,-1 3-7 0,0 1-8 0,2 1-6 15,0 2 4-15,-1 1-7 0,2 2 2 0,2 0 1 16,2-1-3-16,-1-1-3 0,6-1 1 0,0-3 0 15,2-4-10-15,11-4 6 0,0-3-9 0,4-4 0 16,0-2 7-16,3-1-1 0,0-6 2 16,1-4-1-16,-5-6 3 0,-1-2-4 0,1 0 9 15,-3-2 4-15,0-2-9 0,-1-1 12 16,-3-2-9-16,-2 0 2 0,-1-3 6 0,-4 3-5 0,0-1 2 16,-2 5-4-16,0 1 1 0,0 2-4 15,-2 6 7-15,-1 3 4 0,0 3-6 0,1 1 6 16,0 5-7-16,1 0-4 0,-2 6-6 0,2 6 0 15,-2 1-8-15,2 6 4 0,1 1 10 16,0 0-10-16,0 2 9 0,1 3-2 0,6-3-4 16,0 3-4-16,0-3 3 0,2-2-1 0,2-1-11 15,0-5 11-15,2-1-9 0,3-1-4 0,-1-3 14 16,0 0-6-16,-3-5 7 0,2-2 2 16,-3-2 4-16,-2-3-1 0,1-4 9 0,-3-3 3 15,1 1-9-15,3-2 13 0,-4-1-12 0,1-2 7 16,-1-3 8-16,2-1-9 0,0-2 4 0,-1-1-8 15,3-1 1-15,0-2-8 0,1 3 7 0,2 2 1 16,-3 2-9-16,-1 2 7 0,1 4-6 0,-3 2-5 16,-2 5 5-16,1 0-3 0,1 4-10 15,-3 0 4-15,0 0 7 0,-2 5-8 0,0 1 15 16,-2 6-8-16,1 2-8 0,0 1 6 0,-2 1-4 16,0 2 7-16,0 0-7 0,0 2 8 0,0-1-10 15,1-1-4-15,4 1 14 0,0 0-10 16,3-3 9-16,-1 1 0 0,4-2-4 0,0 0 3 15,5 2 0-15,0-4 3 0,2-2-4 0,5-3 6 16,-1-2-6-16,2-3 3 0,-2-1 3 16,-1-2-4-16,2 0 2 0,-5-3-5 0,0-4 3 15,-3-1-6-15,-3-3 10 0,1 0 3 0,-2-2-5 16,-1-3 10-16,-1-1-5 0,-2-4 1 16,-1 0 2-16,1-1 3 0,-1-2-4 0,-1 0-2 15,-3 0 10-15,2 0-12 0,-4-1 18 0,0 2-3 16,-1 2-8-16,-4 4 6 0,-3 3-8 0,1 5 10 15,-1 4-5-15,0 4 6 0,-1 1 0 0,-1 2-13 16,2 6 10-16,1 5-8 0,1 2-4 0,0 2 6 16,1 4-6-16,-2 0-4 0,1 1 7 0,2 2-3 15,2 0-9-15,2 1 7 0,0 2-14 16,0 0 8-16,0 1 4 0,0-2 0 16,0-1-1-16,6-6-14 0,1-2-3 0,1-2-32 0,3-3-17 15,7-1-14-15,-2-3-5 0,6-2-30 16,3-2-63-16,1-4-145 0,-6 0-256 0,-6 0-659 0</inkml:trace>
  <inkml:trace contextRef="#ctx0" brushRef="#br0" timeOffset="23372.19">23875 17434 1158 0,'0'0'34'0,"0"0"29"15,0 0 31-15,0 0 14 0,0 0-12 0,0 0-46 16,0 0-9-16,0 0-3 0,0 0 2 15,0 0-10-15,0 0 5 0,0 0-7 0,-4-90-2 16,5 77 9-16,-1 1-5 0,0 0 7 0,0 0-5 16,-5 0 5-16,0 2-15 0,-4-2 1 0,-1 3 7 15,-1-1-12-15,0 5 8 0,-5 2-6 0,1 2-9 16,-4 1-6-16,-1 3 0 0,0 5-2 16,-1 1-10-16,2 4 11 0,-2 1-12 0,2 1 5 15,3 4 6-15,1 0-5 0,4 1 5 0,1 1-7 16,4 0 3-16,1 3-2 0,5 0 3 0,0-2 1 15,0-4-6-15,10-2 3 0,0-3-2 16,1-4 3-16,7-3 4 0,-2-3 3 0,1-2-1 16,3-1 2-16,0-2 10 0,1-5-5 0,-1-4 12 15,0-2-5-15,1-3-4 0,-3-4 5 0,0 0-2 16,-3-1 12-16,-3-2-1 0,0 1 10 16,-2 0-5-16,0-2-4 0,-3-1 2 0,1-1-14 15,-2-1 2-15,0-3-10 0,-1-1-3 0,-1-4-1 16,0-2 1-16,-1-2 10 0,1-1-8 15,0-1 2-15,-2 3-7 0,0 0-8 0,-1 6 6 16,-1 9 0-16,0 5 3 0,0 6 7 0,0 7 7 16,0 5-7-16,-1 0 1 0,-3 7-14 15,-1 5-11-15,-1 7 5 0,-2 6-3 0,2 4 10 16,-4 4-2-16,5 3 7 0,1 0-11 0,3 2-9 16,1 0 10-16,0 1-10 0,5-3 15 0,2 2-1 15,2-3 0-15,0-3-2 0,1-2 2 0,2-4 1 16,1-1-10-16,2-5 7 0,1-2-11 15,4-6 4-15,1-2 5 0,2-4-4 0,0-5 6 16,5-1-1-16,-5-5 1 0,-1-7 1 0,2-3 5 16,-2-3-2-16,-4-3 2 0,-2-1 5 0,1 0-8 15,-4-3 7-15,-3 0-4 0,2-2 0 0,-4 1 2 16,-6 0 6-16,0 1 3 0,-2 5-11 16,-3 0 13-16,-3 6-9 0,-1 4-3 0,-3 3 12 15,0 7-9-15,0 0 2 0,-4 10-6 0,2 3 2 16,-2 7-10-16,2 3 1 0,1 3 8 15,2 2-14-15,1 2 10 0,7 0-2 0,1-2-5 16,0 0 3-16,5 1-8 0,3-1-5 0,6-2-10 16,2-2-8-16,2-1-26 0,4-3-49 0,2-4-21 15,3-1-28-15,3-6-20 0,0-1 28 16,2-1 31-16,-2-1 6 0,0-3-50 0,-1-2-110 16,-9-1-139-16,-9 0-239 0</inkml:trace>
  <inkml:trace contextRef="#ctx0" brushRef="#br0" timeOffset="24805.84">19060 18367 1490 0,'0'0'266'0,"0"0"-271"0,0 0 53 16,0 0 74-16,0 0-12 0,0 0-20 0,0 0-28 15,0 0-50-15,0 0 20 0,0 0-13 16,0 0 4-16,-96 48 13 0,96-37 7 0,0-2-9 16,0-3-31-16,0 5 40 0,0-4-51 0,0 7 16 15,2-2 41-15,3 1-58 0,-2 1 38 0,4 1-30 16,-3 0-10-16,4 0-12 0,0 0 4 0,2 0 27 16,0 1-31-16,2-2 40 0,0 1-26 15,5-2-8-15,2 0 19 0,-2-5-12 0,3 2 30 16,4-8-12-16,2 0 8 0,0-2-5 0,5-3-10 15,0-8 10-15,4-7-12 0,9-7-4 0,1-7-6 16,-6-5 18-16,-6-1-11 0,-4 0 24 0,-8 2-14 16,-5-1-25-16,-6 4 39 0,-5-1-33 15,0 1 30-15,-5 1 11 0,0 1-15 16,-4 1 11-16,-2 3 6 0,-2 4-1 0,-1 6-27 0,-1 3 28 16,-1 5-39-16,1 4-1 0,-2 5 35 15,2 2-33-15,1 6 21 0,0 4-17 0,-1 5-2 16,2 3-11-16,4 4 14 0,-1 4 16 15,3 0-30-15,2 4 29 0,0 1-25 0,0-7-8 0,6-1 16 16,-2-7-1-16,1 1 4 0,0 1-3 16,4 0-7-16,-2 0-15 0,0 0 21 0,2 1-9 15,5-1-8-15,-3 0-1 0,4-3-19 0,0 2 18 16,1-4 3-16,3 0 22 0,0-2-13 0,0-2-8 16,2-4 40-16,1 1-38 0,-1-7 43 15,0 0-2-15,0-2-17 0,10-9 16 0,-3-7-18 0,5-8 11 16,-5-1-25-16,-7-4 27 0,-3 2-22 15,-9 3 6-15,-5 2 29 0,-1 3-27 0,-3 4 32 16,0 1-18-16,-7 3 2 0,0 1-6 0,-2 3 5 16,-2 2 7-16,0 4-30 0,0 2 9 0,-6 1-14 15,4 7 4-15,-5 3 16 0,4 2 0 16,2-2-18-16,4-4-9 0,-1 4 28 16,2-3-32-16,-2 5 37 0,1 1 0 0,2-2-55 0,2 0 42 15,-1 1-41-15,1-2-1 16,2-5 20-16,2 8 1 0,0-6-2 0,0 0-2 0,0 0 33 15,0-2-33-15,6 1 40 0,0-1 1 0,5 1-24 16,-1-7 19-16,4-1-10 0,6-7 2 16,-2-4-19-16,3-4 24 0,-5 1-33 0,-3 1 3 15,-3 1 28-15,-2 4-31 0,-4 2 29 0,2 2-7 16,-3 3-1-16,-1-1-8 0,0 2 13 0,3 1-8 16,-2 0-28-16,-1 0 16 0,3 1-23 15,-3 1 20-15,-1-1 34 0,-1-1-2 0,0 0 0 16,6 6-17-16,-2 1 3 0,0 0-28 0,3 5 34 15,-1-6 3-15,-3-1-51 0,6 8 52 0,-6-6-42 16,3 0-5-16,3 6 34 0,-5-7-6 0,3 0 19 16,4 5-8-16,-7-6 36 0,4 0-36 0,3 2 24 15,-3-5 6-15,-1 0-40 0,7-2 29 16,-6 0-21-16,4-4 18 0,9-6 0 0,-3-3-6 16,4-5-19-16,0-1-11 0,-2-2 20 15,0 3-15-15,1 1 21 0,-2 3-3 0,-3 4-3 0,-1 3-5 16,-1 3 12-16,2 2 4 0,-4 1-37 15,4 1 40-15,-3 0-37 0,-1 2 11 0,4 4 24 16,-6-1-16-16,-5-3 13 0,2 0-6 0,0 2 20 16,-2 2-26-16,4 0 16 0,3 6-2 15,-5-5-39-15,-2-1 36 0,3 8-29 0,-1-6 4 16,-4 7 21-16,4 0-10 0,-6-1 8 0,0 0-3 16,-1 1 14-16,0-1-15 0,0 0 25 15,-3 0 4-15,0-6-9 0,-2 6 9 0,0-5-16 16,0-1-4-16,2 0-20 0,-3-5 21 0,0 1-16 15,1 0 4-15,-3 1 35 0,7-8-28 0,0-3 23 16,2-9-10-16,4-10-1 0,7-2-26 0,5-8 10 16,0 2 12-16,3 3-41 0,-1 2 59 15,0 5-40-15,-4 6-11 0,0 6 37 0,-4 4-30 16,1 3 28-16,-3 3 6 0,-1 1 12 16,-2 0-18-16,2 3 23 0,-4 4-18 0,0-2-22 0,-3 0 17 15,0-3-22-15,-1 3 17 0,0 1-18 0,1 0-13 16,1 0-38-16,-2 0-52 0,2 1-44 15,-2-2-102-15,1 2-68 0,-1-7-107 0,0 0-112 16,0 0-36-16</inkml:trace>
  <inkml:trace contextRef="#ctx0" brushRef="#br0" timeOffset="24938.73">20501 18333 1026 0,'0'0'193'0,"0"0"11"0,0 0 23 15,0 0 27-15,0 0-90 0,0 0-38 16,0 0-39-16,0 0-40 0,0 0-48 0,-120-77-16 15,120 77-8-15,0 0-47 0,4 5-20 0,6 1-93 16,2 2-117-16,3 0-113 0,-3-1-172 0,-3-2-45 0</inkml:trace>
  <inkml:trace contextRef="#ctx0" brushRef="#br0" timeOffset="25306.67">20739 18574 1614 0,'0'0'54'0,"0"0"11"0,0 0 57 16,0 0-15-16,0 0-11 0,0 0-7 0,0 0-30 15,0 0 25-15,0 0-32 0,0 0 6 16,0 0-2-16,0 0-6 0,0 0-15 0,114-130 6 16,-96 106-2-16,-2-2-41 0,0-2 26 15,-4-2-28-15,1 1-9 0,-3-1 30 0,-3 2-23 16,0-2 1-16,-5 1 7 0,-2 0-2 0,0 2-13 15,-5 2 13-15,-3 4-4 0,-1 5-18 0,-1 3 18 16,-1 5-5-16,-2 5-4 0,2 3 4 0,-2 10 2 16,2 6-3-16,0 5-10 0,1 6 23 15,2 6-23-15,3 5 10 0,-2 5 16 0,4 2-23 0,0-4 11 16,1-3 11-16,2-3-5 0,0-6-15 16,0 4 17-16,0 1-54 0,0 4-6 0,0-1 46 15,0 3-60-15,0 1 48 0,0-1-36 16,2 1-53-16,0 1 7 0,1 1-62 0,-1-3-27 15,2-1-35-15,0-2 9 0,-1-1-43 0,2-6-73 16,-3-5-83-16,0-12 281 0</inkml:trace>
  <inkml:trace contextRef="#ctx0" brushRef="#br0" timeOffset="25610.94">20772 18771 389 0,'0'0'204'15,"0"0"-56"-15,0 0 46 0,0 0 25 0,0 0-93 16,0 0-48-16,0 0-9 0,0 0 8 15,0 0 0-15,0 0-6 0,0 0 16 0,0 0-46 16,0 0 44-16,0 0-9 0,21-43-35 0,-4 37 31 16,-4 0-30-16,5-1 15 0,1-1-7 0,4-3 11 15,5-2-18-15,13-7-24 0,-2 0 11 0,5-5-18 16,-4 0 16-16,-7 2 21 0,-2 1 16 16,-5 4-21-16,-9 3-2 0,-2 2 15 0,-6 4-27 15,-3 2 27-15,-1 4-5 0,-3 0-17 0,-2 3-11 16,0 0 1-16,0 6-28 0,0 2-8 15,0 3 41-15,-1-1-47 0,0-4 40 0,0 3 4 16,1-2-38-16,0 5 23 0,0 1-17 0,0-2-4 16,0 1-30-16,0-6-4 0,0 7-49 0,0-5-87 15,2 1-36-15,4 6-126 0,-1-8-91 0,-1 0-178 16,1-1-351-16</inkml:trace>
  <inkml:trace contextRef="#ctx0" brushRef="#br0" timeOffset="25756.04">21343 18305 1100 0,'0'0'219'0,"0"0"30"0,0 0 11 16,0 0-41-16,0 0-96 0,0 0-34 0,-125-57-62 15,112 52 4-15,5 4-44 0,0 1-60 16,8 0-21-16,0 2-64 0,0 3-14 0,9 4-85 16,2 1-89-16,-3-3-144 0,1-1-224 0</inkml:trace>
  <inkml:trace contextRef="#ctx0" brushRef="#br0" timeOffset="26829.95">21541 18455 1414 0,'0'0'184'0,"0"0"32"0,0 0 18 0,0 0-32 16,0 0-83-16,0 0-7 0,0 0-49 0,0 0 13 15,0 0-29-15,0 0-42 0,0 0 20 0,0 0-15 16,0 0 20-16,0 0-3 0,-64 65 21 0,61-58-30 15,-1 6-17-15,-1-1 22 0,2 1-42 0,1 0 21 16,0 0-8-16,-1 0-14 0,1 1 1 16,2 1 8-16,0 0 9 0,0 1-27 0,6 0 28 15,0-1-39-15,3 0 2 0,-1 0 23 16,3-3-17-16,2-1 24 0,2-4-18 0,1 1 20 16,3-5-17-16,7 1 9 0,-4-4 38 0,7 0-39 15,-5-4 41-15,3-3-16 0,1-3-12 0,-1 0 24 16,8-6-7-16,7-5 14 0,3-4-23 15,3-4 15-15,-5 1-18 0,-10 4 15 0,-4 2 24 16,-9 4-25-16,-9 2 23 0,-6 2-15 0,-5 4-7 16,-1-1-5-16,-8 2 4 0,-5 2-24 0,-3 2 2 15,-5 2 30-15,-3 3-33 0,-2 0 29 16,-1 3-24-16,-2 4-11 0,-1 3 12 0,9-2-3 16,-1 1 34-16,10-2-39 0,-1 2 39 0,-2-1-48 15,10-3-17-15,-7 8 48 0,5-4-56 0,-2 6 43 16,-1-2-6-16,7 1-8 0,1-1 3 0,3-2-14 15,0 2 30-15,0-7-42 0,3 5 36 0,4-4-4 16,6 2-13-16,0 1 23 0,4-8-5 16,-2 0 10-16,5-2-14 0,-3 0 20 0,5-7-12 15,6-4 12-15,0-4 5 0,8-6-18 0,-8 0 2 16,-5 2-2-16,-7 2-1 0,-5 3-11 0,-6 4 34 16,-2 4-38-16,-2 2 11 0,-1 2 34 15,0 1-55-15,0 1 44 0,0 0-28 0,0 0-23 16,0 0 32-16,0 0-9 0,0 0 31 0,0 5-27 15,2 2 13-15,0 0-46 0,0 6-21 16,1-7 37-16,-2 0-39 0,3 6 21 0,1-5-4 16,-2 0-13-16,5 7 7 0,-3-7 23 0,-1 0 22 15,8 4-13-15,-6-5 30 0,0-1-14 0,7 4-2 16,-3-7 23-16,-3 0-23 0,7-2 17 16,-5 0-2-16,-1 0 0 0,10-6 18 0,-3-5 9 0,3-6-2 15,5-5-14-15,-11 2-6 0,1 0-21 16,-2-1 5-16,-1 1-2 0,0 2 4 15,1 2-1-15,0-1-13 0,1 4 27 0,1 1-32 0,1 1 26 16,1 3-5-16,0 2-18 0,0 1 20 0,0 3-18 16,1 1 16-16,-2 1-11 0,0 0 11 15,-2 3-5-15,-2 3-20 0,0 1 21 0,-3 2-19 16,-2 2 14-16,0-1 8 0,-2 0 4 16,-1 1-5-16,-2 0 4 0,0-3 15 0,0-2-34 15,0-2 43-15,0 1-25 0,0 2 9 0,-2-1 11 16,-1 6-23-16,2-6 0 0,0 0-19 0,-2 7 35 15,3-6-34-15,-1-2 36 0,1 2-3 0,0 0-40 16,0 0 33-16,1 0-24 0,2 1 8 16,3-4 11-16,2 0 8 0,4 1-9 0,3 0 0 15,-2-5 16-15,10 0-29 0,0-7 24 0,12-4-11 16,1-5-15-16,1 1 9 0,-4-2-10 0,-2-1 7 16,-3 2-8-16,-3 1 20 0,-5 1-14 15,-3 0 5-15,-2-2 24 0,-1 2-15 0,-4-1 12 16,-3-1-18-16,2 0 6 0,-4 3-12 0,-4 0 24 15,-1 2 22-15,0-1-41 0,0 5 48 0,-4 1-51 16,-3 3 0-16,-1 2 21 0,0 1-32 0,-1 2 17 16,-1 4-2-16,1 3 19 0,-1 1-37 15,2 3 41-15,-1 1-24 0,0 1-34 0,3 1 34 16,-3 1-32-16,2 0 33 0,3-3 8 16,0-4 18-16,2 1-9 0,0-4-11 0,0 0 9 0,-1 9-41 15,3-8 12-15,-1 0-17 0,1 7 1 16,0-7 9-16,0 0-12 0,5 8-3 0,-1-9-25 15,1 0 23-15,8 7-34 0,-5-8-2 0,7 2-7 16,4 1-87-16,0-5-58 0,4 2-138 16,-5-5-230-16,-3 2-484 0</inkml:trace>
  <inkml:trace contextRef="#ctx0" brushRef="#br0" timeOffset="28964.4">7874 10810 666 0,'0'0'-34'0,"0"0"29"0,0 0-8 16,0 0 0-16,0 0 6 0,0 0 2 15,-139 55-4-15,115-34-6 0,-3 4-14 0,-1-1-18 16,2 1-15-16,-1 0-12 0,3 1 4 0,2-4 19 15,-1-2 14-15,6 0 19 0,1-3 9 0,1 0-3 16,5-3 3-16,2-1 0 0,2-3-1 0,4 1-4 16,-1 1-11-16,3 0-52 0,0-2 65 15,0-3 12-15</inkml:trace>
  <inkml:trace contextRef="#ctx0" brushRef="#br0" timeOffset="29148.82">7400 11547 0 0,'0'0'0'15,"0"0"75"-15,0 0 14 0,0 0 1 0,0 0 5 16,-23 119-11-16,23-100-11 0,3 0-14 16,4-2-11-16,2 2-11 0,4-1-12 0,1-2-8 15,5 0-4-15,6-1-2 0,1-2-2 0,4-1 0 16,4-1-5-16,3-2-5 0,3-2-23 16,3-2-25-16,4 0-35 0,0-1-33 0,0-2-5 15,2 0 6-15,1-1 11 0,-3 2-15 0,-11-2 120 0,-10-1 0 16</inkml:trace>
  <inkml:trace contextRef="#ctx0" brushRef="#br0" timeOffset="30389.88">8395 11891 0 0,'0'0'0'0,"0"0"0"0,0 0 0 0,123 25 0 16,-97-16 0-16,-4-2 0 0,-4 0 0 0,1 0 0 15,-4 2 0-15,-2-3 0 0,0 2 10 16,-2-1 24-16,3 0-10 0,-3-1-4 16,2-1-6-16,2-1-2 0,2 0-4 0,-1-2-1 0,4 1-2 15,0-2-3-15,2 0 2 0,6-1-3 0,1 0 0 16,2 0 0-16,1 0-2 0,3 0-1 15,2 0-2-15,6 0 4 0,2 0-2 0,1 0 4 16,5 0 1-16,-1 2-2 0,5 0 1 0,0 0 2 16,-1-1 1-16,4 2 4 0,0-3 1 15,0 0 2-15,3 0 3 0,1 0 7 0,3-6 5 16,-1 3 2-16,4-3-2 0,2 2-8 0,0-1-5 16,-2-1-4-16,0 0 1 0,2 1 0 0,-6-1 0 15,2 1 1-15,-6 0 5 0,-3 2 8 0,-1 0 10 16,-5 1 13-16,-1-1 6 0,-6 1 2 15,2 0-8-15,-2-2-12 0,-3 2-13 0,0 0-14 16,0 0-3-16,-3 0-4 0,1 1-2 16,-3 0 2-16,3-2-3 0,-2 2 0 0,-1-1 0 0,2 1-1 15,-5-2 3-15,3 2 0 0,-3 0 0 0,4 0 0 16,-3 0-3-16,-1 0 0 0,5-1-2 16,1 0-2-16,-1 1-5 0,-1 0-6 15,4 0-5-15,-2-2-2 0,0 1 2 0,-1-1 8 16,-1-1 2-16,1 1 4 0,0-2 2 15,-3 2 1-15,2-3 4 0,-5 2 1 0,0 0 3 0,4 1-1 16,-5-1 0-16,-1 2 0 0,1 1-3 16,0-1 0-16,-1 2-1 0,0 0 0 0,0 0-2 0,-1 0-10 15,2 2-14-15,-1 0-21 0,1-1-10 16,0 1-2-16,-2-2 7 0,-2 0 19 0,2 0 15 16,0 0 13-16,-1 0 15 0,-3-4 16 0,3-2 19 15,-4-2 24-15,4-2 18 0,-3-1 17 16,2-1 6-16,0-3 5 0,2-1 4 0,2 1-4 15,0-2-5-15,2-1-15 0,-1 0-21 0,4-3-24 16,-1 2-20-16,3 1-18 0,-3 1-6 0,4 1-3 16,0 0-3-16,0 0 1 0,-4 0-2 15,2 4-2-15,-4-1 3 0,0 2 0 0,-4-1 1 16,3 1 4-16,-4-2-2 0,-4 2 0 0,-2-1-1 16,-5 0 0-16,-4 1 4 0,-7-1 7 0,-3 1 6 15,-3-3 3-15,-4-2 1 0,-7-1-5 0,-5-2-4 16,-5 1-4-16,-4-1 0 0,-3 0-4 15,2-1 1-15,0 1-1 0,-1 1-2 16,3-1-1-16,2 1-2 0,1 2-2 0,-1-1-4 0,0 0-2 16,-2-1-4-16,4 2 0 0,-4-2-3 15,-2 0-6-15,2-2-6 0,-3 1-13 0,2-3-15 16,-3 0-2-16,-1 0-1 0,-4 2 1 0,-5-3 0 16,-2 3-2-16,-2-2-6 0,-5 1 3 0,-1 0 15 15,-3 2 11-15,-4-1 16 0,3 0 9 0,-1 2 4 16,1 1 1-16,-1 2-4 0,4 2-2 15,0 0-5-15,2 2 0 0,2 2-2 0,3 2 2 16,-4 2 4-16,5 3 2 0,0 1 4 0,-1 1 0 16,-3 0 6-16,-1 6-1 0,-3-1 0 0,2 2 1 15,-3 2-2-15,-1 0 3 0,-1 0-3 16,-3 0-1-16,2 0-12 0,-5 1-18 0,4-1-19 16,-2-1-13-16,2 1 4 0,1-2 13 15,1 1 18-15,3-4 20 0,0 1 8 0,0 0 5 0,6-1 0 16,-2 0-1-16,-3 1-2 0,1-1 1 15,0 1 2-15,-1-1-1 0,-1 2 1 0,-2 0-2 16,2-1 0-16,-3 3 2 0,-2-1-1 0,-3 0 0 16,1 2-1-16,-2 0-2 0,-2 0 0 15,-3 0 3-15,-1 0-4 0,-3 2-2 0,1-3-1 16,-1 1-3-16,0-1 3 0,4-1 1 0,1 0 7 16,2-2 2-16,4 0 3 0,4 1 1 0,2-1-3 15,4-2 0-15,3 3-1 0,-4-3-4 0,6 0 1 16,0-1-2-16,-2-1 1 0,0 0-1 15,2 0 3-15,-1-1-2 0,-1 2 0 0,3 0 1 16,1 0-2-16,2 1 0 0,-5 0-2 0,1 0-4 16,0 2-17-16,-2-1-3 0,1 1-3 0,1 0-6 15,-2-1 9-15,2 1-6 0,0-3 2 16,1-1 19-16,0-1 13 0,2 0 0 0,5-1 0 16,-2-3 0-16,0-1 0 0,-1-1 0 0,0 0 0 15,1 1 0-15,-2 0 0 0,-2-2 0 0,1 3 7 16,-2-3 13-16,0 1 2 0,1 1 8 0,2 0 9 15,-4 1 15-15,2 2 11 0,0 1 10 16,0 1-1-16,-2 3-8 0,1 4-12 0,0 2-6 16,1 3-2-16,1 0-8 0,-1 3-1 0,3 2-11 15,5 0-8-15,-1 1-1 0,8-2-11 0,0 1-3 16,3-3-7-16,1 4-7 0,3-2-16 16,1 2-20-16,0 3-42 0,-1 1-54 0,5-5-281 15,4-6 424-15</inkml:trace>
  <inkml:trace contextRef="#ctx0" brushRef="#br0" timeOffset="32351.85">7394 11746 197 0,'0'0'34'15,"0"0"-32"-15,0 0 3 0,0 0 18 0,0 0 10 16,0 0 6-16,0 0 0 0,0 0-11 0,-122 21-1 16,105-15-8-16,-1-1-4 0,2 0-2 15,-3-1-5-15,1 2 4 0,-2-1 2 0,-1 1-2 16,0 1 0-16,-6 0-1 0,1 0-7 0,-3 1 0 15,-1 0-2-15,0 3-3 0,-2-2 5 0,0 1-5 16,-4-1 0-16,1 0 0 0,-5 0-3 16,0 0 4-16,-1 0 1 0,-3 1 6 0,-1-2 1 15,-1 1 0-15,2-1 1 0,-2 1-3 0,0-2-1 16,-2 0-3-16,1 0-1 0,-2-1-2 0,0 1 4 16,-3-1 0-16,2 1-1 0,0-2 6 15,1 2-4-15,-1-1 2 0,3-1 1 0,-2 1-1 16,0-1-2-16,-2 1-1 0,-3 2-8 0,-4 0-6 15,-3 0 0-15,-4 0 1 0,-2 0 10 0,0-1 13 16,1-1 11-16,-3-2 12 0,6 0 8 0,0-1-5 16,-4 2-11-16,4 0-11 0,-2 2-10 15,-4-2-5-15,-1 4-1 0,0-2-2 0,-3 1-3 16,1 0 1-16,0 0-1 0,2 2 0 0,0 0-2 16,1 1-8-16,-2 2-1 0,2 1 1 0,-2 1 4 15,2 0 5-15,-1 0 3 0,2 0-4 16,-1-1 1-16,5 0-1 0,2 0 4 0,1-1 2 15,2-2 1-15,1 1 3 0,3-2-7 16,-2 2 2-16,5 0-3 0,-2-1-2 0,-2 1 5 16,3 0-2-16,2 0 5 0,0-1 0 0,3 0 1 15,3 0-1-15,-2 2 1 0,4-3 2 0,3 2-6 16,-2 0 3-16,2-1-2 0,0 1-1 0,0 0 2 16,3-1 2-16,0-1 0 0,-1 2-1 15,0-2 1-15,2 0-7 0,-1 0 0 0,5-1 1 16,0 0 1-16,1 0 1 0,1 0-1 0,-1-1 2 15,1 1-4-15,0 0 2 0,0 1 0 0,0 1-1 16,-1 0 3-16,0 1-1 0,-1 1 2 0,1-1-1 16,-1 3 0-16,1 0 1 0,0 5-1 15,-2-2 2-15,1 4-3 0,-1 2 1 0,-4 1-1 16,1 5-3-16,-2-2 3 0,2 3 3 0,2-1 2 16,0 0 2-16,0-1 8 0,3-2 3 0,1 0 0 15,3 0 7-15,0 1-2 0,4-1 2 16,1 1 3-16,-1 1-4 0,2 0-2 0,4 0-5 15,-1 2-3-15,1-2-3 0,2 3-3 16,1-1-3-16,1 0-1 0,3 0 1 0,0 0 0 0,0 0 7 16,2 0 0-16,4 0 4 0,-1 3 2 15,4-2-4-15,0 1 0 0,1 2-6 0,0-4 1 16,1 1-1-16,0 0-2 0,2 0 0 0,0 0-3 16,0 0 0-16,1 0-2 0,-1-1 1 15,-1-1 1-15,5 1 1 0,-3-1 10 0,3 1-3 16,-1-1 2-16,1-1-4 0,2 0-10 0,0-4 2 15,1-1 0-15,1-1 7 0,1 0 1 0,3 0 1 16,-1-2 3-16,1 0-1 0,5-1 2 16,-1-1 0-16,0-1 5 0,4 3 1 0,1-4 0 15,0 1 2-15,3-1-9 0,-2-1-3 0,3 0 1 16,0-1-2-16,-3 1 2 0,4-1 1 0,-1-1-2 16,-1 0 3-16,0-1 1 0,2-1 0 0,2 1 0 15,-2-2 3-15,1 0 6 0,-3-2 3 16,2-3-3-16,-3-1-5 0,2-1-15 0,-5-2-7 15,-1 0-2-15,-2-1-6 0,-1-1 3 16,-2 0-6-16,-4 0-7 0,-3 0-5 0,-2 0-6 16,-3-2-5-16,3-1-1 0,-6 0 0 0,1 1-3 15,-1-2-2-15,-2 1-13 0,-2-1-21 0,2-2-18 16,-3-2-6-16,0-1 13 0,-5-2 18 16,4-2 16-16,-3-1-8 0,0-4-14 0,2-1-6 0,-4-3 6 15,-1-1 24-15,1-2 28 0,-1-1 21 16,1 1 14-16,-2 2 21 0,1 1 38 0,1 6 38 15,1 3 33-15,1 5 6 0,-2 4-24 0,1 0-17 16,4 3-10-16,-2 1-6 0,4 0-6 16,1 0-29-16,0 1-39 0,1 4-20 0,0 2-8 15,2 3 8-15,2 4 15 0,4 3 0 0,1 4-1 16,6-2 0-16,-2 2-1 0,1-2 5 16,3-1 7-16,-2 0 1 0,2 1-2 0,3-2-2 15,-7 0 1-15,4 1-4 0,-6-2-1 0,0 0 5 16,-4 1 1-16,-3 2 10 0,-1-2 13 0,-3 2 2 15,0 2 3-15,-4 2-8 0,-5 2-12 16,-3 3-13-16,-1 0-17 0,-6-1-4 0,0 1-15 16,-1-3-16-16,1-1-26 0,3-3-64 0,0-4-62 15,5-1-67-15,2-5-56 0,0-4-331 0</inkml:trace>
  <inkml:trace contextRef="#ctx0" brushRef="#br0" timeOffset="32938.76">2414 14699 1557 0,'0'0'-97'0,"0"0"12"0,0 0 51 15,0 0 54-15,0 0 13 0,0 0-6 0,0 0-6 16,0 0-1-16,0 0 0 0,0 0 2 0,0 0 3 16,0 0 2-16,126 78-2 0,-103-90 6 15,2-3 1-15,-1-6-5 0,1-5-1 0,0-1-9 16,-5-5-7-16,0 0-1 0,-3 0-3 0,-2 0 0 16,-4 0 7-16,-1 0 0 0,-4 3 3 0,-3-3 1 15,-3 4-3-15,0 0-5 0,-8 2 0 16,-1 1-2-16,-3 5-1 0,1 3 8 0,-3 3 9 15,-2 3 9-15,2 4 5 0,-1 5-9 0,2 2-13 16,1 3-14-16,-1 8-4 0,3 4 0 16,0 5 6-16,4 6 4 0,0 5 4 0,4 7 10 15,3 7 8-15,2 5 11 0,4 3-1 0,6 4-7 0,0 0-6 16,0 3-10-16,4-1 1 0,-4 1-7 16,4-3 7-16,-4 2-6 0,-1-6-4 0,0-1 6 15,1-2-7-15,-4-1 1 0,-2-1-2 0,1-3-1 16,-1-6-10-16,-4-4-6 0,5-7-11 15,-5-5-31-15,3-5-34 0,-3-3-75 0,0-4-75 16,2-3-93-16,-2-3-109 0,-3-3-519 0</inkml:trace>
  <inkml:trace contextRef="#ctx0" brushRef="#br0" timeOffset="33157.81">2487 15061 2593 0,'0'0'-111'0,"0"0"28"0,0 0 52 0,0 0 56 16,0 0-1-16,0 0-9 0,0 0 5 15,0 0 28-15,0 0 4 0,0 0-1 0,0 0-7 16,137-9-27-16,-106 1-4 0,4 0-4 0,-1-2-5 16,1-2-3-16,2 0-14 0,1-2-24 0,1 1-44 15,-4-2-66-15,2 0-85 0,-3 0-98 16,1 0-83-16,-10 2-85 0,-7 6-442 0</inkml:trace>
  <inkml:trace contextRef="#ctx0" brushRef="#br0" timeOffset="33405.22">3251 14442 2166 0,'0'0'21'16,"0"0"12"-16,0 0 28 0,0 0 19 15,0 0-8-15,0 0-47 0,0 0-21 0,0 0 5 16,0 0 7-16,0 0 5 0,-29 137 1 0,29-100 1 16,0-1-4-16,0 3-1 0,0-1-3 15,1 1-9-15,5-2 0 0,-1-1-6 0,4 0-4 16,1-1-1-16,1-4-4 0,5-4-10 0,-1-2-25 16,3-4-29-16,3-4-45 0,1-6-68 0,4-3-93 15,2-7-40-15,0-1-52 0,-2-3-74 0,-9-2-300 16</inkml:trace>
  <inkml:trace contextRef="#ctx0" brushRef="#br0" timeOffset="33603.93">3771 14559 2058 0,'0'0'11'0,"0"0"0"15,0 0 19-15,0 0 17 0,0 0-16 0,0 0-25 16,0 0-5-16,0 0 2 0,-71 120-1 0,61-95-4 15,-1 2-1-15,-1 1-2 0,-1 2-3 16,-3-1-7-16,4-1-16 0,-4-2-24 0,4-1-35 16,2-6-43-16,-1-2-55 0,3-4-67 0,4-4-34 15,-1-3-15-15,3-4 8 0,1-2-230 16,1 0 526-16</inkml:trace>
  <inkml:trace contextRef="#ctx0" brushRef="#br0" timeOffset="33783.92">3446 14718 690 0,'0'0'385'0,"0"0"-158"0,0 0 35 16,0 0 13-16,0 0-60 0,0 0-120 16,0 0-67-16,0 0-15 0,0 0 9 0,0 0 12 15,0 0 14-15,0 0 4 0,0 0-1 0,0 0-6 16,82 66-9-16,-55-52-10 0,2 0-7 16,-2-1-5-16,4 1-10 0,-1-2-7 0,-2-1-46 15,1 0-37-15,0 0-39 0,-1-3-92 0,-2 0-116 16,2-1-127-16,-8-3-74 0,-8-1-200 0</inkml:trace>
  <inkml:trace contextRef="#ctx0" brushRef="#br0" timeOffset="34029.94">3939 14641 1972 0,'0'0'-44'0,"0"0"20"15,0 0 43-15,0 0 31 0,0 0-13 0,0 0-18 16,0 0-5-16,3 134 3 0,6-110 2 16,0 1-4-16,0 2-4 0,-2 0 4 0,4 1-3 15,-1-1-9-15,6 1 2 0,-5-1-9 0,0-3-7 16,2-1-13-16,1-4-24 0,-1-3-32 0,-3-2-39 16,2-3-35-16,0-4-43 0,2-3-29 15,-1-3-27-15,-3-1-47 0,0-2 6 0,-4-2-136 16</inkml:trace>
  <inkml:trace contextRef="#ctx0" brushRef="#br0" timeOffset="34199.49">3773 15033 2246 0,'0'0'20'0,"0"0"-5"0,0 0-2 0,0 0 2 16,0 0-11-16,0 0-4 0,0 0 7 0,0 0 8 15,0 0-6-15,0 0-1 0,139-31-6 16,-106 19-19-16,5-1-22 0,-1-1-69 0,-1 1-117 16,2-3-124-16,-10 7-163 0,-12 2-592 0</inkml:trace>
  <inkml:trace contextRef="#ctx0" brushRef="#br0" timeOffset="34634.93">4285 15007 1952 0,'0'0'15'16,"0"0"-3"-16,0 0 18 0,0 0 22 15,0 0-24-15,0 0-18 0,0 0 1 0,0 0 15 16,0 0 10-16,0 0 4 0,0 0-2 0,0 0-7 15,0 0-9-15,0 0-10 0,128-17-3 16,-110 17-5-16,-1 0-3 0,-4 0-3 0,0 3-2 16,-1 3-2-16,-4 1-3 0,1 1 5 0,-7 3-2 15,1 2 4-15,-3 2 5 0,-3 4-4 0,-3 2 5 16,-2 0-2-16,-3 1 5 0,-5 2 2 0,4 0 0 16,-2 2 7-16,-1-1-4 0,3 1 11 15,-2-3 3-15,3 0 2 0,-3-4 5 0,8 0-12 16,0-1 0-16,4-4-6 0,3-2-7 15,-1-1 1-15,1-1-5 0,7-2 0 0,1-2-2 16,4-1 2-16,-1-3 4 0,6-1-4 0,0-1 2 16,2-1-4-16,1-6-8 0,0 0-3 0,1-2-4 15,-1-2-17-15,0 1-11 0,-2-1-29 0,0-1-42 16,-1 0-32-16,-3 2-40 0,1 0-44 16,-2 0-23-16,1 0-36 0,-3 1-47 0,-3 3-8 0,-5 2-182 0</inkml:trace>
  <inkml:trace contextRef="#ctx0" brushRef="#br0" timeOffset="34956.93">4470 14307 2559 0,'0'0'-24'16,"0"0"-45"-16,0 0 20 0,0 0 60 15,0 0 38-15,0 0 6 0,0 0-5 0,0 0-7 16,125 122-4-16,-88-93-9 0,-4 2-10 0,4 0-6 16,-3 0-9-16,-2 1 2 0,-2 1-1 0,-1 2-5 15,-6 3 7-15,-4-1-9 0,0 3-2 16,-8 2-2-16,-3 2-10 0,-6-2 2 0,-2 3-8 15,0 0-3-15,-9-1-11 0,-1 0-17 0,2-7-25 16,-2-2-46-16,1-5-46 0,0-3-66 0,1-8-97 16,0-5-125-16,6-7-736 0</inkml:trace>
  <inkml:trace contextRef="#ctx0" brushRef="#br0" timeOffset="35160.62">4894 14518 2714 0,'0'0'-94'0,"0"0"30"0,0 0 39 0,0 0 56 16,0 0 4-16,0 0-17 0,0 0-13 0,0 0-5 16,127-23-3-16,-94 17-9 0,3-1-24 0,-5 0-50 15,-2 3-70-15,-4-1-99 0,2 2-107 16,-4 1-85-16,-4 2-40 0,-9-2-289 0</inkml:trace>
  <inkml:trace contextRef="#ctx0" brushRef="#br0" timeOffset="35365.8">4958 14808 1815 0,'0'0'561'16,"0"0"-588"-16,0 0 27 0,0 0 43 0,0 0 25 15,0 0-12-15,0 0-14 0,0 0-8 0,123-17-9 16,-93 5-7-16,2 1-11 0,-1-3-6 16,2 0-14-16,-5 0-24 0,2 0-48 0,-1 2-91 15,-1 2-118-15,-5-1-131 0,-2 4-132 0,-4 3-254 16,-8 0 566-16</inkml:trace>
  <inkml:trace contextRef="#ctx0" brushRef="#br0" timeOffset="40767.69">5910 14590 0 0,'0'0'12'0,"0"0"23"15,0 0 31-15,0 0 35 0,0 0 37 0,0 0 48 16,0 0 27-16,0 0 11 0,0 0-3 0,0 0-26 16,0 0-25-16,0 0-24 0,24-78-17 15,-24 64-18-15,0 0-11 0,0 0-11 0,-2-2-12 16,-2 2-8-16,0 0-10 0,-3 4-10 15,2 1-5-15,-3 0-11 0,-1 2-5 0,-3 2-6 16,3 2-12-16,-3 3-13 0,-4 0-10 0,1 8-10 16,-4 5-3-16,-1 3 5 0,3 5 2 0,0 2 5 15,0 3 4-15,3 1-1 0,4 0 3 16,1 2-1-16,1 2 1 0,5-1 3 0,2 1 0 16,1 2 0-16,1-2 0 0,3-1-1 0,5-3 0 15,1 0 1-15,1-4 0 0,6-5 3 0,-3-2 1 16,5-2 5-16,0-5 6 0,-1-3-1 15,1-4 7-15,2-2 4 0,-2-3-1 0,-1-8 10 0,1-1-3 16,0-5 6-16,-4-3 3 0,2-1-4 16,-4-4 1-16,1-2-6 0,-3 1 0 15,-1-1-7-15,-3 0-2 0,-2-1-6 0,-1 2-6 16,0-1-1-16,-3 0-8 0,-1 2-11 0,0 3-14 0,-2 2-33 16,-4 1-49-16,-3 4-86 0,1 4-146 15,0 3-112-15,2 3-82 0,1 4-398 0</inkml:trace>
  <inkml:trace contextRef="#ctx0" brushRef="#br0" timeOffset="40976.69">6240 14790 1889 0,'0'0'-15'0,"0"0"36"0,0 0 47 0,0 0 20 15,0 0-35-15,0 0-32 0,32 144-14 16,-27-113-5-16,0 1-2 0,-2 1-3 0,-1-1-5 16,0 0-8-16,-2-3-23 0,1 2-31 0,0-4-50 15,1-1-130-15,2-4-120 0,2-4-48 0,1-8-375 16,-3-3 746-16</inkml:trace>
  <inkml:trace contextRef="#ctx0" brushRef="#br0" timeOffset="41309.8">6451 14430 1823 0,'0'0'174'16,"0"0"-81"-16,0 0 17 0,0 0-5 0,0 0-30 16,0 0-57-16,0 0-14 0,0 0 2 15,0 0 5-15,0 0 5 0,0 0-6 0,0 0-4 16,0 0-2-16,0 0-2 0,28 122 0 0,-18-110 2 15,2 0-1-15,3-1 0 0,-1-3 2 16,6-1-2-16,-3 0-1 0,1-2 1 0,1-1-3 16,-1 1 1-16,2-1 2 0,-2 1-2 0,-2 1 3 15,2 0-2-15,-3 1 0 0,-3 1-2 0,-2 2 0 16,-4 0 4-16,-2 1 3 0,-2 1 2 16,-2 3 1-16,-3 0-5 0,-3 1-1 0,-4 1-2 15,-4 2-6-15,1-2-1 0,-4 1-9 0,1 0-16 16,-3-2-21-16,2 0-40 0,1-2-60 0,-1-3-82 15,3-1-98-15,1-5-64 0,3-1-33 16,6-3-375-16</inkml:trace>
  <inkml:trace contextRef="#ctx0" brushRef="#br0" timeOffset="41487.01">6408 14491 1928 0,'0'0'71'0,"0"0"23"15,0 0 22-15,0 0 9 0,0 0-20 0,0 0-28 16,0 0-16-16,0 0-18 0,0 0-10 0,134-83-13 16,-107 69-9-16,3 1-9 0,-1 1-16 15,-4 2-24-15,2 2-42 0,-1 1-46 0,-3 2-68 16,0 1-138-16,-3 2-134 0,-2-1-36 0,-10 3-432 16</inkml:trace>
  <inkml:trace contextRef="#ctx0" brushRef="#br0" timeOffset="41867.94">6939 14305 1408 0,'0'0'142'0,"0"0"7"0,0 0 19 0,0 0-34 16,0 0-47-16,0 0-6 0,0 0-1 0,0 0-10 16,0 0-9-16,0 0-7 0,13 128-10 0,-8-105-6 15,-2 1-10-15,-2 1-8 0,5 0-6 16,-4-3-6-16,0 2-3 0,0-4-3 0,3 0-2 15,-2-3-2-15,4-2-2 0,0-1-1 0,2-1 0 16,0-3-3-16,2-1 1 0,-1-1-2 16,-2-2-6-16,2-2 1 0,2-2-4 0,-2-2-6 15,0-2 6-15,2-3-1 0,-1-4 4 0,1-3 7 16,-1-1 1-16,-1-1 3 0,1 0 4 16,-2 2-1-16,-2-2 2 0,-1 3-1 0,1 0 2 15,-1 3 1-15,-1 2 0 0,0 1 0 0,-3 3-2 0,1-1 2 16,-1 3 2-16,1 0 1 0,-3 0 2 15,3 3 4-15,-1 4 0 0,1 0 1 16,-2 4 1-16,1 2-4 0,-2 2-1 0,0 1-2 16,0 1-4-16,0 1-3 0,0 2-2 0,0 0-2 15,-2 3-1-15,4 0-2 0,-2 0-17 0,0-3-40 16,0 0-68-16,2-2-141 0,5-1-194 0,-2-6-73 16,0-3-467-16</inkml:trace>
  <inkml:trace contextRef="#ctx0" brushRef="#br0" timeOffset="42053.29">7577 14543 2440 0,'0'0'66'0,"0"0"20"0,0 0 9 0,0 0-5 15,0 0-52-15,0 0-41 0,0 0-19 16,0 0-20-16,0 0-18 0,0 0-38 0,0 0-53 15,0 0-70-15,0 0-126 0,15-18-149 0,-8 18-173 16,-2 0-37-16</inkml:trace>
  <inkml:trace contextRef="#ctx0" brushRef="#br0" timeOffset="42429.25">7781 14380 1459 0,'0'0'528'0,"0"0"-454"0,0 0 35 0,0 0 23 16,0 0-10-16,0 0-38 0,0 0-19 0,0 0-11 15,0 0-15-15,118-116-13 0,-99 113-11 16,1 2-4-16,-3 1 1 0,-2 1-2 0,0 6-1 16,-2 1 2-16,-3 4-5 0,0 1 1 0,-4 0-2 15,-1 3 1-15,-3 3-2 0,-2 1 0 16,0 2 3-16,-3 3-3 0,-6-1 2 0,-2 1 0 15,2-1-2-15,-4 2 2 0,0-4-2 0,-1 3-1 16,3-2-2-16,-3 0 3 0,3 0-4 16,0 1 1-16,1-1 4 0,3 0-3 0,0-1 3 15,3-1-2-15,1-1-3 0,3-2 2 0,0-2-2 16,0-1 0-16,3-3-2 0,5-1-1 0,-1-2-7 16,2-2-2-16,1 0-1 0,4-2-5 15,2-2 4-15,0-1 4 0,5-2-2 0,2 0-11 0,3-2-10 16,0-5-21-16,3-2-25 0,-1-1-32 15,-1 0-67-15,2-1-140 0,-9 4-182 16,-6 1-646-16</inkml:trace>
  <inkml:trace contextRef="#ctx0" brushRef="#br0" timeOffset="42844.78">8599 14332 2227 0,'0'0'90'0,"0"0"14"0,0 0 18 16,0 0-3-16,0 0-47 0,0 0-42 0,0 0-13 16,0 0-8-16,0 0-7 0,0 0 4 0,-127 33-5 15,111-16 1-15,-2 3 0 0,5 0-2 16,2 3 0-16,-2 2 0 0,6 1 1 0,-1 0-2 15,3 2 2-15,3-1 0 0,3-1-2 0,-1 2 2 16,4-2 2-16,2 1 1 0,2-1-2 0,4-2 2 16,2-1-6-16,-1-7-2 0,3 0-3 0,1-4-3 15,0-1 2-15,2-5-1 0,-3-2 4 0,0-3 2 16,-1-1 3-16,0-1 6 0,-4-6 1 16,2-3 6-16,0-4 3 0,0-1 0 15,-3-2 6-15,1-2 3 0,-3-2 5 0,-1 3 6 16,-1-1 1-16,-2-1-3 0,0 1-2 0,-3-2-8 15,-1-3-7-15,0 1-5 0,0-3-4 0,0-3-7 16,-7 0-5-16,-2 1-6 0,0 0-14 0,-3 3-17 16,-1 2-26-16,2 4-38 0,-4 2-53 0,1 6-109 15,3 3-218-15,1 2-175 0,5 3-625 0</inkml:trace>
  <inkml:trace contextRef="#ctx0" brushRef="#br0" timeOffset="44276.05">9136 14624 1644 0,'0'0'57'0,"0"0"42"0,0 0 27 15,0 0 9-15,0 0-27 0,0 0-45 16,0 0-18-16,0 0-12 0,0 0-10 0,0 0 5 16,0 0 4-16,6-6 8 0,9 6 3 0,3-1-7 15,3 0-9-15,1 0-4 0,0 0-7 0,6-2-5 16,-1 1 1-16,-2 0-9 0,3-2 0 0,-1-1-2 16,0 1-14-16,1-1-13 0,-1 0-38 15,-2-1-50-15,0-1-64 0,-1 1-106 0,-3 2-149 16,-7 0-64-16,-4 2-502 0</inkml:trace>
  <inkml:trace contextRef="#ctx0" brushRef="#br0" timeOffset="50890.13">10083 14572 629 0,'0'0'64'0,"0"0"46"15,0 0 52-15,0 0 44 0,0 0-15 16,0 0-37-16,0 0-20 0,0 0-9 0,0 0-11 16,0 0-13-16,0 0-15 0,0 0-9 0,17-110-10 15,-17 97-10-15,0 0-7 0,-4 2-9 0,0 1-7 16,-4-1-4-16,-3 2-7 0,0 0-5 15,0 2-5-15,-5 0-4 0,1 3-4 0,-5 2-3 16,-1 2-2-16,1 0-4 0,-1 6-4 0,0 2-2 16,2 3 1-16,-1 5-2 0,5 2 5 0,0 4 0 15,3 2-2-15,0 2 7 0,3 4-6 16,2 0 1-16,2 0 2 0,0 2-3 0,5-2 6 16,0 1-1-16,8-1 3 0,2-3 1 15,1-1 0-15,7-3 0 0,0-2 0 0,2-4 1 16,4-3 1-16,0-5 2 0,4-3 6 0,-2-4 5 15,-1-2 7-15,-2 0 8 0,0-9 5 0,0-3 2 16,-4-3 4-16,-3-3-4 0,1-1-2 0,-5-4 0 16,-1 2-8-16,-2 0-3 0,-2 1-7 15,-4-2 0-15,-3 2-8 0,0 1-5 0,0-1-1 16,0 0-12-16,-9 0-1 0,6-1-14 0,-5 0-24 16,0-1-32-16,0 3-47 0,0-1-61 0,0 4-110 15,-1 1-121-15,1 6-99 0,4 3-606 0</inkml:trace>
  <inkml:trace contextRef="#ctx0" brushRef="#br0" timeOffset="51120.04">10332 14773 1858 0,'0'0'527'0,"0"0"-527"0,0 0 52 15,0 0 50-15,0 0-1 0,14 141-29 0,-8-116-19 16,-3 2-20-16,-2-1-7 0,-1 1-2 0,0 0-9 16,0 0-10-16,-2-2 1 0,-5-2-7 0,2-1-2 15,-1-2-3-15,-2-1-20 0,4-1-26 16,-2-5-39-16,5-1-66 0,1-4-91 0,0-4-137 16,0-3-126-16,4-1-123 0,-1 0-126 0</inkml:trace>
  <inkml:trace contextRef="#ctx0" brushRef="#br0" timeOffset="51855.89">10857 14389 340 0,'0'0'199'0,"0"0"70"0,0 0 55 0,0 0 8 15,0 0-55-15,0 0-56 0,0 0-32 0,0 0-27 16,0 0-21-16,0 0-20 0,0 0-17 0,0 0-10 15,0 0-16-15,7-95-11 0,-10 88-12 0,-3 1-13 16,1 0-9-16,-4 0-3 0,0 2-11 0,-2 1-6 16,-4 1-4-16,2 2-13 0,-6 0 1 15,0 2-1-15,-4 6-5 0,-1 3 7 0,-3 2-6 16,2 2-2-16,0 3 2 0,4 3-5 16,1-2 3-16,2 2 1 0,5 1-3 0,2 0 0 15,2 0 0-15,3-1-2 0,3 0-3 16,3-1-1-16,0-4-6 0,6-4-6 0,4-1-6 15,1-2-4-15,2-4-5 0,5-3 4 0,1-2 7 0,2 0 5 16,0-6 9-16,1-3 7 0,-2-2 1 16,-1 0 7-16,-1-1 3 0,-5-3 0 0,-2 1 3 15,-1-2 1-15,-2 0 2 0,-3 0-2 0,2 1 4 16,-3 1 0-16,1 2-2 0,-3 1 3 16,-1 1-1-16,1 2 2 0,1 3-2 0,-2 3-2 15,-1 2 0-15,1 0-5 0,-1 0 3 0,0 6 2 16,1 1 2-16,0 5-3 0,1 2 2 15,3 1 0-15,-2 5-3 0,4 1 1 0,-2 0-4 0,3 4 0 16,-1-2-2-16,0 0-1 0,1 1 2 16,1-1-2-16,-1 1 3 0,2-1 1 0,-5 0-3 15,3 3 0-15,-2-4 3 0,-4 2 1 16,1-2 1-16,-3 1 3 0,0-1-1 0,0-3 3 0,-3 2 7 16,0-2 3-16,-4-2 8 0,-1 1 2 0,-2-1-3 15,-1-2 0-15,1 0-3 0,-1-1-6 16,1-3 0-16,-1 0-2 0,-1-1-8 15,1-2 5-15,1-2-6 0,-1-2 0 0,2-1-3 16,1-3-4-16,-1 0-4 0,5 0-13 0,-2-4-13 16,-1-2-26-16,3 1-29 0,-2-2-46 0,2 0-76 15,1 0-109-15,3 0-125 0,0 3-91 0,0 0-539 16</inkml:trace>
  <inkml:trace contextRef="#ctx0" brushRef="#br0" timeOffset="52105.99">11228 14632 2747 0,'0'0'3'15,"0"0"37"-15,0 0 31 0,0 0-5 0,0 0-45 16,0 0-17-16,0 0-7 0,0 0-11 16,0 0-4-16,0 0-22 0,0 0-32 0,0 0-50 15,0 0-100-15,0 0-141 0,-26-25-176 0,31 27-655 16</inkml:trace>
  <inkml:trace contextRef="#ctx0" brushRef="#br0" timeOffset="55357.75">10745 14519 104 0,'0'0'66'15,"0"0"19"-15,0 0 32 0,0 0 22 0,0 0-3 16,0 0-14-16,0 0-2 0,0 0 11 0,0 0-3 15,0 0-6-15,0 0-12 0,0 0-11 16,0 0-2-16,0 0-10 0,-43-26-5 0,42 23-14 16,-1 2-10-16,-1-2-6 0,-2 0-4 0,4 1 2 15,-2-2 2-15,-2 1 1 0,2 1-5 0,-2-1-2 16,0 2-3-16,-1-1-6 0,1 2 1 0,-3 0-6 16,0 0-6-16,1 4-1 0,-2 0-5 15,2 2-1-15,-2 1-2 0,1 0 1 0,1 0-1 16,0 2-1-16,-1 3 1 0,-1-2-1 15,4 2 0-15,-3 1 0 0,1 1-3 0,3-1-1 16,-2 0 2-16,2 1-1 0,-2 0 0 0,3 1 4 16,-2 0 0-16,1 1-2 0,1 3 1 0,-3-2-1 15,4-1-2-15,-2 1 4 0,0 1-2 0,2-3-4 16,1 2 3-16,0-1-5 0,1 0 0 0,0-1 4 16,0 0-4-16,2 0 0 0,0 0 0 15,6-2-3-15,-3 1 0 0,1 2 0 0,2-3-1 16,-2 0-4-16,3 1 3 0,-1-2-2 0,1-1-2 15,2 1 4-15,-2 1-2 0,0-1-2 0,1-2 0 16,0 1 2-16,0 0-3 0,-2-3 3 16,5 1 0-16,-2-2-3 0,-1-1 2 0,1 0 0 15,-1-1-1-15,0-1-1 0,1 0 2 0,-1-2-3 16,2 1-1-16,-2-3 7 0,-1 0-6 0,0 0 4 16,0 0 1-16,0-4-2 0,-5-1 2 0,4 1 2 15,-1-1 2-15,-3-1-5 0,3 0 3 16,-4-2-5-16,4 0-1 0,-4-2 6 15,5-1-5-15,-4-1 4 0,3-2-2 0,0-2-1 0,-3 2 1 16,4 0 1-16,-4-2 2 0,1-1-2 16,-1 2 2-16,0-3-2 0,0 2 0 0,-2 0 1 15,0 1 0-15,3-1 1 0,-4 0 1 0,-1 0 0 16,0 0 2-16,0-1-1 0,0 0 0 0,0 1-3 16,-2-1 0-16,-4-1 1 0,3 0-1 0,-3-1-1 15,1 0 1-15,-1 0-5 0,-3-1 2 16,3-1 0-16,-1 2 0 0,-1-1 3 0,0 3 1 15,2 0-1-15,-3-1 1 0,1 3 1 0,1-1-4 16,1 3 2-16,-1 0 0 0,2 1 0 16,-2 3 5-16,-2 1 3 0,1 1-1 0,-1 0 0 15,3 3-1-15,-5-1-3 0,2 2 0 0,0-1 0 16,-1 2-1-16,1 1-2 0,1 1 0 0,2 0-2 16,-3 0-3-16,0 2 0 0,-1 3-1 0,0 2 0 15,0 2 2-15,0 2 0 0,-2 3 0 16,2 2 1-16,-1 3-2 0,1 2-1 0,-1 4 2 15,2-3 0-15,-1 4 1 0,3 0-1 16,1 1 1-16,2 1-3 0,1-1 3 0,2 2-2 16,2-2-2-16,-1 1 5 0,2-3-4 0,3 1-1 15,2-3 3-15,3-2-5 0,0-1 2 0,2-2 1 16,3-1-2-16,-3-1 7 0,1-3-5 0,1 1-1 16,-2 0-2-16,1-2-1 0,-1 0-2 0,3-3 0 15,-2 1 1-15,-1-2-4 0,1-2 3 16,-1 0 0-16,0-3 2 0,-2-1-3 15,-2 2 3-15,-3-4-3 0,3 0-2 0,-4 0 4 0,1 0-1 16,-2 0 1-16,2-5 0 0,-3 2 3 0,1-2-3 16,3-1 2-16,-3-1 5 0,-1-1-11 15,4-1 9-15,-3 0-1 0,-1-3-3 0,3 1 11 16,-2-3-10-16,-2 0 1 0,5-2-3 0,-4 0-5 16,0 0 4-16,3-2-1 0,-3-2 4 15,0 1-3-15,-2 0 3 0,0 1 1 0,0-1-1 0,0 2 3 16,-2 2 1-16,-4 0 0 15,3 1 0-15,-1 2 4 0,-1 0-4 0,1 0 1 0,-2 3 2 16,2 1-4-16,-2 1 2 0,2 1 0 0,-3 0-4 16,0 0-9-16,2 1-20 0,-2 1-31 15,3-2-36-15,-3 0-43 0,3 1-85 0,-2 0-144 16,4-2-124-16,1 2-332 0,1 1 209 0</inkml:trace>
  <inkml:trace contextRef="#ctx0" brushRef="#br0" timeOffset="56588.07">11404 14495 578 0,'0'0'145'0,"0"0"41"0,0 0 63 0,0 0 52 16,0 0-28-16,0 0-71 0,0 0-55 16,0 0-36-16,0 0-24 0,0 0-7 0,0 0-10 15,0 0-11-15,0 0-4 0,0 0-5 16,-3-24-3-16,1 18-5 0,1-1-1 0,-3 1-5 15,2-1-4-15,0 2-2 0,-3-1-5 0,1 0-3 16,-3 1 0-16,0 1-7 0,-3 1 0 0,-3 2-1 16,0 1-4-16,0 0 0 0,-4 1-5 15,-1 3 1-15,2 3-4 0,0 2-1 0,-3 0 3 16,5 3-4-16,-5 0 2 0,4 0 2 0,-2 1-6 16,1 2 4-16,2 0-4 0,2-2-5 0,0 2 7 15,0-1 1-15,6 2 1 0,-2-2 5 0,4 2-4 16,0 1-3-16,4-1 1 0,0 1-1 0,1-1 0 15,5-1 2-15,2-1 0 0,-3-3 0 16,4 1 0-16,0-3-1 0,1-1 0 0,1-1-3 16,0-2 0-16,2-2 0 0,2-2 0 15,-1-1 2-15,3 0-2 0,1-4-1 0,-3-3 1 0,4-4-2 16,0 0 2-16,-2-3 4 0,-1 0-4 16,0 1 1-16,-2-4 0 0,-4 0 0 0,2 0 0 15,-1-2 5-15,2 1-1 0,-3 0-4 0,-2-2 5 16,0 1-7-16,0 1 1 0,-2 0 3 15,-1-1-3-15,-3 4 2 0,2 3 3 0,-2 1-2 16,-3 3 3-16,2 5 1 0,-1 2-3 0,0 1 2 16,0 1-2-16,0 4-1 0,1 5 2 0,0 3 0 15,-1 2 1-15,1 6-3 0,0-1-2 16,0 0 1-16,2 2 0 0,-1 0-2 0,0 1 4 16,0 2-2-16,3 0 0 0,-1 3 4 0,2-1-5 15,-3 0 0-15,-1 0 1 0,3 0-6 0,-3-2 2 16,-2-1 2-16,0-1-1 0,0-1 5 15,-1-1 1-15,-4-2-3 0,1-2 3 0,-2 1-2 16,3-3 2-16,-5-2 3 0,4 1 1 0,-4-1-1 16,1-1 1-16,0-1 4 0,-1-2-3 0,0 0 9 15,-2-1-3-15,1-1-4 0,0 0 3 0,3 0-4 16,-2-2 1-16,-1 1-1 0,1-3 0 16,2 1-3-16,-2 0-2 0,-1-1 0 0,-1 1-3 15,2-1 1-15,-2 1 0 0,3-2-1 0,-2-1-3 16,0 1 3-16,0-1-3 0,1 0-7 0,3 0 1 15,0 0-14-15,1-1-8 0,-2 0-12 16,5 1-24-16,-1-1-41 0,2 0-59 0,0 0-69 16,0 0-81-16,3 0-111 0,4 0-108 0,-4 0-658 15</inkml:trace>
  <inkml:trace contextRef="#ctx0" brushRef="#br0" timeOffset="56792.99">11718 14818 2709 0,'0'0'24'0,"0"0"-11"0,0 0 29 16,0 0 14-16,0 0-32 0,0 0-28 15,0 0-18-15,0 0-12 0,0 0-17 0,0 0-33 16,0 0-46-16,0 0-85 0,0 0-134 0,12-20-154 15,-1 20-289-15,-4-1 108 0</inkml:trace>
  <inkml:trace contextRef="#ctx0" brushRef="#br0" timeOffset="57439.03">12233 14548 1295 0,'0'0'724'0,"0"0"-690"15,0 0 55-15,0 0 43 0,0 0-8 0,0 0-40 16,0 0-3-16,0 0-1 0,32-126-5 0,-31 119-2 16,0-1-4-16,-1 2-3 0,0 0-7 0,-3 2-8 15,-5 1-11-15,-1 2-10 0,-2 1-7 16,-2 0-9-16,-4 1-1 0,-3 2-7 15,2 3-1-15,0 0-3 0,-2 3 0 0,1 0-1 16,-1 3-2-16,-1 2 5 0,2 0-8 0,-1 1 4 16,2 3 0-16,-3-2-4 0,3 1 4 0,5 0 0 15,-3 2-2-15,4-2 6 0,1 0-4 0,5 1 0 16,1-1 0-16,3-1-3 0,1 0 0 0,1-1-1 16,3-2-3-16,3-2 3 0,4 0-7 15,-3-3-1-15,7-1 3 0,-1-3-8 0,0 0 7 16,4-3-1-16,-2-1 0 0,2 0 5 0,1-5-2 15,0-2 3-15,-2-1-2 0,2-1-1 0,-5-2 2 16,4-1-1-16,-6-1 7 0,2-1-3 16,-3 0 5-16,1 0 0 0,-2 0-1 0,1-1 1 15,-2 1-1-15,3 1 1 0,-4 0-3 0,-2 1 3 16,2 3-2-16,-3 1 2 0,2 2-1 16,-3 3 1-16,3 2 0 0,-4 1 2 0,2 1 1 15,0 5-2-15,-2 4 3 0,0 1-1 0,5 3-3 16,-5 3 4-16,0 1-7 0,3 2-1 15,-4 3 0-15,1 3 0 0,-2-1 1 0,0 1-2 16,1 2 3-16,1 0-7 0,0 0 5 0,0 0 2 16,-2 0-3-16,0-2 3 0,0 1-2 0,-1-1 0 15,-5 0 2-15,3-1 0 0,-4-2 0 0,1 0 1 16,-1-2 9-16,-2-1 2 0,0 0 7 0,-1-3 2 16,0-2-6-16,1-2 0 0,0-4-4 0,0-1-6 15,1-4-3-15,0 0-1 0,-2-3-2 16,2-1-6-16,-1 0-6 0,2 0-17 0,-2 0-23 15,-1-1-30-15,1-3-37 0,-1 1-48 0,0-1-98 16,0 2-179-16,1-1-173 0,2 2-729 0</inkml:trace>
  <inkml:trace contextRef="#ctx0" brushRef="#br0" timeOffset="58033.97">10608 14488 347 0,'0'0'93'0,"0"0"21"0,0 0 20 16,0 0 22-16,0 0-2 0,0 0-13 0,0 0-3 16,0 0-5-16,0 0-9 0,0 0-9 15,0 0-12-15,0 0-11 0,0 0-10 0,72-25-9 16,-61 33-8-16,1 1-12 0,3 0-14 0,-2 0-10 16,-2 1-13-16,2 1-4 0,0 0-8 0,-3 0-6 15,1 2-12-15,-5 1-35 0,2 0-73 16,1 0-128-16,-5 1-151 0,1-3-106 15,-3-4-365-15</inkml:trace>
  <inkml:trace contextRef="#ctx0" brushRef="#br0" timeOffset="58965.74">11676 14948 260 0,'0'0'141'0,"0"0"53"0,0 0 41 15,0 0 5-15,0 0-24 0,0 0-32 0,0 0-26 16,0 0-35-16,0 0-32 0,0 0-27 15,0 0-12-15,0 0-4 0,-7-50-8 0,11 47 6 16,0 1-8-16,3 1-4 0,-3 0-6 0,3 1-3 16,-3 0-3-16,1 0-8 0,1 0 2 0,-1 3-9 15,-2 2 0-15,-1-2 4 0,2 2 0 16,-4 0 4-16,0-1 0 0,0 2 0 0,-4 0-5 16,1 0 2-16,-4 0-1 0,1 1 1 0,-1-1 2 15,0 0 1-15,2-2 4 0,-3 2-1 16,0-2 7-16,3-1-3 0,-2 1 6 0,4-3 1 15,-2-1-3-15,2 0 6 0,3 0-11 0,-1 0-7 16,1-2-4-16,0-3-10 0,0-1 0 0,0 0-1 16,0-1 3-16,1 0-2 0,-1 2 2 15,3-1-1-15,0 2-4 0,-1 1 5 0,0 1-5 0,-1 0-1 16,4 1 2-16,-2-2-1 0,-1 2-3 16,4 0 2-16,-2 0-1 0,2 1-3 0,-2 0 4 15,-2 0-1-15,4 0-2 0,-4 0 3 0,1 0-1 16,1 2 2-16,-4 0-1 0,0 1 6 15,0-1-5-15,0 1 0 0,0 0 6 0,0 1-9 16,-4 1 2-16,1-1-3 0,-1 0-15 0,-2 0-29 16,2 0-44-16,-2-1-71 0,2 1-137 0,-1-2-139 15,4 0-94-15,-1 1-435 0</inkml:trace>
  <inkml:trace contextRef="#ctx0" brushRef="#br0" timeOffset="63550.96">3946 16004 2351 0,'0'0'-92'16,"0"0"74"-16,0 0 12 0,0 0 26 0,0 0 26 15,0 0-3-15,0 0 4 0,0 0-9 0,0 0-6 16,0 0-9-16,0 0-9 0,120-53-8 0,-91 49-7 16,0-1 0-16,1 0-8 0,2 2 0 15,-1-2-4-15,1 1-19 0,0 0-24 16,3 1-39-16,-1 0-58 0,-3 2-68 0,0 0-73 15,-1 1-68-15,0 0-35 0,-10 0-47 0,-4 0 27 0</inkml:trace>
  <inkml:trace contextRef="#ctx0" brushRef="#br0" timeOffset="63914.68">4847 15792 2058 0,'0'0'-37'15,"0"0"43"-15,0 0 53 0,0 0 1 0,0 0-29 16,0 0-29-16,0 0-9 0,0 0-9 0,0 0-7 16,-121 22 0-16,111-1 3 0,0 3 3 0,3 1 2 15,1 3 4-15,-2 0-8 0,7-1 3 16,1 0 3-16,1-1-4 0,-1-2 9 0,8-2-2 15,-2-1 2-15,2-2-1 0,1-2 3 0,3-4 0 16,1 0-6-16,0-5 6 0,-1-2 1 16,0-5 16-16,3-1 17 0,-3-1 13 0,0-7 11 15,-1-3-2-15,-1-2 2 0,0-3-5 0,-1-2 5 16,-3 1-1-16,-3-1 2 0,-2-1-4 0,-1-1-10 16,0 2-7-16,0-3-15 0,-2 0-8 0,-3 1-13 15,1-1-8-15,-3 0-17 0,3 0-43 16,-5 0-62-16,4 3-125 0,-1-1-122 0,-1 6-103 15,4 6-636-15</inkml:trace>
  <inkml:trace contextRef="#ctx0" brushRef="#br0" timeOffset="64132.89">5124 16138 2161 0,'0'0'-24'0,"0"0"24"0,0 0 77 16,0 0 7-16,0 0-35 0,0 0-19 0,0 0-16 15,34 131-5-15,-34-108-7 0,0 0-6 0,0 0-16 16,-5 0-21-16,3-1-48 0,-3 0-86 0,2-2-96 16,2-1-100-16,1-3-31 0,0-3-1 0,0-6-223 0</inkml:trace>
  <inkml:trace contextRef="#ctx0" brushRef="#br0" timeOffset="64551.75">5614 15647 2255 0,'0'0'-3'0,"0"0"21"15,0 0 30-15,0 0 2 0,0 0-25 16,0 0-12-16,0 0-2 0,-126 126 1 0,113-98 0 16,2 1 4-16,1 1 0 0,3 0-5 0,4 1-2 15,0 0-5-15,3 0-4 0,0-1-6 0,6-2-1 16,5-3-7-16,2-3-4 0,4-2 3 0,1-4-5 16,2-4-3-16,0-3-9 0,-1 0-11 15,1-6-2-15,0-2 3 0,-1-1 7 0,1-1 3 16,-4-6 6-16,2 0 2 0,-5-2 6 15,-3-1 15-15,3-2 3 0,-5 1 4 0,1-3 3 0,-1 2 1 16,-5-2 4-16,0 0 10 0,-2 1 4 0,-1 1 7 16,0 0 6-16,-4 0-2 0,0 1 5 15,-5 0 1-15,-1 2-4 0,0 3 2 16,-3 1 1-16,-2 4-1 0,3 1-7 0,-6 2-8 0,3 7-10 16,-1 5-12-16,-2 2 0 0,3 3-2 0,-2 1-6 15,4 3-3-15,0 0-3 0,1 1-15 16,4 0-13-16,1-2-27 0,5-1-61 0,2-3-70 15,2 0-106-15,8-4-127 0,-1-4-56 0,-4-4-444 0</inkml:trace>
  <inkml:trace contextRef="#ctx0" brushRef="#br0" timeOffset="64973.58">6035 15605 2203 0,'0'0'26'0,"0"0"33"0,0 0 18 0,0 0-14 15,0 0-21-15,0 0-14 0,0 0 1 16,0 0 7-16,0 0-2 0,-112 143-2 0,103-111 1 16,3 0 4-16,1 0-5 0,2 1-3 0,1 1-6 15,2-2-11-15,2-1-5 0,-1 0-2 16,2-5-5-16,5 0-6 0,1-3 4 0,1-2-4 15,1-3-1-15,2-2-1 0,0-2-8 0,2-4-11 16,0-1-3-16,2-5-6 0,-2 0-3 0,2-4 10 16,0 0 2-16,0-4 0 0,-1-4 5 15,-1-2 1-15,0-3 0 0,-1-3 9 0,0-1 1 16,-1-2 7-16,-3 0 5 0,-1-1 2 0,-5 1 5 16,2 0 3-16,-5 2 3 0,-1-1 1 0,-1 2 8 15,-8 2 6-15,0 3 6 0,1 3 9 0,-5 5-3 16,1 3-3-16,-3 0-8 0,-2 9-6 15,-1 5-10-15,-1 3-1 0,-1 5-7 16,0 0-4-16,5 0-2 0,-1 2-8 0,3-2-5 0,2 2-20 16,1-2-28-16,4-1-49 0,5-2-99 0,1-3-142 15,6-5-170-15,1-3-288 0,0-4 117 0</inkml:trace>
  <inkml:trace contextRef="#ctx0" brushRef="#br0" timeOffset="65156.01">6598 15947 2467 0,'0'0'6'0,"0"0"-1"0,0 0 50 0,0 0-21 15,0 0-65-15,0 0-81 0,0 0-101 0,0 0-113 16,0 0-154-16,0 0-140 0,0 0-165 0</inkml:trace>
  <inkml:trace contextRef="#ctx0" brushRef="#br0" timeOffset="65541.86">6776 16101 1136 0,'0'0'313'0,"0"0"-237"15,0 0 55-15,0 0 63 0,0 0-19 16,0 0-45-16,0 0-22 0,0 0-15 0,0 0-11 16,0 0-14-16,50-136-7 0,-44 113-8 0,2-1-2 15,0-3-10-15,0 2-2 0,-2 0-2 0,0-3-12 16,3 1 0-16,-4-4-8 0,2 2-9 0,-2 0-3 15,2 1 0-15,-1 3 1 0,-1 7-4 0,-3 6 7 16,1 4-7-16,-2 6 4 0,0 2 4 16,-1 0-3-16,0 4 7 0,0 6-6 15,0 6 3-15,0 9-2 0,0 2-7 0,0 5 4 0,-2 2-8 16,1 2 5-16,-2 1-2 0,0 0-1 16,1 4 0-16,-3-1-4 0,3 0-16 0,-2-1-2 15,-2 1-2-15,-2-4-20 0,2 1-13 16,-1-2-27-16,3-4-50 0,0-3-86 0,4-5-160 0,0-6-177 15,0-7-829-15</inkml:trace>
  <inkml:trace contextRef="#ctx0" brushRef="#br0" timeOffset="65958.85">7143 16070 890 0,'0'0'340'0,"0"0"-240"0,0 0 45 0,0 0 22 0,0 0-32 16,0 0-37-16,0 0-26 0,0 0-3 15,0 0-10-15,0 0-7 0,0 0 1 16,0 0 6-16,0 0 3 0,21-82 0 0,-13 62 1 15,-2 0-10-15,2-1-6 0,-2-1-6 0,0 1-7 16,2-3-8-16,-3 0-10 0,1 0-1 0,0-1-9 16,-1-1 0-16,1 2 2 0,-2 2-4 0,-1 2 6 15,1 5-2-15,-1 4 0 0,-2 2-1 0,2 4 1 16,-2 3-3-16,0 2-1 0,-1 0 8 16,1 2-5-16,-1 6 6 0,0 6 4 0,2 4-4 15,-2 7-1-15,0 2 0 0,0 3-4 0,-4 2-7 16,0 3 5-16,0 3-10 0,0 1 0 0,-1 1 3 15,-2-3-7-15,2-1 1 0,0-4-7 16,1-3-15-16,2-1-27 0,-1-4-38 0,0-1-77 16,2-2-134-16,1-6-276 0,0-5-827 0</inkml:trace>
  <inkml:trace contextRef="#ctx0" brushRef="#br0" timeOffset="66300.88">7625 16019 1280 0,'0'0'196'0,"0"0"-20"0,0 0 3 15,0 0-19-15,0 0-67 0,0 0-22 0,0 0 7 16,0 0 6-16,0 0-14 0,0 0-11 0,0 0-17 16,0 0-10-16,0 0-14 0,134-1-9 15,-108-4-4-15,-1 0-8 0,-1-1-12 0,-2-1-27 16,3 0-55-16,-2-1-80 0,1 0-98 15,-3-1-125-15,3 2-99 0,-8 1-195 0,-6 3 344 0</inkml:trace>
  <inkml:trace contextRef="#ctx0" brushRef="#br0" timeOffset="66823.98">8279 16008 1739 0,'0'0'76'16,"0"0"-29"-16,0 0 29 0,0 0 27 0,0 0 5 15,0 0-20-15,0 0-25 0,-15-132-9 0,24 107 0 16,1 1-10-16,1-2-4 0,0 1-2 0,0-1-6 16,0 1-3-16,1-1-3 0,-2 2-1 15,-2 2-8-15,0 2 6 0,0 5 2 0,-4 5-5 16,-1 4 3-16,1 4 1 0,-4 2-7 0,1 0 4 16,-1 5 4-16,0 4-13 0,0 8 4 0,0 7-7 15,-6 8-10-15,1 6 2 16,0 0-5-16,0 4 0 0,1-2-4 0,0 1-6 0,2-4-12 15,-3 1-17-15,3-3-15 0,2-2-30 16,0-5-36-16,2-5-68 0,6-2-102 0,2-5-138 16,-2-6-107-16,1-4-509 0</inkml:trace>
  <inkml:trace contextRef="#ctx0" brushRef="#br0" timeOffset="67027.92">8688 15959 1911 0,'0'0'-6'0,"0"0"27"0,0 0 45 0,0 0 4 15,0 0-18-15,0 0-13 0,-16 117-7 0,16-97-9 16,0 1-13-16,0-2-4 0,0 2-9 0,0 0-11 16,2-1-24-16,-2 1-37 0,0-3-59 0,0-1-85 15,0-3-102-15,0-3-77 0,1-3-19 16,2-4-188-16</inkml:trace>
  <inkml:trace contextRef="#ctx0" brushRef="#br0" timeOffset="67349.86">8972 15692 1661 0,'0'0'282'0,"0"0"-201"0,0 0 23 16,0 0 10-16,0 0-13 0,0 0-24 15,0 0-8-15,0 0-10 0,0 0-17 0,0 0-14 16,0 0-10-16,1 117-3 0,8-105-3 0,2-2 0 16,2 0-5-16,0-1-1 0,3-1 3 0,-4 0-1 15,3 0 5-15,-1 0-2 0,-4 0 0 16,3-1 4-16,-1 1-4 0,-1 0 6 0,-1 1-2 16,-3 2-1-16,0 0-1 0,-4 1 0 0,1 0-4 15,-2 2 2-15,-2-1 1 0,0 1-1 16,-8-2-3-16,2 1-3 0,-3 0-9 0,-1-2-2 15,-4 1-1-15,2-1-7 0,-3-1-7 0,0 1-8 16,0-2-18-16,0-1-20 0,2-2-21 16,0 0-50-16,0-3-64 0,5-2-107 0,1-1-121 15,1 0-96-15,4 0-480 0</inkml:trace>
  <inkml:trace contextRef="#ctx0" brushRef="#br0" timeOffset="67537.05">8852 15765 1817 0,'0'0'111'0,"0"0"16"0,0 0 23 16,0 0-1-16,0 0-45 0,0 0-22 0,0 0-16 15,123-79-16-15,-94 70-12 0,0 0-16 16,2 1-5-16,0 0-4 0,0 1-6 0,0 0-2 16,0 1-7-16,-1 1-5 0,0 0-10 0,-4 1-20 15,-1 1-35-15,1 0-51 0,-2-1-73 0,-2 3-111 16,0-1-137-16,-4 1-91 15,-8-1-483-15</inkml:trace>
  <inkml:trace contextRef="#ctx0" brushRef="#br0" timeOffset="68149.88">9601 15911 1431 0,'0'0'614'0,"0"0"-630"16,0 0 6-16,0 0 23 0,0 0 12 0,0 0 2 15,0 0 3-15,0 0 0 0,0 0-8 16,0 0-9-16,0 0-4 0,133-21-8 0,-100 15-18 16,5-1-41-16,-5 0-89 0,0 0-118 0,2 2-131 15,-10 0-71-15,-8 3-372 0</inkml:trace>
  <inkml:trace contextRef="#ctx0" brushRef="#br0" timeOffset="68336.57">9681 16141 1247 0,'0'0'696'0,"0"0"-744"16,0 0 33-16,0 0 76 0,0 0 8 0,0 0-28 15,0 0-20-15,129-22-4 0,-98 14-8 16,3-1-4-16,0 1-6 0,3-2-4 0,-4 1-13 16,0 2-29-16,-2 1-66 0,-1 0-108 0,-2 2-134 15,-8 2-107-15,-9 1-419 0</inkml:trace>
  <inkml:trace contextRef="#ctx0" brushRef="#br0" timeOffset="80827.82">11704 15725 784 0,'0'0'64'0,"0"0"40"0,0 0 20 15,0 0-1-15,0 0-22 0,0 0-28 16,0 0-7-16,0 0-6 0,0 0-10 0,0 0 2 16,0 0-8-16,0 0 0 0,-47-45-6 0,44 42-4 15,-3 0 5-15,2 1-4 0,-4-1 3 16,1 1 4-16,1 2-9 0,-4 0-3 0,1 0-2 16,-1 3-13-16,-1 4 2 0,1 1 2 0,0 1-10 15,0 2 3-15,1-1-5 0,0 2-5 0,5 0 3 16,-2 3-3-16,3-1 0 0,0 1-1 0,1-1 1 15,2 0-3-15,2-2 2 0,4 1 3 16,3 1 3-16,1-1 2 0,2 3 3 0,3-1 0 16,0-1-4-16,3 1 0 0,0 3-3 0,-2-1-3 15,4 0 0-15,-1 1 0 0,2-2-1 0,4 0 3 16,-3 0 0-16,0-1-4 0,-1 0 3 0,0 0 0 16,-1-1-5-16,-3 1 7 0,-5 0-1 15,0-1-6-15,-3 0 6 0,-2 0-4 16,-3 0-1-16,-4-2 6 0,0 0 0 0,0 1-1 15,-2-2 3-15,-5 1 1 0,-1-3-4 0,1 0 3 16,-7-1-3-16,3 0-5 0,-3-1 3 0,-2-1-1 16,0-1 0-16,-1-3 2 0,-3 0-2 0,0-2-4 15,2 0-1-15,-2 0 0 0,4-3 0 0,-3-2-1 16,0-1 3-16,6-1-3 0,-1-1 1 16,2 0 2-16,2-1-4 0,5 0-2 0,-3 0 0 15,2 0-6-15,4-2 0 0,2-1 4 0,0-1-3 16,2-1 7-16,6 0 2 0,0 0 1 15,1-1 3-15,1 2 3 0,0 0 0 0,1 0 0 0,0 0 7 16,1 1 0-16,-1-1 7 0,4 1 6 0,-3-1 1 16,-1-1 8-16,1 2 1 0,-2-3 2 15,0 1 1-15,2-2 0 0,-3 2 2 16,0 0-3-16,1-2 0 0,-2 2-7 0,-4 0-3 16,2-1-5-16,-3 1-3 0,0 0-3 0,-3 2-3 15,-2-2-1-15,2 1-4 0,-4 1 0 0,-4 1-3 16,-2 0-9-16,-3 1-9 0,-2 3-18 15,-1 0-30-15,-1 3-38 0,-3 1-41 0,-1 2-54 16,2 1-48-16,1 0-67 0,6 0-115 0,4 0-675 16</inkml:trace>
  <inkml:trace contextRef="#ctx0" brushRef="#br0" timeOffset="81623.97">10671 16268 1063 0,'0'0'32'16,"0"0"73"-16,0 0 38 0,0 0 15 0,0 0-4 16,0 0-32-16,0 0-26 0,0 0-29 15,0 0-10-15,0 0-15 0,0 0-7 0,0 0 5 16,-30-62-6-16,30 46 3 0,0-2 2 0,2-2-2 15,3 0 0-15,-3-1-6 0,0-2-2 16,2 0-6-16,-2-1 2 0,0-4-1 0,0 1 0 16,0-2 4-16,1 0-2 0,-3 1-2 0,0 1 2 15,0 2 2-15,0 7-2 0,0 3 5 0,-4 5 3 16,1 4-4-16,2 4 0 0,1 0-8 0,0 2-14 16,-1 3-6-16,1 6-4 0,0 5-1 0,-5 5 6 15,4 3 3-15,0 6-6 0,-1 2 4 16,1 2 0-16,0 0-2 0,1 2 2 15,0-2 2-15,0-1-1 0,4 0-2 0,1 0 0 16,-1 1-8-16,0-3 0 0,2 3 1 0,-3-4-8 16,3 0-2-16,-2-3-17 0,3-3-27 0,-1-1-27 15,0-3-52-15,1-1-48 0,-2-1-47 0,2-4-45 16,2-3-43-16,-5-2-56 0,2-2-7 0,-4-4-297 16</inkml:trace>
  <inkml:trace contextRef="#ctx0" brushRef="#br0" timeOffset="82045.66">10986 16040 1076 0,'0'0'23'0,"0"0"50"0,0 0 46 15,0 0 36-15,0 0 1 0,0 0-20 16,0 0-24-16,0 0-15 0,0 0-26 0,0 0-11 15,0 0-6-15,0 0-13 0,0 0 4 0,-103 11-1 16,94 4-3-16,3 1-4 0,1 3-5 16,-1-1-6-16,3 1-1 0,0 2 3 0,-1 0-5 15,2 1-1-15,2 1-3 0,0-1-6 0,6-1-3 16,-2-2-1-16,5-1-3 0,2-1-3 0,4-2 1 16,-2-4-6-16,7 0 1 0,1-5 4 0,1-1-3 15,4-3 2-15,-2-2 4 0,3 0 1 16,-2-3 2-16,-3-5 7 0,2 0 0 0,-3-2-3 15,-5-3 3-15,2 0-3 0,-7 0 2 0,4-3 2 16,-8 0 1-16,1 0-2 0,0-1 0 16,-6 1 4-16,-1-1-2 0,-1 2 4 0,0-1-2 15,-3-1-7-15,-6 1-2 0,0-1-4 0,-1-2-2 16,-4 2-2-16,-3 1-1 0,-3 0-2 16,1 2-5-16,3 2 0 0,-4 3-8 0,1 3-5 15,0-1-5-15,-1 2-19 0,3 1-24 0,5 0-34 16,1 2-53-16,4-1-67 0,4 3-133 0,2-1-151 15,0 1-833-15</inkml:trace>
  <inkml:trace contextRef="#ctx0" brushRef="#br0" timeOffset="89553.83">11367 16530 1092 0,'0'0'7'0,"0"0"31"16,0 0 29-16,0 0 24 0,0 0 11 0,0 0-3 15,0 0-14-15,0 0-3 0,0 0-16 0,0 0-3 16,0 0-8-16,0 0-13 0,6 131-3 0,-1-110-13 16,-1 0-5-16,-2-2 0 0,-1 1-7 15,-1-1 0-15,0-3-4 0,0 2-6 0,-3-1-10 16,-4-1-12-16,1 3-23 0,-1-3-39 0,2-2-57 15,-1 2-83-15,-1-4-101 0,4-4-85 16,0-2-403-16</inkml:trace>
  <inkml:trace contextRef="#ctx0" brushRef="#br0" timeOffset="90824.86">12233 15938 18 0,'0'0'392'0,"0"0"-278"0,0 0 52 0,0 0 25 0,0 0-4 15,0 0-33-15,0 0-49 0,0 0-24 16,0 0-23-16,0 0-9 0,0 0 15 0,0 0 3 16,-8 7 13-16,19-3-4 0,-1-3-16 0,0 1-13 15,6 0-7-15,-2-2-6 0,3 0-9 16,-2 0-2-16,5 0-9 0,-1-2-6 0,2-1-6 15,0-1-11-15,-1-1-16 0,0-1-24 0,0 0-33 16,0-1-75-16,-3 1-100 0,-1-1-85 16,-2 3-50-16,-6 1-350 0</inkml:trace>
  <inkml:trace contextRef="#ctx0" brushRef="#br0" timeOffset="92527.6">13117 15880 242 0,'0'0'93'0,"0"0"26"0,0 0 27 0,0 0 22 15,0 0-8-15,0 0-18 0,0 0-15 0,0 0-1 16,0 0-9-16,0 0-15 0,0 0-9 15,0 0-15-15,-79-112-14 0,67 103-11 0,1 0-8 16,-5 0-14-16,3 5-4 0,-5 0-7 0,-1 3-6 16,2 1-4-16,-1 1-6 0,-3 6-5 15,2 3-4-15,2 1 3 0,2 2-5 0,-1 2 5 16,4 1 0-16,2 4-6 0,1 0 7 0,2 4-4 0,3 1 0 16,3 2 2-16,1 1-1 0,2 0 0 15,8 0-3-15,1-4 1 0,5 1-1 0,-2-7-1 16,6-1 4-16,-2-3 1 0,5-4 3 0,2-1 7 15,-2-4 5-15,0-3 1 0,-3-2 10 0,1 0 1 16,-2-9 7-16,0 0 13 0,-1-4 1 16,-6-1 7-16,-1 0 3 0,-3-1-1 15,-4-3-5-15,1 1-3 0,-5-2-9 0,0-1-13 0,-2 0-4 16,-1 1-11-16,0-1-5 0,-5 1-5 16,4 2-8-16,-3-2-12 0,-2 3-16 0,-1 0-25 15,6 0-44-15,-2 4-69 0,2 2-112 0,-1 3-99 16,4 4-75-16,0 0-440 0</inkml:trace>
  <inkml:trace contextRef="#ctx0" brushRef="#br0" timeOffset="92755.91">13317 16070 1739 0,'0'0'-45'0,"0"0"55"16,0 0 60-16,0 0 23 0,0 0-25 16,0 0-37-16,-12 125-13 0,12-102-5 0,0 0-6 15,0 1-7-15,0 1-8 0,0-3-1 0,-2 2-10 16,2 0-15-16,-1-1-55 0,0 1-82 16,0-2-72-16,1-2-75 0,0 0-32 0,0-6 12 15,0-6-87-15</inkml:trace>
  <inkml:trace contextRef="#ctx0" brushRef="#br0" timeOffset="93291.63">13680 15472 1727 0,'0'0'0'0,"0"0"12"0,0 0 47 0,0 0 36 15,0 0 7-15,0 0-22 0,0 0-36 0,0 0-17 16,-120-79-12-16,113 87-5 0,0 4-5 0,1 4-1 16,3 3-1-16,1 1-2 0,2 0 3 15,1 2-3-15,6-1 2 0,3 0 4 0,2 0-1 16,0-1-1-16,4 1-2 0,-1-1 0 16,5 0-2-16,-1 0 2 0,2-2 1 0,0 2-4 15,-2-3 3-15,1 1-2 0,-1 1 1 0,-3-1 1 16,0-1 0-16,-5 0-2 0,1 0 4 0,-4-1-1 15,-3 0 0-15,-2 0 7 0,-3 2 1 0,0-3 0 16,-4 2 6-16,-3-1-5 0,-4 1 1 16,1-3-1-16,-3 0 0 0,-1-3-7 0,1 1 1 15,-4-1 1-15,0-2-9 0,-3-1 7 0,0-1-3 16,3-2-1-16,-3-3 6 0,2 0 0 16,4-2-3-16,-1-2 2 0,3-2 3 0,2-3-4 15,1-1 0-15,2-3-5 0,3-2-7 0,1-2-1 0,2-3 3 16,-1-3 4-16,2 0 1 0,2-2 3 15,2 0-4-15,3-3 3 0,0 1 0 0,1 0-2 16,1-2 5-16,4 1 0 0,0 0 3 0,-1 1 4 16,1 0 2-16,0 2 2 0,2 1-3 15,-3 2 7-15,0 2-8 0,-3 2-4 0,-1 3 0 16,-3 3-9-16,-2 1 3 0,-1 1-3 0,-2 1-4 16,0 1-6-16,0 1-12 0,0 1-18 15,0 0-27-15,0 1-38 0,0 0-92 0,-2 1-139 16,1 0-108-16,1-1-55 0,0 2-345 0</inkml:trace>
  <inkml:trace contextRef="#ctx0" brushRef="#br0" timeOffset="93733.86">13955 15876 866 0,'0'0'33'0,"0"0"42"0,0 0 16 0,0 0 17 0,0 0-14 15,0 0-14-15,0 0 15 0,0 0 0 16,0 0-1-16,0 0 2 0,0 0-11 15,38-118-4-15,-31 97 3 0,-1-2-4 0,1-1-2 0,0-1-8 16,-1-2-7-16,0-3-14 0,-1-2-5 0,0-1-6 16,-1-3-14-16,2 1 5 0,-4 3-5 15,-1 3 2-15,1 5 6 0,-2 5 0 0,0 2 1 16,1 6-3-16,-1 3 0 0,0 5-3 0,0 1-4 16,0 2-11-16,0 4-6 0,0 3-2 15,0 9 3-15,0 3 9 0,2 8-4 0,-1 5 4 16,0 2-4-16,-1 3 0 0,1 1 3 15,0 3-6-15,0 1-1 0,2 1-4 0,0-1 1 0,0 0-7 16,0-2 1-16,2-2 1 0,-2-1-11 16,0-2 3-16,2-3-12 0,-1 0-30 0,3-4-6 0,-3-4-26 15,1-4-51-15,-2-1-73 0,2-4-156 0,-3-3-127 16,0-4-48-16,-1-3-353 0</inkml:trace>
  <inkml:trace contextRef="#ctx0" brushRef="#br0" timeOffset="108740.37">6118 17402 594 0,'0'0'116'0,"0"0"57"16,0 0 33-16,0 0 3 0,0 0-38 0,0 0-39 16,0 0-42-16,0 0-8 0,0 0 11 15,0 0 10-15,0 0 9 0,0 0-14 0,31-11-17 16,-16 11-16-16,0 0-9 0,4 0-15 0,-1 0 2 15,3 0-8-15,1 1-14 0,-1 0 1 0,3 0-18 16,0-1 0-16,0 0 0 0,0 1-3 16,2 1 2-16,1-2-11 0,0 0 2 0,1 0-27 15,2 0-16-15,0-2-40 0,-1 1-72 0,0 1-55 16,-3 0-113-16,-1 0-135 0,-6 0-310 0,-7 0 344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4:50:53.405"/>
    </inkml:context>
    <inkml:brush xml:id="br0">
      <inkml:brushProperty name="width" value="0.05292" units="cm"/>
      <inkml:brushProperty name="height" value="0.05292" units="cm"/>
      <inkml:brushProperty name="color" value="#C00000"/>
    </inkml:brush>
  </inkml:definitions>
  <inkml:trace contextRef="#ctx0" brushRef="#br0">6970 16968 1080 0,'0'0'-48'0,"0"0"73"16,0 0 42-16,0 0 26 0,0 0 9 0,0 0-21 16,0 0-35-16,0 0-13 0,0 0 16 0,0 0 14 15,0 0-4-15,0 0-5 0,43 17-12 0,-25-12-4 16,2 1 5-16,1 1 3 0,0 0-5 0,0-1-11 16,1-2-5-16,0 1-14 0,0-1 1 15,0-2-3-15,0-1-4 0,1-1 2 0,-3 0-4 16,1 0 0-16,0 0-3 0,-2-2 3 0,-2-1 0 15,-2 0-3-15,0 2 4 0,-3 0-4 0,0-1-3 16,-4 1 4-16,-1 0 0 0,-2 0-4 0,-3 1 7 16,0 0-1-16,-2 0-1 0,0 0 12 15,0 3 4-15,0 4 7 0,0 4-2 0,-3 3-1 16,-1 3-10-16,-2 1-3 0,1 1 7 16,1 1-12-16,-1 0 9 0,-1 0-3 0,2 0-7 15,-2 1 6-15,2 1-3 0,-2 1-1 0,0 2-6 16,0 3 2-16,1 1-8 0,1-1 1 0,0 1 10 15,-1-1-12-15,4-3 3 0,-1-3-2 16,2-2-12-16,0-5-6 0,2-2-7 16,0-1-24-16,3-3-41 0,-1-1-45 0,2-2-66 0,-2-3-54 15,3 1-43-15,-2-1-42 0,-1 0 2 0,-1 0-11 0</inkml:trace>
  <inkml:trace contextRef="#ctx0" brushRef="#br0" timeOffset="214.58">7011 17534 1588 0,'0'0'-27'16,"0"0"4"-16,0 0 17 0,0 0 57 16,0 0 42-16,0 0 2 0,0 0-5 0,0 0-6 15,119-55-28-15,-83 41-8 0,4 0-14 0,2 0-17 16,-1 0-11-16,-1 2-5 0,0 0-24 0,-4 3-42 15,-3 2-55-15,-3 3-97 0,-1 1-84 0,-3 3-69 16,-7 0-36-16,-7 0-199 0</inkml:trace>
  <inkml:trace contextRef="#ctx0" brushRef="#br0" timeOffset="416">7795 17520 1400 0,'0'0'384'0,"0"0"-364"0,0 0 28 16,0 0 27-16,0 0-5 0,0 0-16 0,0 0-28 15,-28 123-8-15,25-100-3 0,3-1-9 16,-4 2-5-16,1-1-9 0,1 3-6 16,-2-1-35-16,0 0-63 0,2 2-126 0,1-3-163 15,1-6-116-15,-2-7-261 0</inkml:trace>
  <inkml:trace contextRef="#ctx0" brushRef="#br0" timeOffset="814.74">7968 17109 2019 0,'0'0'-46'15,"0"0"30"-15,0 0 44 0,0 0 30 0,0 0-14 16,0 0-18-16,52-121-11 0,-34 111 3 16,-1 1-7-16,0 2-11 0,3 2 6 0,-1 3-14 15,-3 2 6-15,0 0 1 0,-1 1-6 0,-1 5 4 16,-3 3-2-16,-2 1 3 0,0 3 5 0,-7 2 10 16,-1 1 1-16,-1 3 2 0,-1 1 10 15,-3 1-6-15,-4 2 2 0,-1 0-4 0,-1 0-7 16,-1 0-4-16,1 0 4 0,0 0 2 0,2 0-3 15,0-2 11-15,3-1-7 0,-2-1 4 16,5-2 0-16,-1 0 0 0,3-1-7 0,0 1-2 16,0 0 5-16,0-2-13 0,0-1 11 15,3-3-7-15,2 1-15 0,2-6 7 0,3 1-9 0,1-2 3 16,2 0-2-16,2-4 0 0,-1-1-6 0,3 0-7 16,1-1-1-16,0-4-30 0,0-2-35 0,0 1-80 15,1-3-116-15,-1 0-111 0,-5 2-107 16,-4 2-332-16</inkml:trace>
  <inkml:trace contextRef="#ctx0" brushRef="#br0" timeOffset="1247.39">8780 17020 2130 0,'0'0'17'0,"0"0"36"16,0 0 26-16,0 0 5 0,-133 39-27 16,106-22-23-16,0 1 7 0,2 3-8 0,-1 2 0 15,1 1-4-15,0 2-13 0,0 2-5 0,5 1-3 16,1 0 2-16,7 1-10 0,0-1 7 0,3-1-6 16,4 1-10-16,2-3 9 0,3-1-9 0,4-3-2 15,3 1 5-15,5-4-3 0,4-2-4 0,0-3-2 16,4-3-2-16,3-4-11 0,-1-4-1 15,0-3-8-15,5 0-12 0,-3-5-7 16,3-3-14-16,-2-3-12 0,-2-3-14 0,1-1 0 16,-3-1-4-16,-3-2 21 0,-1 0 21 0,-2 1 8 15,-2-2 29-15,-3 2 8 0,-2 2 6 0,-2 0 12 16,-2 2 9-16,-4 2 0 0,0 0 12 16,-5 3 19-16,-4 2-3 0,-2 0 12 0,-4 4 2 0,0 1-10 15,-3 1 1-15,-1 5-4 0,-4 6-7 16,1 1-9-16,2 2 1 0,0 2-11 0,-1-1-4 15,6 2 1-15,-4 1-12 0,6-1-1 0,0 1-5 16,-1 2-3-16,4 0-10 0,0-2-22 16,4-1-49-16,2-3-101 0,4-2-143 0,0-5-170 15,0-2-533-15</inkml:trace>
  <inkml:trace contextRef="#ctx0" brushRef="#br0" timeOffset="1525.75">8931 17328 1923 0,'0'0'1'0,"0"0"30"16,0 0 27-16,0 0 19 0,0 0-18 0,0 0-18 16,0 0 3-16,0 0-18 0,0 0-4 15,124-38-4-15,-101 36-13 0,4 0-2 0,-3 0-9 0,3-1-31 16,-3 1-60-16,1 0-103 0,-1 0-152 16,-5 0-162-16,-8-1-588 0</inkml:trace>
  <inkml:trace contextRef="#ctx0" brushRef="#br0" timeOffset="2000.95">9505 17244 2250 0,'0'0'-4'0,"0"0"45"0,0 0 31 16,0 0 16-16,0 0-22 0,-4-119-17 0,11 94-20 15,2-2-6-15,5 1 5 0,-2-2-7 0,0 2-6 16,1 1 0-16,-2 1-4 0,1 5-11 16,-4 5 3-16,-2 4-7 0,1 4 0 0,-4 5 2 15,-2 1-3-15,0 3 1 0,-1 8 2 0,0 7 7 16,0 6-1-16,2 7 2 0,-6 7-6 15,-2 4-7-15,0 2 5 0,-2 4-9 0,2-2-12 16,-1 1-8-16,-1-1-12 0,3-1-28 0,0-3-21 16,2-6-42-16,1 0-102 0,2-6-85 0,3-5-127 15,0-8-83-15,3-7-220 0</inkml:trace>
  <inkml:trace contextRef="#ctx0" brushRef="#br0" timeOffset="2216.81">9906 17361 2034 0,'0'0'-63'16,"0"0"39"-16,0 0 71 0,0 0 18 16,0 0-42-16,0 0-9 0,-6 128-11 0,6-103-13 15,-1 1-8-15,0 1-17 0,-5 1-20 0,2-1-30 16,1 2-42-16,-3-1-75 0,4-5-92 0,0-3-111 15,0-7-298-15,0-6 538 0</inkml:trace>
  <inkml:trace contextRef="#ctx0" brushRef="#br0" timeOffset="2574.89">10132 17039 2270 0,'0'0'25'0,"0"0"7"0,0 0 17 16,0 0 10-16,0 0-19 0,0 0-10 16,0 0-12-16,0 0 1 0,0 0 2 0,0 0-7 15,-15 132-3-15,17-115-6 0,1 0 1 0,2-3-8 16,1-2 11-16,4-2-1 0,0-2-12 0,-1-3 13 16,2 0-14-16,1-4-2 0,-1 0 8 15,5-1-3-15,-4 0 0 0,5 0 6 0,-4 0 3 16,4 0-8-16,-3 0 12 0,-2 0-7 15,1 0-8-15,-2 0 11 0,-2 4-8 0,-2 1 5 0,1 1 7 16,-3 2-2-16,1 0-3 0,-3 1-3 16,-1 1 1-16,0 1-4 0,-2 1 9 0,0 1 1 15,-5 0-2-15,1-1-1 0,-4-1-2 0,-1 1-2 16,-1 0-11-16,-2 2 7 0,-1 2-13 16,-4-1 4-16,1 1 6 0,-1-2-18 0,0-2-10 15,4-2-34-15,2-3-43 0,1-3-57 0,1-3-67 16,2-1-123-16,5-1-127 0,-1-3-186 0,-1 0 132 0</inkml:trace>
  <inkml:trace contextRef="#ctx0" brushRef="#br0" timeOffset="2785.71">10071 17104 2289 0,'0'0'42'0,"0"0"13"0,0 0 27 15,0 0 15-15,0 0-15 0,0 0 1 0,0 0-11 16,0 0-12-16,0 0-20 0,131-57-9 0,-100 47-11 16,1-1-9-16,-2 2 3 0,1 1-10 0,0-2-4 15,0 2 0-15,-1 0-10 0,-1-1-12 0,-4 3-26 16,1-1-50-16,-3 1-98 0,1 0-147 16,-10 1-206-16,-3 3-926 0</inkml:trace>
  <inkml:trace contextRef="#ctx0" brushRef="#br0" timeOffset="17347.66">10976 17133 172 0,'0'0'135'0,"0"0"34"0,0 0 44 0,0 0 37 16,0 0 0-16,0 0-12 0,0 0-12 15,0 0-10-15,0 0-25 0,0 0-24 0,0 0-29 16,0 0-27-16,-94-56-26 0,93 56-21 0,1 0-23 16,0 1-23-16,0 4 2 0,2 2-7 0,2 2 3 15,4 2 5-15,0 3 1 0,6 1 1 16,1 0 0-16,1 2 7 0,3-2-16 0,6 1 7 15,-1-1-4-15,0 0-16 0,4-2 10 16,0 1-13-16,1-3 3 0,2 0 2 0,-1 0-5 16,2-2 4-16,-1 1-5 0,0-4 1 0,-1 1 1 15,-3 0 3-15,-2 1 2 0,2 0-1 0,-3-1-2 16,-1 0-2-16,0-1 1 0,-6 0-5 0,1 0 5 16,-7-2-7-16,0 1 1 0,-2-1 3 15,-2 2-2-15,-4-2 13 0,-2 1-6 0,0-1 5 16,-1-1-6-16,0 2-5 0,0-1 9 0,-3 3-6 15,-5 0 8-15,1 0-7 0,-1 0-3 0,-2 1 12 16,-3 0-10-16,-1 1 7 0,0-1-2 16,-3 2-3-16,-2 0 0 0,-1 0-1 0,-1 0 4 15,-1 2-8-15,-1 0 9 0,-2 1-11 0,0-2 1 16,-2 1 9-16,3 0-8 0,-2 0 10 0,5-2-8 16,0-1 2-16,1 1-4 0,6 0 4 0,-3-1 4 15,6-2-13-15,1-1 8 0,0-3-19 0,6-3-6 16,-1 1-29-16,4-1-48 0,1 0-73 15,0 0-54-15,3 0-26 0,5-2-71 0,4-5-35 16,1 2-112-16,-6 1-422 0</inkml:trace>
  <inkml:trace contextRef="#ctx0" brushRef="#br0" timeOffset="17776.39">11983 17297 1030 0,'0'0'115'15,"0"0"22"-15,0 0 19 0,0 0-9 16,0 0-45-16,0 0-29 0,0 0-6 0,0 0-17 16,0 0-7-16,0 0-20 0,0 0-19 15,0 0-15-15,0 0-13 0,0 0-8 0,-10-18-14 16,10 18 7-16,0 0-1 0,0 0 13 0,-1 0 15 15,1 0 0-15,0 0 9 0,0 0 2 0,0 0 5 16,0 0 3-16,0 0 10 0,0 0-3 16,0 0-3-16,0 0 5 0,-1 0-11 0,1 0-9 15,0 0-8-15,0 0-17 0,-1 0-10 0,1 0-13 16,0 0-20-16,0 0-31 0,0 0-37 0,-1 0-79 16,1 0-107-16,0 0-452 0</inkml:trace>
  <inkml:trace contextRef="#ctx0" brushRef="#br0" timeOffset="18305.7">12144 17113 1178 0,'0'0'27'0,"0"0"64"0,0 0 32 0,0 0 32 15,0 0 3-15,0 0-45 0,0 0-13 0,0 0-24 16,0 0-22-16,0 0-18 0,0 0-11 16,0 0-9-16,0 0-9 0,0 0 6 0,-102 16-4 15,91 0 4-15,-1 0 9 0,-1 3-2 0,1 1 3 16,2 2-4-16,3 1-6 0,-1 0-1 0,1 0-2 15,4 0 2-15,-3-1-4 0,6 0-4 16,4 0-1-16,-4-1-8 0,3 1 3 0,4 2 2 16,-1-3-9-16,4-1 3 0,2-2 6 0,2-3-11 15,0-2 9-15,2-3-1 0,-2-3-9 16,3-2 7-16,-1-2-3 0,1-3 4 0,2 0 1 16,0-1 10-16,-4-6-3 0,4-2 4 0,-2-3 18 15,-2-2-6-15,1-3 15 0,-3-1 3 0,-1-3-1 16,-2-1 12-16,0 3 3 0,-1-2 2 15,-2 3-2-15,-4-2-3 0,2 0-12 16,-2 0-2-16,-3-1 0 0,0 1-10 0,0-1 1 0,-6 0-8 16,1 0-5-16,-2 0-3 0,-3 2 6 0,0 2 1 15,-1 2-11-15,1 2 11 0,-3 2-12 16,2 4-2-16,-3 3 3 0,1 3-7 0,2-1-12 16,-2 2-10-16,2 0-10 0,2 2-44 0,-1 5-27 15,1 2-65-15,1 4-111 0,-2 3-136 16,8-3-195-16,-1-2-632 0</inkml:trace>
  <inkml:trace contextRef="#ctx0" brushRef="#br0" timeOffset="20132.66">8485 18174 450 0,'0'0'177'0,"0"0"38"0,0 0 19 0,0 0-6 16,0 0-12-16,0 0-56 0,0 0 2 0,0 0-40 15,0 0-15-15,0 0 1 0,0 0-37 0,0 0-24 16,-110 7-42-16,110-7-2 0,0 1-16 15,1 0 21-15,8 0 7 0,3 0-26 0,5-1 16 16,3 0-19-16,2 0 10 0,7 0 4 0,0 0-17 16,4-2-37-16,-1-1-54 0,2-1-26 15,1 2-79-15,-4 0-30 0,0 0-45 0,-1 2-89 16,-9-1-5-16,-10 1-93 0</inkml:trace>
  <inkml:trace contextRef="#ctx0" brushRef="#br0" timeOffset="20363.34">8535 18343 1017 0,'0'0'-2'0,"0"0"31"0,0 0 8 16,0 0 11-16,0 0-21 0,0 0 29 16,0 0 20-16,0 0 37 0,0 0 3 0,0 0 0 15,0 0-17-15,0 0-52 0,0 0 3 16,72-14-38-16,-51 8-10 0,1-1 2 0,3 0-12 15,0 1-21-15,0-2-28 0,-3 1-11 0,2 0-62 16,-2-1-13-16,-1 0-41 0,-2-1-60 0,0 1 2 16,-3-2-87-16,-3 3 30 0,-6 3 185 0</inkml:trace>
  <inkml:trace contextRef="#ctx0" brushRef="#br0" timeOffset="20607.52">8784 18009 522 0,'0'0'46'0,"0"0"13"0,0 0 22 16,0 0 25-16,0 0 61 0,0 0-16 0,0 0 4 16,0 0 19-16,0 0-37 0,0 0-9 15,0 0-40-15,130 26-11 0,-105-17-28 0,-1 0 10 0,2 1 5 16,0 2-32-16,-3-1 21 0,-3 3-33 16,0 1-7-16,-2 0 17 0,-7 3-12 0,-2 1 10 15,-2 3-7-15,-5-1 5 0,-2 5-21 16,-8 0 4-16,-1 2-7 0,-3-1-26 0,-4 0 15 15,0 1-19-15,-3-3 4 0,1-1-23 0,2-1-37 16,0-3-59-16,4-3-88 0,1-3-68 0,1-1-95 16,3-5-61-16,6-4-127 0</inkml:trace>
  <inkml:trace contextRef="#ctx0" brushRef="#br0" timeOffset="23660.56">9597 18411 326 0,'0'0'55'15,"0"0"22"-15,0 0 31 0,0 0 7 0,0 0 0 16,0 0-47-16,0 0-16 0,0 0 20 15,0 0-22-15,0 0 19 0,0 0-6 0,0 0-12 0,-50-112-5 16,50 93 5-16,1-1-5 0,3 1-21 16,0-2 20-16,2 2-25 0,-2 1 6 0,3 1 23 15,1 3-23-15,0 0 7 0,0 4-17 0,1 1 7 16,2 3-20-16,1 1 24 0,1 4 9 16,0 1-39-16,1 0 35 0,1 6-28 15,-4 2-4-15,3 2 9 0,0 3-7 0,-3 3-11 16,1 0-2-16,-3 2 26 0,-3 2-32 0,0 1 33 0,-3-1-13 15,-1 1-27-15,-2 0 25 0,0-2-20 16,-6 1 21-16,-1-2 2 0,3-3 6 0,-4-1-7 16,2-1-10-16,-1-3 29 0,0-3-15 0,4-1 33 15,-2-2 0-15,3-3-37 0,1-1-8 16,1-3-11-16,0-5-1 0,0-3-3 0,0-3 31 16,3-5-25-16,4-1 5 0,1-3 32 0,0-1-24 15,1-2 27-15,1 1-14 0,1 2 1 16,-3 2 0-16,3 3 7 0,0 3 17 0,-1 3-21 15,0 3 28-15,1 3-26 0,1 4 0 0,-1 2 24 16,0 0-16-16,-1 8 17 0,-1 2-14 0,1 4 2 16,-4 3-19-16,1 2 8 0,0 2 1 0,-4 0-29 15,2 1 1-15,-1-1-27 0,-2-2-42 0,-2-2-56 16,1-1-91-16,2-3-130 0,1-6-96 16,-3-1-35-16,1-2 41 0</inkml:trace>
  <inkml:trace contextRef="#ctx0" brushRef="#br0" timeOffset="23794.77">9863 17881 1218 0,'0'0'109'0,"0"0"28"0,0 0 1 16,0 0-22-16,0 0-92 0,0 0-62 16,0 0-42-16,0 0-58 0,0 0-49 0,0 0-63 15,0 0-89-15,0 0-1 0,0 0-30 0</inkml:trace>
  <inkml:trace contextRef="#ctx0" brushRef="#br0" timeOffset="24636.02">10214 18095 0 0,'0'0'13'0,"0"0"195"0,0 0 30 0,0 0 34 0,0 0-38 16,0 0-70-16,0 0-52 0,0 0-56 15,0 0 1-15,0 0-20 0,0 0 16 0,0 0-6 16,0 0-4-16,-4-54 17 0,-2 51-4 0,0 0-4 15,0 3-22-15,-3 3-6 0,-1 6-27 0,-3 4-4 16,-2 3 6-16,1 3-23 0,-2 5 13 16,2-1-7-16,-1 4 6 0,0-1 0 0,5 0 12 15,1 0-2-15,0-4-23 0,6 0 26 0,2-1-32 16,1-4 14-16,0-1 22 0,7-3-24 0,0-4 24 16,2-1 6-16,3-3-14 0,3-4 12 15,-2-1 4-15,0 0-22 0,1-7 13 0,0-4 17 16,-3 0-11-16,-1-1 17 0,2-4 5 0,-3 1-13 15,-1 2 7-15,0-1 7 0,-5 2 4 0,1 2-13 16,-1 2 12-16,-1 3-31 0,-1 1-22 16,-1 4 17-16,1 0-18 0,2 1 14 0,1 7 8 15,-2 1-3-15,5 4-13 0,-3 2 20 16,4 3 0-16,-2 3-29 0,1 2 11 0,2 2-14 16,0 1-1-16,0 1 17 0,-5-6 8 0,3 0-24 15,-4-7 17-15,2 3 27 0,-2-1-39 0,-2 1 43 16,3 2-25-16,-2-1-52 0,0 2 45 15,-1 0-40-15,0 1 17 0,-1 0 19 0,0-1-6 0,0 0 9 16,0 1-20-16,-1-2 35 0,0 1-17 16,-5-3 22-16,3 0 29 0,-2-3-30 0,0 0 20 15,4-8-24-15,-2 0-8 0,-4-2 5 0,-1 1 9 16,3-2 4-16,-1 2-6 0,-3-9 23 0,5-3-22 16,-4-7 23-16,-1-1-2 0,7-3-16 15,-4-9 10-15,4-5-20 0,1-9 5 0,1-1-22 16,4-1 25-16,4 4-21 0,3 3-2 0,4 5 27 15,-2 4-28-15,1 2 21 0,2 3-1 0,0 2 3 16,0 0-13-16,3 1 23 0,-2 4-21 16,-1 0-23-16,2 3 33 0,-1 3-38 0,-3 1 21 15,2 3 7-15,-4 3-16 0,0 2 5 0,-2 0-15 16,-1 5 18-16,-2 2-17 0,-2 5 20 16,-3 2 12-16,2 2-32 0,-4 2 20 0,1 2-9 15,-1 1-6-15,-1 0 3 0,-4 0 8 0,1-1-15 16,-1-2 1-16,3-2 32 0,1-2-31 15,0-1 28-15,0-4-4 0,1-2-16 0,0-2 4 16,0-3 1-16,2-1 16 0,1-1-11 0,5-1 38 16,-1-6-26-16,0-2-4 0,1-2 30 0,3-7-31 15,-1 1 31-15,4-3 5 0,-3 0-24 0,0-4 23 16,-1 2-1-16,2-2 7 0,-2 3 3 16,1 0 7-16,-1 2-16 0,-1 3-9 0,-1 4 12 15,-2 1-24-15,1 3 5 0,-1 4-12 0,-2 1 8 16,4 3 0-16,-6 0 10 0,6 3 5 0,-4 4-26 15,4 1 12-15,-1 3-23 0,-1 0 4 0,2 3 5 16,0 1-3-16,1 1-10 0,-3-2-23 16,2 0 8-16,2 0-68 0,-1-2-18 0,1-2-55 15,0 0-132-15,0-2-62 0,-1-2-168 0,-5-4-275 16</inkml:trace>
  <inkml:trace contextRef="#ctx0" brushRef="#br0" timeOffset="25286.51">11258 17766 1293 0,'0'0'112'0,"0"0"67"16,0 0 32-16,0 0-11 0,0 0-53 15,0 0-60-15,0 0-27 0,0 0-23 0,0 0-3 16,-119 91 9-16,115-69-25 0,-2 5 16 16,2 4-18-16,-3 2-11 0,3 6 10 0,-1 0-13 15,3 3-9-15,1-1-21 0,2 0 20 0,-1-3-37 16,1-1-3-16,4-4-40 0,0-3-85 0,6 0-52 16,-2-7-147-16,4-1-83 0,-4-6-78 15,-1-7 22-15</inkml:trace>
  <inkml:trace contextRef="#ctx0" brushRef="#br0" timeOffset="25731.88">11251 18108 950 0,'0'0'-2'0,"0"0"30"16,0 0 15-16,0 0 48 0,0 0 12 0,0 0 33 16,0 0 0-16,0 0-21 0,0 0 13 15,0 0-31-15,0 0-14 0,0 0-15 0,0 0-7 16,0 0-30-16,124-82 13 0,-96 54-16 0,-1-5-28 16,-4 0 25-16,-4 7-16 0,-9 1 4 0,-6 7 13 15,-2 1-10-15,-2 1 2 0,0 2 1 0,-3 0 0 16,-3 3-10-16,-6 1 0 0,-2 3-2 0,-3 4-19 15,-1 3 11-15,-5 0-4 0,2 8-6 16,0 4 8-16,1 8-5 0,1 6-3 0,5-1 1 16,3 0 6-16,2 0 4 0,1 1-4 0,4 3 22 15,-2 4-16-15,4 4-2 0,1 3 9 0,1 4-28 16,0 2-7-16,4 1 10 0,3-1-18 16,4 0 6-16,-1-2 25 0,0-4-29 0,3-3 7 15,-4-10-7-15,1-4-9 0,-1-9 14 0,-2 0-2 16,-2 0-8-16,3-2-37 0,-1 0-12 15,-3-6-40-15,3 7 3 0,-4-6 31 0,3 0-25 16,-2 1 52-16,1-1-33 0,0-1-94 0,-2 0-87 16,3 1-96-16,-6-7 81 0</inkml:trace>
  <inkml:trace contextRef="#ctx0" brushRef="#br0" timeOffset="25908.62">11210 18464 442 0,'0'0'446'0,"0"0"-358"0,0 0 38 0,0 0 31 16,0 0 0-16,0 0 15 0,0 0-12 0,0 0-25 16,0 0-30-16,0 0-2 0,0 0-56 0,0 0-20 15,0 0 16-15,122-51-46 0,-94 37-5 0,1-1-73 16,2-2-126-16,0-1-139 0,-8 4-179 16,-6 5-513-16</inkml:trace>
  <inkml:trace contextRef="#ctx0" brushRef="#br0" timeOffset="26374.57">11858 17745 1000 0,'0'0'75'0,"0"0"38"0,0 0 7 16,0 0 15-16,0 0-32 0,0 0-24 0,0 0-6 15,0 0-7-15,-40 120-1 0,34-101-5 0,3 2 14 16,0 1-34-16,-4 3 2 0,4 1-21 15,-4 1-28-15,3 0 12 0,-2 1-25 0,4-2 5 0,-1 0-43 16,-2-1-27-16,5-3-69 0,0 0-79 16,0-3-25-16,0 0-56 0,7-3 4 0,-3-2-11 15,2-4 25-15,-3-6 296 0</inkml:trace>
  <inkml:trace contextRef="#ctx0" brushRef="#br0" timeOffset="26594.46">12240 17966 615 0,'0'0'297'0,"0"0"-72"0,0 0 32 0,0 0 46 15,0 0-63-15,0 0-83 0,0 0-53 0,0 0-50 16,0 0-31-16,0 0-3 0,0 0 9 16,0 0-15-16,0 0 8 0,0 0-13 0,-77 69-24 15,59-46-4-15,-2 2 2 0,-1 0 3 0,1 1-13 16,0 0 13-16,0-1-38 0,0-1-25 0,2 0-8 15,2-4-55-15,0-1-34 0,4-4-73 16,0-4-81-16,7-3-62 0,1-2-39 0,3-4 88 0</inkml:trace>
  <inkml:trace contextRef="#ctx0" brushRef="#br0" timeOffset="26799.71">11911 17993 1419 0,'0'0'128'0,"0"0"-26"0,0 0-5 0,0 0 26 0,0 0-4 16,0 0-2-16,0 0-17 0,0 0 15 0,0 0-37 16,0 0-16-16,0 0 17 0,0 0-48 15,0 0 9-15,98 121-16 0,-75-106-14 0,4-3-13 16,-2 1 8-16,4-1-11 0,0-2-62 16,0-2-11-16,-2 0-100 0,4-1-86 0,-3-1-88 15,-5-2-160-15,-7-1-670 0</inkml:trace>
  <inkml:trace contextRef="#ctx0" brushRef="#br0" timeOffset="27263.61">12551 17878 732 0,'0'0'129'0,"0"0"73"0,0 0 29 16,0 0 0-16,0 0-66 0,0 0-52 0,0 0-22 15,0 0 9-15,0 0 12 0,0 0-18 0,0 0-7 16,0 0-27-16,-33 123-18 0,35-98-15 0,-1 1 6 15,2 0-10-15,0 1-42 0,0-2 38 16,-1 0-47-16,3-1-2 0,-1-3 34 0,2-1-35 16,-2 0-6-16,4-6-17 0,-1-1-52 0,2-3-57 15,-1-3 3-15,2-2-65 0,1-4-45 0,2-1-4 16,-1 0-108-16,-5-5-21 0,-1 2 90 0</inkml:trace>
  <inkml:trace contextRef="#ctx0" brushRef="#br0" timeOffset="27485.54">12364 18158 844 0,'0'0'48'0,"0"0"-27"0,0 0 68 16,0 0-2-16,0 0 19 0,0 0 23 0,0 0-13 15,0 0-19-15,0 0-5 0,0 0 10 0,0 0-42 16,0 0 9-16,0 0-32 0,116-5-29 0,-89-3-5 15,0-3-25-15,1 0-23 0,1-2-53 0,2 1-41 16,-1-1-81-16,-2 2-68 0,-3-1-72 16,-6 4-293-16,-4 2 570 0</inkml:trace>
  <inkml:trace contextRef="#ctx0" brushRef="#br0" timeOffset="28148.67">12739 18343 1229 0,'0'0'90'15,"0"0"1"-15,0 0 49 0,0 0-28 16,0 0-45-16,0 0-25 0,0 0 2 0,0 0-10 16,0 0-4-16,0 0 20 0,0 0-34 0,0 0 16 15,0 0-8-15,0 0-22 0,76-80 4 16,-56 76-7-16,1 0 9 0,-1 3-11 0,3 1 13 15,-5 0-14-15,0 2-10 0,-4 4 9 0,0 4-14 16,-5-1 5-16,-2 2 1 0,-1 1 13 0,-5 1-12 16,-1 3 19-16,-1-1 1 0,-6 0-26 15,-3 3 24-15,-2 0-33 0,-3 1 10 0,-1 1 15 0,-2-1-5 16,1 0 23-16,0-1-22 0,5-6 19 16,3-3-21-16,3-5 33 0,-1 3 13 0,1 1-36 15,-2-1 29-15,2 1-51 0,1-2-1 0,2 1 13 16,-3 0-13-16,4 0 8 0,2-7 1 0,0 0 16 15,0 5-21-15,0 1 23 0,2-1-8 16,7 2-32-16,-4-5 3 0,9-2-23 0,7 0-9 16,-2 0-28-16,8-6 12 0,-3-1-49 15,-3 0-19-15,-2-1 26 0,-2 1-62 0,-2 0 22 0,-3 0-38 16,1 2-74-16,-6 0-5 16,1 1 221-16</inkml:trace>
  <inkml:trace contextRef="#ctx0" brushRef="#br0" timeOffset="28555.92">12833 17645 1240 0,'0'0'68'0,"0"0"-1"0,0 0-11 16,0 0 19-16,0 0 15 0,0 0 27 16,0 0 25-16,0 0-10 0,0 0-23 0,0 0-11 15,72 131-11-15,-51-101-22 0,0 5-7 0,0-5-24 16,-3-2-7-16,-5-3 7 0,3-1-1 0,-3 2-18 15,5 4-8-15,-5 0 3 0,5 5-33 16,-4 2 34-16,0-1 4 0,-3 3-33 0,-1-3 27 16,-6 0-26-16,-1 0-1 0,-3-2 0 0,0 1 2 15,-3-1-15-15,-7 0-10 0,5-10 20 16,-3 0-45-16,1-8 28 0,-1 0-30 0,2 2-49 16,-3-1-4-16,1 0-69 0,-2 1-44 0,1-2-87 15,3 0-95-15,-2 0-88 0,0-9 183 0</inkml:trace>
  <inkml:trace contextRef="#ctx0" brushRef="#br0" timeOffset="29217.02">12956 17488 820 0,'0'0'16'0,"0"0"41"0,0 0 18 15,0 0 14-15,0 0 26 0,0 0 2 0,0 0 5 16,0 0 4-16,0 0 7 0,0 0-21 0,0 0-22 15,0 0-5-15,0 0-21 0,135 143-1 0,-116-104-11 16,2 1-17-16,-2 4-12 0,-1-4-14 16,-5-3-5-16,-2-5 0 0,-2-2 7 0,1 2-19 15,0 3 4-15,-2 3-8 0,-2 3-14 16,1 3 3-16,-2 0-12 0,-1-1-2 0,-3 1-24 16,-1-3 16-16,0 0 4 0,-3-3-22 0,-4-2 27 15,0-3-29-15,2-9-11 0,-2-1 4 0,4-8 4 16,-4 0-31-16,5 0-27 0,-2 0-40 15,-2 0-101-15,4 0-22 0,-2 1-72 0,1-9 119 16,2 1 242-16</inkml:trace>
  <inkml:trace contextRef="#ctx0" brushRef="#br0" timeOffset="30207.64">13567 18416 865 0,'0'0'200'0,"0"0"-89"15,0 0 26-15,0 0-21 0,0 0-20 0,0 0-58 16,0 0-12-16,0 0-5 0,0 0 41 0,0 0-25 16,0 0-4-16,0 0 29 0,0 0-47 0,0 0 20 15,46 0-20-15,-24-3-32 0,1 1-5 16,1-1-59-16,1-1-62 0,-2-1-94 0,3 1-86 15,-8 1-134-15,-6 1-132 0</inkml:trace>
  <inkml:trace contextRef="#ctx0" brushRef="#br0" timeOffset="30426.67">13408 18741 1066 0,'0'0'-18'0,"0"0"29"16,0 0 19-16,0 0 59 0,0 0 15 0,0 0 8 16,0 0-26-16,0 0-11 0,0 0-40 0,0 0-12 15,0 0 16-15,0 0-34 0,0 0 23 16,86-11 7-16,-61 6-37 0,0 0-9 0,5-2-11 16,-4 0-58-16,1 2-54 0,1-2-37 0,-1-1-122 15,0 1-68-15,-6 2-21 0,-5 2 118 16</inkml:trace>
  <inkml:trace contextRef="#ctx0" brushRef="#br0" timeOffset="30710.63">14112 18483 1664 0,'0'0'34'0,"0"0"72"0,0 0-8 16,0 0 5-16,0 0-42 0,0 0-18 0,0 0-15 15,0 0-8-15,0 0 34 0,0 0-44 16,0 0 24-16,0 0 15 0,0 0-20 0,0 0 2 16,-17 65-15-16,19-51-29 0,0-2-35 0,-2 4 33 15,2-1-34-15,-2 2-17 0,1-1 7 16,-1 1-61-16,0 0-24 0,0 2-49 0,0-1-48 15,0 0-60-15,-1 0-48 0,-1-9-102 16,2 0 120-16</inkml:trace>
  <inkml:trace contextRef="#ctx0" brushRef="#br0" timeOffset="30940.93">13882 18709 1312 0,'0'0'71'0,"0"0"40"0,0 0 24 16,0 0 37-16,0 0-77 0,0 0-1 16,0 0-7-16,0 0-22 0,0 0 13 0,0 0 1 15,0 0-19-15,0 0-41 0,0 0 20 16,0 0-49-16,2 11-5 0,15-8 41 0,1-3-65 16,6-1 10-16,0-3-52 0,8-1-71 0,-5 0-39 15,2-1-35-15,3-1-19 0,-3-1-46 0,3 0 1 16,-3-1-97-16,-6 3-69 0,-6 1 425 0</inkml:trace>
  <inkml:trace contextRef="#ctx0" brushRef="#br0" timeOffset="31366.76">14540 18708 1009 0,'0'0'105'0,"0"0"17"0,0 0 34 0,0 0 22 16,0 0-55-16,0 0-52 0,0 0 25 0,0 0-49 16,0 0-9-16,0 0 9 0,0 0-19 15,0 0 1-15,0 0-4 0,-37-56 19 16,37 42-47-16,0-5 32 0,6 1 8 0,0 0-35 15,0 1 61-15,1 0-26 0,-2 1 3 0,1-1 0 16,0-2-2-16,1 1-11 0,-1-1-14 0,0 1 32 16,-2-1-27-16,0 4 29 0,1 1 6 0,-2 2-18 15,-1 4 7-15,0 2-11 0,-2 4-2 16,0 2-22-16,0 0 11 0,0 6-29 0,0 2 2 16,0 4 30-16,-3 4-28 0,1 2 21 0,-2 3-27 15,0-4-3-15,1 1-8 0,1-5 41 0,0 3 15 16,-1-1-40-16,-2 3 39 0,3 1-73 0,-4 2-2 15,2-1 31-15,-4 1-38 0,5 1 20 16,-5 1-30-16,2 5-2 0,-1-6-60 0,-1 7-26 16,4-12-62-16,-1 7-165 0,1-7-48 15,2-7-193-15,0 1 29 0</inkml:trace>
  <inkml:trace contextRef="#ctx0" brushRef="#br0" timeOffset="32375.77">13882 17696 0 0,'0'0'64'0,"0"0"57"16,0 0 40-16,0 0 14 0,0 0-5 15,0 0-19-15,0 0-10 0,0 0-13 0,0 0-35 16,0 0-28-16,0 0-27 0,0 0 1 15,0 0 27-15,0 0 19 0,-40 0 3 0,53 0-2 0,6 0 1 16,1 0-24-16,6 0-9 0,4 0-10 16,2 0-23-16,3-1 3 0,3 0 3 0,4-2-12 15,-1 0-2-15,3-1-1 0,-2 2-8 0,2 0-3 16,-2 1 10-16,-3 1-12 0,2 0 4 0,-2 1 3 16,-5 3-10-16,-2 0 7 0,-1 2 0 15,-2-2-3-15,0 1-5 0,-4 1 4 0,-2 1-5 16,0 0 0-16,-2 2 9 0,-2 0-6 0,0 4-1 15,-4-2 0-15,-1 2 4 0,-1 0-6 16,-2 2 13-16,-3 3-3 0,2 0-9 0,-2 2 11 16,-2-2-3-16,-1-1 3 0,-1-2 14 0,0 2 3 15,0 1-13-15,-2 4-3 0,3 2 12 0,-2 2-24 16,1 1 27-16,0 3 10 0,0 1-23 16,0 0 27-16,-1 1-9 0,3 0 11 0,-1 3-3 15,-1-2 7-15,4 2-20 0,-2-2-6 0,1 1 20 16,-1-10-26-16,1 1 25 0,-2-8 3 0,-1 1-17 15,2 0 0-15,1 4-4 0,-2-1-29 16,3 0-6-16,-1 8 32 0,0-4-45 0,2 7 6 16,-1-7 24-16,-1 3-51 0,2 0 35 0,0 0-7 15,-2 3-5-15,0 0-10 0,2-1 26 0,-3 0-8 16,1-1-37-16,0 0 89 0,-2-3-54 0,1 1 28 16,-2-3 9-16,-1-6-61 0,2 5 24 0,-4-5-33 15,-1-11-1-15,1-7 6 0,-1 0-24 16,1 0 36-16,-1 0 0 0,0 0-7 0,0 0 35 15,0 0-42-15,-1 0-14 0,1 0 0 0,0 0-24 16,0 0 42-16,0 0-14 0,0 0 9 16,0 0-17-16,0 0-107 0,0 0 0 0,0 0 73 15,0 0-73-15,0 0-2 0,0 0-156 0,0 0 172 0</inkml:trace>
  <inkml:trace contextRef="#ctx0" brushRef="#br0" timeOffset="33823.85">14043 18666 0 0,'0'0'0'0,"0"0"0"0,0 0 0 16,0 0 0-16,0 0 0 0,0 0 0 15,0 0 0-15,0 0 0 0,0 0 3 0,0 0 90 16,0 0 7-16,0 0-12 0,-1-19 26 0,1 19-2 16,0 0 8-16,0 0 35 0,0 0-28 0,0 0 5 15,0 0-13-15,0 0-14 0,0 0-7 16,0 0 0-16,0 0-23 0,0 0-47 16,0 0-6-16,0 0-33 0,0 0 10 0,0 0 4 0,0 0 7 15,0 0-11-15,-4 2-9 0,0 6 45 16,2-1-41-16,-4 8 41 0,6-8 6 0,-3 7-47 15,1-2 29-15,-2 1-26 0,3 1 7 0,0-1-15 16,1 0 14-16,-2 1-25 0,1 0-21 16,1-1 54-16,-1 1-42 0,1-2 37 0,0 1-4 15,0-7-25-15,0 8 13 0,0-6-11 0,0-1 9 16,0 7 34-16,0-8 28 0,0 0-28 0,0 1-6 16,0-7-42-16,0 6-43 0,0-1 14 0,0 1-14 15,0 1-12-15,0-7-25 0,0 0-16 0,0 0-45 16,0 0-70-16,0 0 20 0,0 0-76 15,0 0 74-15,0 0 219 0</inkml:trace>
  <inkml:trace contextRef="#ctx0" brushRef="#br0" timeOffset="34182.82">13905 18803 133 0,'0'0'323'0,"0"0"-299"0,0 0-8 16,0 0-1-16,0 0 10 0,0 0 33 0,0 0 0 15,0 0 4-15,0 0 31 0,0 0-28 16,0 0-15-16,0 0 0 0,0 0-7 0,13-5-12 16,2-1 21-16,-7 5 2 0,7-2-40 0,1 1 19 15,0-1-26-15,0 0-11 0,2 0 15 0,0-1-20 16,0 2-21-16,-1-2-24 0,3 1-13 16,0 1-64-16,-3-1-7 0,0 0-45 0,-1 1-64 15,2 1-17-15,-11 0 174 0,1 1 90 0</inkml:trace>
  <inkml:trace contextRef="#ctx0" brushRef="#br0" timeOffset="38467.89">11883 10978 124 0,'0'0'65'0,"0"0"40"16,0 0 39-16,0 0 31 0,0 0 2 0,0 0-33 15,0 0-21-15,0 0-9 0,0 0-13 0,0 0 1 16,0 0-10-16,0 0-8 0,-13-88-10 0,15 78-8 16,5 0-6-16,0-1-7 0,-1-2-4 15,4 2-10-15,0-2-7 0,1-1-8 0,4 0-5 16,-3 2-5-16,1-2-2 0,3 0 1 0,-1 3-6 15,4-1 4-15,-2 0 0 0,-2 2-4 0,4 1 3 16,1-1-7-16,0 0-1 0,1 0 2 16,1 2-2-16,3 0 1 0,-3 0-3 0,0 0 1 15,2 0-4-15,2-1 5 0,1-2 4 0,5 0 11 16,1-5 4-16,8 2-1 0,1-2-5 16,5-1-11-16,2 0-1 0,1 0-5 0,3-3 2 15,4 0 2-15,2-2-5 0,7-1 7 0,-2-1-4 16,6-1-4-16,-4 3-2 0,1-3-5 0,-1 3 2 15,0 2-2-15,-4 0 9 0,2 1-5 0,0 0 3 16,-2 2 3-16,0-1-2 0,-1 1 5 0,-1 1-3 16,-1 0 2-16,-1 0-1 0,-2 0 2 15,0 0 3-15,0 1-5 0,0-1 1 0,0 1-2 16,0-4-2-16,1 3 4 0,2 0 1 0,0 0 0 16,0 0 1-16,1 0-1 0,0 1-2 0,-1 1 2 15,1 1-1-15,-2 2-1 0,-3-2 3 16,1 3-3-16,-2-1-2 0,2 1 2 0,-1-1-1 15,-1 0 0-15,2-3 1 0,0 3 2 0,1-1-4 16,-1 1 5-16,1-1-1 0,-4 1-2 16,3-1 1-16,-3 1-3 0,2-2 3 0,-3 2-4 15,4-2 6-15,-1-1-3 0,5 2-2 0,0-1 7 16,-1 0-7-16,4-1 5 0,-1-1-1 0,0 1-3 16,0-2 4-16,1 2-1 0,-1-2 3 15,2 3-4-15,-2-2 2 0,2 0-3 0,3 0 0 16,-4-1 3-16,7 1 0 0,-6 1 3 0,1 2 3 15,-4-2 0-15,-3 3-1 0,-5 1 0 0,0 0-2 16,-5 2-1-16,-4 1 4 0,-4 0-4 0,1-1 1 16,-7 1 1-16,0 2-4 0,-6 1 1 15,0 1-2-15,-7 1 2 0,-1 0-3 0,-3 2 4 16,-4 0 0-16,-1 0-3 0,2 0 5 0,1 0-1 16,0 0 2-16,0 3 1 0,4-1 0 0,-1 0-2 15,1 2-3-15,2-1 4 0,-3 1-7 0,6-2 4 16,-2 2-2-16,0-2-3 0,-2 0 2 15,3 2-4-15,2-3 2 0,-4 1-2 0,1-1 0 16,-1 1-2-16,0 0-1 0,-2-1-1 16,-1 0-6-16,-5 1 0 0,-3-1-6 0,1 2-6 15,-4-2-3-15,-4 0-5 0,-1-1 2 0,0 0 1 16,0 0 11-16,-2 0-4 0,0 0-4 0,0 0-18 16,0 0-29-16,-2-2-15 0,-2-2-25 15,0-1-21-15,-2-2-24 0,0 0-9 0,-3-1-4 16,0 1 11-16,-1 0 37 0,-3-3 27 0,-1 3 33 15,0 0 30-15,-3-2 18 0,3 0 13 16,-3-1 14-16,-1 1 12 0,4-2 14 0,-4 3 24 16,2-2 23-16,1 2 25 0,4 0 27 0,-1 2 10 15,2 1 3-15,2 2-6 0,1 1-13 0,5 0-28 0,1 1-34 16,1 0-33-16,0 1-28 0,0 0 1 16,3-1 7-16,4 1 9 0,3 0 8 0,0 0-4 15,1 0 0-15,3 3-3 0,2 3-1 0,1 0-4 16,2 2 0-16,1 2 7 0,0-1-1 15,3 1 6-15,0-1-2 0,-3 2-4 0,1-1-6 16,0 0-1-16,0 2-3 0,-2-2-5 0,-1 3 5 16,-4 0-8-16,2 0 2 0,-4 0 8 0,-4 1-2 15,-4-2 12-15,-2 2 6 0,-2-1 1 16,-2 3 0-16,-5-2-4 0,-1 1-2 16,-8 0-2-16,4 1-2 0,-4 1-7 0,1-1-7 0,-4 2-11 15,2 0 0-15,0-2-7 0,1 1-10 16,0-2-9-16,2 1-28 0,4 0-32 0,-1-2-42 15,6 1-61-15,2-1-68 0,3-3-110 0,0-3-147 16,2-4-520-16</inkml:trace>
  <inkml:trace contextRef="#ctx0" brushRef="#br0" timeOffset="39080.4">18293 9265 1932 0,'0'0'-9'16,"0"0"63"-16,0 0 42 0,0 0 21 0,0 0-15 16,0 0-51-16,0 0-21 0,0 0-6 0,0 0 7 15,0 0 8-15,0 0-9 0,0 0-4 0,0 0-6 16,3 128-2-16,12-100-6 0,-2-2 0 15,6-1-5-15,1-2-4 0,-1-4 4 16,2-1-5-16,0-6 2 0,0-2-2 0,1-2 0 0,-1-4-2 16,-2-3 0-16,1-1 2 0,-1-6-2 15,-2-2 6-15,-2-5-2 0,0-2 5 0,-3-2 2 16,0-2-2-16,-4 2 4 0,-4-2-7 0,0 2 6 16,-1 1-1-16,-2-1-1 0,-1 3 5 15,0 3-10-15,0 1 4 0,0 3-2 0,0 4-5 16,0 2 3-16,0 1-5 0,0 0 1 0,0 4-1 15,2 6-2-15,3 3 0 0,-2 4-3 0,1 6 1 0,2 2 0 16,-2 2 1-16,2 5 0 0,-2 2-2 16,1 2-6-16,-3 1-2 0,-1 3-2 0,-1 4 2 15,0-2 2-15,0 3 3 0,0-2 5 0,0-1 1 16,0-3 3-16,1 0 1 16,-1-3-2-16,-1 0 3 0,-3-1-2 0,-1-5 5 0,-1-1 0 15,1-5-2-15,-3-2 1 0,3-2-3 0,-4-4 4 16,0-2-1-16,0-5 4 0,0-2 4 15,-2-3-1-15,0-3 3 0,1-1-1 0,-2-3 2 16,2-4 1-16,0-3-5 0,0-4 2 0,1-2 2 16,0-1-2-16,1-4 2 0,2-1-1 0,-2-3-9 15,1-1-2-15,5 0-3 0,2-2-4 16,0 0 5-16,2-1-5 0,6 2-2 0,1 0-3 16,7 3-10-16,-4-1-1 0,3 1-8 0,3 2-5 15,3 0-14-15,2 2-21 0,1-2-23 0,0 2-33 16,-2 3-29-16,3 1-33 0,-4 0-50 0,-5 5-84 15,-1 2-127-15,-7 5-658 0</inkml:trace>
  <inkml:trace contextRef="#ctx0" brushRef="#br0" timeOffset="39728.81">18939 9651 2281 0,'0'0'41'0,"0"0"37"0,0 0 9 16,0 0-1-16,0 0-30 0,0 0-29 0,0 0 7 15,0 0 2-15,0 0 0 0,0 0-10 0,0 0-2 16,0 0-6-16,0 0-9 0,127-19 3 16,-105 24-12-16,3 2 2 0,-4 3-1 0,-3 0-3 15,-3 1 4-15,1 2-4 0,-2 1 3 0,-4 0-6 16,-2-1 2-16,-5 1 0 0,3 0-6 0,-6 1 5 15,0 0-2-15,-8 1 3 0,-2 2 2 0,-3-2 4 16,-5 1-3-16,-1-1 0 0,2 1 2 16,1-1-6-16,-1-1 8 0,3-1 3 0,4-1-3 15,2-1 1-15,0 1-3 0,6-1-4 0,0-2 0 16,2 1 3-16,0-3-4 0,4 0 2 16,5-1 1-16,2-2-6 0,8-1 7 0,0-4-6 15,2 0-1-15,1 0-5 0,5-7-11 0,-4-2-7 16,3 1-18-16,-2-4-14 0,-2 2-28 15,-1-2-24-15,-1 3-19 0,0 1-13 0,-2 1-2 0,-4 0-16 16,0 1-28-16,-1 2-80 0,-4 0-122 16,-6 2-584-16</inkml:trace>
  <inkml:trace contextRef="#ctx0" brushRef="#br0" timeOffset="40149.78">18362 9103 1648 0,'0'0'22'0,"0"0"41"0,0 0 34 0,0 0 33 16,0 0 9-16,0 0-22 0,0 0-10 15,0 0-17-15,0 0-16 0,0 0-10 0,0 0-16 16,0 0-9-16,105-132 0 0,-85 112 2 16,-1 0-7-16,0 0-1 0,-5 1-4 0,4 1-11 15,-6 1 6-15,4 3-3 0,-5 0-2 0,1 4 3 16,-3 2-6-16,-2 3-3 0,-3 2-3 0,1 2 1 15,-3 1-9-15,-1 0 5 0,0 7 1 0,2 3-4 16,-2 4 7-16,2 6-3 0,-2 1 2 16,1 2-4-16,0 4-2 0,0-1-4 0,4 1-14 15,1 0-6-15,1 1-26 0,2-3-31 0,4 1-39 16,1 0-70-16,2-3-75 0,1 0-120 16,-5-7-210-16,-3-3-745 0</inkml:trace>
  <inkml:trace contextRef="#ctx0" brushRef="#br0" timeOffset="40453.87">19409 9284 2307 0,'0'0'-4'0,"0"0"28"0,0 0 31 0,0 0 26 16,0 0-5-16,0 0-33 0,0 0-17 15,0 0-9-15,134-18-12 0,-101 13-8 0,2 1-29 16,-3 0-55-16,-1 2-97 0,-2 1-120 0,-10 1-175 15,-7 0-898-15</inkml:trace>
  <inkml:trace contextRef="#ctx0" brushRef="#br0" timeOffset="40634.69">19462 9522 2588 0,'0'0'28'16,"0"0"11"-16,0 0 37 0,0 0 24 0,0 0-18 15,0 0-26-15,0 0-17 0,154 21-9 0,-114-25-12 16,3-3-9-16,-4 1-12 0,2-1-18 0,-3 0-26 16,-2 1-53-16,-4 3-73 0,-1-1-115 15,-1 2-175-15,-9 1-267 0,-8 1-510 0</inkml:trace>
  <inkml:trace contextRef="#ctx0" brushRef="#br0" timeOffset="40893.92">20190 9083 2696 0,'0'0'16'0,"0"0"27"16,0 0 13-16,0 0 1 0,0 0-9 15,0 0-16-15,0 0 3 0,0 0 1 0,0 0-10 16,-41 135-11-16,41-102-4 0,3-2-9 0,1 1-2 16,0-3 1-16,-1-1-14 0,2-1-9 0,-2-4-26 15,-1-1-36-15,5-2-45 0,-4-4-65 16,3-1-86-16,-2-3-113 0,-3-3-190 16,3-3-745-16</inkml:trace>
  <inkml:trace contextRef="#ctx0" brushRef="#br0" timeOffset="41088.6">19936 9374 2294 0,'0'0'94'0,"0"0"13"0,0 0 7 16,0 0-10-16,0 0-45 0,0 0-13 16,0 0-5-16,0 0-8 0,0 0-11 0,0 0-11 15,153-53-7-15,-114 47-4 0,-3 1-1 0,3 0-10 16,0 0-16-16,-5 2-31 0,2 0-56 15,-3 2-77-15,-2 0-107 0,-1 1-143 0,-9 0-174 16,-6 0-558-16</inkml:trace>
  <inkml:trace contextRef="#ctx0" brushRef="#br0" timeOffset="41359.49">20599 9236 1876 0,'0'0'123'0,"0"0"10"0,0 0 37 16,0 0 7-16,32-145-52 0,-21 112-31 0,-2 0-10 16,1 1-11-16,0 3-15 0,0 3-2 15,-2 5-8-15,-1 5-3 0,-3 5-1 0,-1 4-9 16,1 4-6-16,-3 3-8 0,-1 0-4 0,0 8-4 16,0 6 6-16,0 7-2 0,-3 7-5 15,0 6 1-15,-1 4-12 0,-2 0-2 0,4 2-1 16,-1 1 3-16,-2 0-2 0,2-1 0 0,0 1 2 0,-2-5-14 15,1-3-7-15,0-1-24 0,1-6-31 16,2-3-34-16,1-1-68 0,0-5-92 0,0-2-139 16,0-3-269-16,1-6-788 0</inkml:trace>
  <inkml:trace contextRef="#ctx0" brushRef="#br0" timeOffset="41608.76">20928 9062 2738 0,'0'0'350'0,"0"0"-361"15,0 0 19-15,0 0 14 0,0 0 3 0,0 0 5 16,0 0-7-16,0 0-5 0,0 0-4 15,0 0-1-15,157-12-13 0,-112 9-10 0,4-1-20 0,-4 1-39 16,-1-1-44-16,-3 1-85 0,-1 1-122 16,-15 0-217-16,-7 2-989 0</inkml:trace>
  <inkml:trace contextRef="#ctx0" brushRef="#br0" timeOffset="42775.88">21988 8860 1381 0,'0'0'28'0,"0"0"48"16,0 0 33-16,0 0 23 0,0 0-8 0,0 0-21 16,-123 1-7-16,104 13-5 0,-1 7-2 0,2 1-13 15,4 3-11-15,1 4-9 0,2-1-2 0,6 1-2 16,4-1 0-16,1-1-6 0,4-2-9 16,9 1-6-16,4-5-9 0,3-1-4 0,2 1-1 15,5-5-6-15,5-1-3 0,-3-5-4 0,2-2-5 16,0-4 1-16,2-4 2 0,-3 0 1 15,-1-7 3-15,1-4-3 0,-3-4-1 0,0 1 1 0,-5-3-4 16,-2 0 5-16,-1 0-4 0,-3 0 0 16,-5-1 5-16,-2 2-3 0,-5 0 4 0,0 0 2 15,-2 2-3-15,-2 1 1 0,0 1 2 16,0 3 0-16,-4 1 0 0,2 2 1 0,0 2-6 16,1 3-2-16,0 1-1 0,0 0-5 0,0 2 2 15,-2 7 0-15,2 2 0 0,-1 3 3 0,1 2 1 16,1 4 1-16,0-2-2 0,1-1 0 15,6 0-2-15,0 0 0 0,2-2-1 0,1-1 2 0,0-2-1 16,2-3 1-16,1-2 3 0,3-2-3 16,-4-3 5-16,6-2 0 0,-4 0-2 0,0-6 4 15,-2-2-4-15,-4-1 2 0,-2-3 2 0,-2-2 2 16,-3 2-2-16,-1-3-2 0,-1-1 4 16,-7-2-6-16,-2-1 3 0,-2 1 0 0,-4-2-7 15,-2 1 0-15,-1-2-2 0,-1 2-4 0,0 0 2 16,-4 0 2-16,2 2-4 0,0-1 3 0,3 3 4 15,-2 2-3-15,6 4 5 0,1 3-2 16,5 3-4-16,4 2 0 0,2 1-4 0,3 0-1 16,0 4 1-16,2 2 0 0,6 1 1 0,4 1 3 15,4 0 1-15,4 0 2 0,8-1 2 16,-1 0-1-16,5-2 4 0,1 0-5 0,2-5 6 16,-1 0-2-16,0 0-2 0,0-1 5 0,-4-3-4 15,-1-2 5-15,-3-1 2 0,-4 0-4 0,-2 0 3 16,-3 0-6-16,-3 0 1 0,-3 0 3 15,-1 3 2-15,-4 2 5 0,-3 0-3 0,-1 2-2 0,-2 0-5 16,1 0-4-16,-1 0 4 0,2 3-2 16,0 4 0-16,1 3 1 0,-2 0-2 0,4 2 1 15,1 0 2-15,0 1-2 0,-1-1 1 0,3 4-2 16,-1-2 1-16,3-2 1 0,-1 1-1 16,0-1 3-16,6 0-4 0,-4-2 0 0,4 0-3 15,-1-2 2-15,0-2 1 0,1-2-1 16,0-2 6-16,2-2-3 0,-1 0 3 0,-1-5 1 0,2-2-3 15,-3-3 3-15,-3 1-4 0,3-2 0 16,-4-2 5-16,-1 0 0 0,-1-1 1 0,-2-2 0 16,-2 0 1-16,1-2-4 0,-1 1 5 0,-3-4-4 15,3 2-2-15,-4 0 1 0,0 0-3 0,0 0 1 16,-2 3 0-16,-4 2 5 0,1 3 0 16,-1 3 5-16,0 3 4 0,-1 2 2 0,2 3 1 15,-3 0-2-15,2 5-4 0,-2 4-5 0,0 4-1 16,0 3 0-16,2 1-1 0,1 3 3 0,4-2-4 15,-2 2 0-15,3 2 2 0,0-3-7 16,4 1 3-16,3-2-6 0,5 2-5 0,1-3-6 16,5-1-15-16,3-2-19 0,1-1-37 0,2-4-41 15,1-2-79-15,1-4-84 0,0-2-96 16,-5-1-145-16,-7 0-813 0</inkml:trace>
  <inkml:trace contextRef="#ctx0" brushRef="#br0" timeOffset="43223.73">23330 8794 1537 0,'0'0'191'16,"0"0"14"-16,0 0 11 0,0 0-24 0,0 0-86 15,0 0-38-15,0 0-8 0,0 0-1 0,0 0-6 16,0 0-9-16,0 0 0 0,0 0-5 0,0 0-1 16,-97 129-3-16,97-108-6 0,-1-1-12 15,2-3-7-15,9-1-5 0,-1 1-4 0,6-5 1 16,-2 0-1-16,3-4-2 0,4-4-4 0,-2-1 6 15,4-3-2-15,1-2-1 0,2-5 11 0,-2-2-11 16,0-3 3-16,-2-3 0 0,-3 0-6 0,0-1 7 16,-2-1 0-16,-2-4 5 0,-4 0-4 0,-1-1 5 15,-2-5-4-15,0 0-2 0,1-5 2 16,-2-4-6-16,0-2 5 0,3-4-5 0,-3-2 2 16,2-2-3-16,-1-2-5 0,2 0 5 0,-5 5-7 15,0 1 9-15,-3 9 2 0,-1 6-1 16,0 9 6-16,0 8 1 0,-4 5 3 0,1 4-2 15,0 1 0-15,-5 8-8 0,1 6-1 0,-1 7 1 16,0 5-1-16,-3 4 3 0,3 3 0 0,2 1 2 16,1 1 1-16,0 0 2 0,3-1 1 15,2 1-4-15,3-1 2 0,6-3-6 0,1 2-2 16,5-6-1-16,-1 0-4 0,4-3-1 0,1-5-8 16,-1-1-5-16,-1-4-19 0,1-3-16 15,-1-3-25-15,-3-2-39 0,-2-3-35 0,-3-3-50 16,-1 0-36-16,-6-1-39 0,0-5-60 0,-2-3-56 15,-2-1-8-15,-2 1-251 0,0 3 655 0</inkml:trace>
  <inkml:trace contextRef="#ctx0" brushRef="#br0" timeOffset="43343.45">23563 8615 693 0,'0'0'440'0,"0"0"-77"16,0 0-55-16,0 0-62 0,0 0-57 0,0 0-47 16,0 0-41-16,0 0-29 0,0 0-25 0,118-86-19 15,-78 82-13-15,0 1-1 0,0 1-6 0,-1 1-2 16,0 0-1-16,0 1-5 0,-2 0 1 15,-2 0-13-15,0 0-11 0,-5 0-43 0,-2 0-89 16,-5 3-114-16,-6 0-199 0,-8-1-936 0</inkml:trace>
  <inkml:trace contextRef="#ctx0" brushRef="#br0" timeOffset="44599.32">21889 9458 1780 0,'0'0'-73'0,"0"0"68"16,0 0 79-16,0 0 28 0,0 0-11 0,0 0-15 16,0 0 4-16,0 0-3 0,0 0 4 0,-119 100-8 15,106-78-10-15,1 2-8 0,-3 0-6 16,4 1 0-16,-1 0-5 0,5 0-2 16,3-1-8-16,4 0-11 0,0-3-4 0,3 0-9 0,5-3-3 15,5-1 1-15,3-2-5 0,4-2-2 16,1-2 3-16,3-4-4 0,5-3 2 0,2-4 2 15,-1 0-4-15,5-3 2 0,-3-7-2 0,0-1-3 16,1-5-1-16,-3-1-5 0,-1-2 1 0,0-2 1 16,0-5 6-16,-3-1 3 0,-2-1 0 15,0-3-1-15,-5-1 1 0,-1-3-1 0,-4-3-3 16,-1-2 6-16,-6 1-6 0,-4-2 1 0,-2 4 9 16,-1 4-7-16,-2 5 8 0,-6 7-1 0,2 3-7 15,-2 7 14-15,1 4-1 0,1 4 4 0,-1 3 0 16,-2 0-10-16,1 8-6 0,1 5-4 15,-2 4-3-15,-1 3 2 0,1 3 3 0,2 3 2 16,2 2 1-16,-1 2-3 0,6 1-1 16,-2 1 1-16,2 2-4 0,0-2 4 0,2-1-2 0,4 0-1 15,-1-4-2-15,5 0-3 0,1-2-2 16,3-4-6-16,1-3 0 0,4-3-9 0,2-4-2 16,1-2-1-16,4-3-6 0,-1-5 3 15,2-1-2-15,-1-3 3 0,0-7 6 0,0-1 10 0,-3-2 6 16,1-1 6-16,-3-1 6 0,-1-2-1 15,0-1 6-15,-4-1 4 0,-1 0-2 0,-4-1 6 16,-1 2 1-16,-2 1 2 0,-6 1 4 0,-2 0 2 16,0 2-1-16,-1 3 2 0,-5 2-1 15,-3 3-3-15,-2 3 3 0,-2 3-9 0,0 0 0 16,-2 3-5-16,-2 7-4 0,1 1 1 0,0 4-8 16,0-1 1-16,0 2-4 0,2 0-1 0,3 0 2 15,3 1 0-15,4-1 1 0,2-2-2 0,1-1 0 16,1-3-5-16,1 0 3 0,4-5-3 0,4 1-5 15,1-4 5-15,0-2-3 0,1 0 5 16,3-2 5-16,1-6-2 0,-2 0-1 16,0-1-1-16,-2-3 2 0,0 0 0 0,-3 1 7 0,-1 0 0 15,-1 0-2-15,-1 2 1 0,-1 2-3 0,0 0 0 16,-4 2-1-16,1 2 0 0,0 1-4 16,0 1-1-16,1 1-3 0,1 0-5 0,-1 0 6 15,2 0-3-15,0 2 3 0,0 4 0 0,1 1 1 16,-1 1 2-16,-2 1-6 0,1 1 6 0,-1 3-6 15,1-1 0-15,-3 0 3 0,5 0-4 16,-3-1 3-16,4 0-4 0,2-4-2 0,1 3-4 16,2-5 5-16,-1 0 2 0,1-4 0 0,1-1 12 15,0 0-5-15,0-2 3 0,-1-5 6 16,-2 0-3-16,0-2 3 0,2 0 2 0,-2-3 0 16,0 1 2-16,2-1 5 0,-4-2 0 0,2 0-1 15,2 0 2-15,-2-1-6 0,1 0-3 0,0 1-2 16,3 0 1-16,0 2-5 0,-1 4 2 0,1 1 0 15,-3 4-6-15,3 2 6 0,-1 1-3 16,-3 0 1-16,2 6 3 0,-3 3-4 0,5 1 4 16,-2 3-7-16,0 1 4 0,3 3-3 15,-4 1-1-15,0 1 4 0,-3 1-3 0,-2 1 0 16,-1-1 2-16,-2-2-4 0,-2 2-3 0,0-1 7 16,-3-3 0-16,-4 1 2 0,-3-3 7 0,-1-2-6 15,0 1 4-15,-3-3 3 0,2-2-2 0,1-2 8 16,1-2 1-16,0-3 2 0,2-1-2 15,1 0-1-15,3-6-4 0,3-2-7 0,1-3 1 16,0-2-7-16,2-1 1 0,6-1 0 0,2-1 0 16,1-1 1-16,3-3-4 0,-1-1 6 0,5-1-7 15,-1-2 5-15,3-2-2 0,-1 0-7 0,3 3 1 16,-2 2-5-16,-1 3 2 0,1 5 1 16,-3 3 7-16,-4 5-1 0,-3 2 1 0,1 3 6 15,-2 0-9-15,-4 5 8 0,0 3 0 0,-2 2-6 16,0 3 6-16,-3 1-2 0,-3 2-1 15,1 1-2-15,-1-1-9 0,-2 0-24 0,2-2-38 16,0-1-71-16,1-4-114 0,2 0-154 0,0-4-195 0,0-2-579 16</inkml:trace>
  <inkml:trace contextRef="#ctx0" brushRef="#br0" timeOffset="45183.33">23146 9471 1297 0,'0'0'398'0,"0"0"-222"15,0 0 28-15,0 0-3 0,0 0-74 16,0 0-56-16,0 0-29 0,0 0-13 0,0 0 6 16,0 0-7-16,0 0-2 0,0 0-2 0,0 0-5 15,0 0-6-15,97-46 1 0,-77 48-4 0,2-1-1 16,1-1 1-16,-1 0-5 0,3-1 3 16,-4-4-5-16,4-2 1 0,-1 0 0 0,-4 0-4 15,-3-3 6-15,-2 1-5 0,0-1-2 0,-5-2 4 16,0 1-5-16,-3-3 6 0,0-1 0 0,-5-1-1 15,0 1-2-15,0-2 2 16,-2 2-5-16,0-3 2 0,-4 3 6 0,1 2-3 0,-4 5 7 16,2 2 1-16,-1 5-2 0,-3 1-3 0,2 9-3 15,-2 4-2-15,-1 7-4 0,2 5 6 16,0 1-3-16,0 4-1 0,0 4 1 0,2 4-2 16,-4 6 3-16,2 3-4 0,-3 2 0 0,5 0 0 15,-1-2-3-15,2 1 9 0,0-2-3 0,-1-3 3 16,4 0 2-16,1-4-3 0,-1 0 0 0,2-2 3 15,0-3-2-15,0-3 0 0,0-3 3 16,0-3-3-16,0-4 1 0,0-3 2 0,0-4-5 16,0-3 4-16,0-3-2 0,0-5-2 0,0-3 2 15,2 0 3-15,-1 0 1 0,-1-5 0 0,1-4 0 16,3-2-5-16,-1-3 0 0,1-4 2 0,2-3-3 16,2-5-1-16,1-2 0 0,6-5-7 15,-3-2 2-15,4 1-1 0,-1-1-2 0,4 3 1 16,-3 1-1-16,1 4 1 0,2 3 3 0,-3 1 0 15,0 4 3-15,1 3-2 0,-1 4 3 0,-2 4 0 16,-2 1-4-16,-2 7 3 0,-4 0-2 16,-2 6 3-16,-3 3 9 0,0 4 0 0,-1 4 2 15,0 1 1-15,-2 3-3 0,-3-2-4 0,0 1 3 16,0-2-4-16,0 1-4 0,-2-2 0 16,3-2-8-16,0-3-6 0,1-1-15 0,2-3-34 15,1-1-49-15,0-2-74 0,3-3-102 0,6-2-139 16,-2 0-188-16,-2 0-545 0</inkml:trace>
  <inkml:trace contextRef="#ctx0" brushRef="#br0" timeOffset="45325.67">23771 9532 1154 0,'0'0'284'16,"0"0"30"-16,0 0 2 0,0 0-65 0,0 0-68 16,0 0-55-16,0 0-38 0,0 0-35 0,0 0-32 15,0 0-25-15,0 0-13 0,0 0-19 16,0 0-34-16,0 0-73 0,-11-82-120 0,17 97-156 15,0-2-228-15,-2-4-570 0</inkml:trace>
  <inkml:trace contextRef="#ctx0" brushRef="#br0" timeOffset="46182.6">24157 9692 2305 0,'0'0'119'0,"0"0"24"0,0 0 7 15,0 0-43-15,0 0-52 0,0 0-21 0,-127-16-8 16,110 23-1-16,3 2-4 0,-1 0-4 16,5 4-1-16,-1-1-8 0,2 3-1 0,0 2-3 15,4 1 0-15,1-1 0 0,1 1-2 0,3 2 2 16,0-3-8-16,0 2 3 0,1-2-8 0,5-1-6 16,-1 1 1-16,2-1-9 0,-1-2 1 0,3 0-8 15,0-3-5-15,3-1-5 0,3-2-9 16,-3-1 2-16,4-4-5 0,0-2 5 0,5-1 5 15,-1 0 1-15,2-2 12 0,0-4 6 0,3-1 8 16,-4-1 10-16,1-1 7 0,1-2-1 0,-2 2 3 16,-4-3 3-16,2 0-1 0,-2 2 9 15,-3-1 2-15,0 1 3 0,1 0 3 0,-5-2 3 16,-2 2 4-16,-2-2 3 0,-2 3 2 0,-3 0-3 16,-1 0-3-16,-4 2-5 0,-3 0 1 15,-3 1-5-15,-2 4-4 0,-4 1-2 0,4 1-11 16,-5 0 1-16,5 6-2 0,-4 0-4 0,2 3 5 15,-1 1-4-15,2 0 1 0,1 3 2 0,3-2-2 16,1 2-1-16,3-1 0 0,1-1 0 16,0-1-4-16,4 1 3 0,0-2-4 0,4-1-3 15,2-1-1-15,2-2 0 0,4-2 0 0,-3-2 0 16,3-1 4-16,4 0-1 0,-3-2 1 0,5-4 4 16,-5 1-5-16,2-2 8 0,-1 2 0 0,-3 1 1 15,-1 1 1-15,-1 1-1 0,-3 0 1 0,0 2-6 16,1 0 7-16,-4 0-8 0,1 3 2 15,0 3 2-15,-2-1-2 0,0 5 5 16,1-2-2-16,1 1 1 0,-3 1-2 0,3 1 0 0,1-1 4 16,-3 0-8-16,3 0 8 0,-1-2-6 15,1 3 0-15,0-4 2 0,3 0 0 0,-1-2 0 16,-1-1 0-16,3-1 4 0,0-2-6 0,1-1 6 16,0 0 0-16,2-3-1 0,-1-1 7 0,0-3-7 15,0 0 3-15,-1-1-1 0,0-2 3 16,1 0-1-16,1-1 2 0,-3-2 3 0,2-2-7 15,-3-3 7-15,1 0-5 0,2-1-2 0,0-3 2 16,3-2-6-16,0-2 2 0,2-2-5 16,3-4 5-16,-1-4-3 0,1-3-5 0,3-4 6 15,0-3-8-15,-1-3 4 0,-1 2 0 0,-5 0 0 16,1 5 2-16,-6 3 5 0,-3 9 6 0,-2 5 3 16,-4 10 6-16,-1 4 3 0,0 5 2 0,0 4 3 15,-5 2-1-15,0 5-6 0,-5 7-2 0,-1 5-2 16,-6 9-5-16,5 2 9 0,-3 7-1 15,3 2-1-15,0 3 6 0,2 2-12 0,1 1 2 16,2 1-6-16,1 0-1 0,-2-5-2 0,7-1-3 16,-1-4 3-16,2-2-12 0,0-6 4 15,1-3-10-15,4-2-9 0,2-3-7 0,2-3-10 16,0-1-5-16,0-2-16 0,2-5-9 0,-1-1-32 16,0-2-34-16,1-2-40 0,-2-2-65 0,1 0-50 15,-3-4-100-15,-1 1-164 0,-2-1-528 0</inkml:trace>
  <inkml:trace contextRef="#ctx0" brushRef="#br0" timeOffset="46416.69">24503 9374 2487 0,'0'0'7'0,"0"0"32"0,0 0 15 0,0 0 21 0,0 0 14 15,0 0-26-15,0 0-1 0,0 0-8 16,141 32-12-16,-108-24-9 0,5 0-14 0,-4 1-7 16,4-1-7-16,0-1 2 0,-5 0-8 15,3 0 2-15,-3 0-1 0,-3-1-11 0,-2 0 0 0,-5 0-15 16,0-2-18-16,0 1-25 0,-4 0-32 16,0 1-39-16,-2 0-56 0,-3 0-67 0,0-1-122 15,-6 0-208-15,-2-3-616 0</inkml:trace>
  <inkml:trace contextRef="#ctx0" brushRef="#br0" timeOffset="57616.22">19452 3474 1511 0,'0'0'629'0,"0"0"-687"0,0 0 34 15,0 0 57-15,0 0 47 0,0 0 3 16,0 0-30-16,0 0-34 0,0 0-9 0,0 0 13 15,0 0 6-15,0 0-8 0,-53 138-6 0,53-89-7 16,0 3-4-16,0 1-1 0,0-1-7 0,1-5-2 16,-1 0-2-16,0-4-5 0,1-3 3 15,-1-5-5-15,0-5 1 0,0-6 0 16,0-5 1-16,0-4 6 0,0-6 2 0,0-5 1 16,0-3 8-16,0-1 4 0,0-2 14 0,0-8 1 15,0-7-6-15,0-5-4 0,0-7-10 0,0-6-2 16,-1-3 3-16,-3-2-3 0,-1-4-6 0,2-5-4 15,-2-2-6-15,3-3-11 0,1 1 5 0,1 3 3 16,0 7 5-16,0 5 8 0,2 13-2 16,5 7-4-16,1 5-5 0,1 7-3 0,4 5 1 15,1 1 8-15,5 4 10 0,2 5 10 0,5 2 2 16,-3 6-7-16,5-2-9 0,-2 2-8 0,1 0 5 16,-4 1-2-16,-1-3 1 0,-5 0 5 15,-5 1-3-15,-2-4 6 0,-4 3 10 0,-5-2 10 16,-1-1 11-16,-7 4 5 0,-5-1-4 0,-1 3-9 15,-7-2-10-15,-6 2-10 0,3-2-4 0,-4-2-9 16,3-2-18-16,2-2-26 0,1-4-48 0,2-2-64 16,0-3-78-16,7-1-73 0,2-1-78 0,2-3-259 15,5 0 250-15</inkml:trace>
  <inkml:trace contextRef="#ctx0" brushRef="#br0" timeOffset="57836.33">19847 3403 1642 0,'0'0'475'0,"0"0"-608"0,0 0 68 0,0 0 126 15,0 0 32-15,-40 131-26 0,39-103-36 0,0 5-1 16,-1 1 4-16,2-1-2 0,0 1-5 0,0-3-12 16,2 0-6-16,2-2-7 0,3-2-5 15,1-2-1-15,-1-2-14 0,6-3-10 0,-3-3-9 0,1-3-25 16,1-3-26-16,-1-3-40 0,0-2-44 15,4-4-86-15,-4-2-80 0,-1-1-28 0,-5 0 11 16,0-3-108-16</inkml:trace>
  <inkml:trace contextRef="#ctx0" brushRef="#br0" timeOffset="57978.79">19691 3834 2098 0,'0'0'63'0,"0"0"-19"0,0 0-5 0,0 0 4 16,0 0-28-16,0 0 8 0,0 0 29 0,0 0 7 15,0 0-9-15,124-59-21 0,-86 41-17 0,2-3-17 16,0 2-28-16,-1 0-56 0,-2 3-130 0,-4 3-245 16,-8 5-118-16,-10 2-553 0</inkml:trace>
  <inkml:trace contextRef="#ctx0" brushRef="#br0" timeOffset="58131.69">20187 3844 2452 0,'0'0'-73'16,"0"0"11"-16,0 0 56 0,0 0 23 0,0 0-35 16,0 0-9-16,0 0-1 0,0 0-27 0,0 0-88 15,0 0-200-15,0 0-145 0,119-69-110 16,-104 62-30-16</inkml:trace>
  <inkml:trace contextRef="#ctx0" brushRef="#br0" timeOffset="58332.56">20893 3501 2056 0,'0'0'9'0,"0"0"28"0,0 0 66 16,0 0 27-16,0 0-56 0,0 0-27 0,0 0 5 16,-131 133-9-16,111-110-13 0,-1 1-12 0,0 0-11 15,2 0-3-15,-1 0-4 0,5-3-2 16,-2 0-19-16,5-5-23 0,1-3-46 0,3-2-82 15,0-3-154-15,6-1-171 0,-1-2-175 0,1-3-114 0</inkml:trace>
  <inkml:trace contextRef="#ctx0" brushRef="#br0" timeOffset="58512.41">20589 3498 2558 0,'0'0'-66'16,"0"0"-15"-16,0 0 25 0,0 0 69 0,0 0 6 15,0 0 11-15,0 0 26 0,0 0 8 0,0 0-6 16,0 0-17-16,0 0-5 0,136 91-18 0,-111-75-5 16,-2 0-8-16,0 2-14 0,-1-1-4 0,0 0-30 15,0-2-36-15,-1-1-64 0,3 0-103 0,1-6-241 16,-6-2-90-16,-7-2-534 0</inkml:trace>
  <inkml:trace contextRef="#ctx0" brushRef="#br0" timeOffset="58745.7">21309 3484 2228 0,'0'0'-56'0,"0"0"28"0,0 0 99 0,0 0 18 16,0 0-53-16,0 0-6 0,0 0 4 0,0 0 9 15,-35 136-1-15,35-114-8 0,0 0-4 16,4 3-8-16,1 0-9 0,1-1-8 0,1 0-5 15,0-3-11-15,1-1-9 0,4 0-8 0,-2-4-9 16,3 0-5-16,1-4-22 0,0-1-49 16,2-2-68-16,-4-3-108 0,4-3-135 0,-3-2-53 15,-2-1-310-15,-4 0 667 0</inkml:trace>
  <inkml:trace contextRef="#ctx0" brushRef="#br0" timeOffset="58916.24">21108 3729 2660 0,'0'0'-24'0,"0"0"-4"0,0 0 22 15,0 0 20-15,0 0-11 0,0 0 4 0,0 0 9 16,0 0-9-16,130-42-2 0,-92 31-8 0,0 1-14 16,0 1-20-16,0-2-54 0,0 4-95 0,-4 0-233 15,-9 3-188-15,-6 1-687 0</inkml:trace>
  <inkml:trace contextRef="#ctx0" brushRef="#br0" timeOffset="59400.5">21819 3698 2547 0,'0'0'-35'0,"0"0"4"0,0 0 61 0,0 0 19 15,0 0-40-15,0 0-5 0,0 0 1 16,0 0 8-16,0 0-5 0,0 0-4 0,0 0 0 16,0 0-6-16,138-31 3 0,-117 35-6 0,0 3-3 15,-2 3-3-15,-3 0-3 0,-1 4-3 0,-2-1 0 16,-3 5-4-16,-2-1-7 0,-3 1-1 16,-4 0-1-16,-1 0 0 0,0 0 12 0,-5-2 7 15,-4 1 4-15,-2-2 6 0,-2 1 2 0,-1-2 0 16,-3 0 7-16,3-3 4 0,1-1 2 15,4-5 4-15,2 0-2 0,4-4 0 16,1-1-9-16,2 0-16 0,0 0-17 0,0-4-11 0,4-1 1 16,2-2 7-16,3-1 8 0,4-3-3 0,1 1-11 15,5-2-12-15,-2 4-3 0,2 2 2 0,-3 0 6 16,0 4 11-16,-2 0 3 0,0 2 4 16,-3 0 10-16,4 2 9 0,-5 1 12 0,-1 2 13 15,4 0 11-15,-3 2 12 0,-1 0 12 0,1 1 7 16,-5 1-4-16,-1 2 6 0,-3 0 6 0,-1 1-8 15,0 0 2-15,-4 2-7 0,-4 3-18 0,0-2-3 16,-3 4 6-16,1 1-1 0,-5-2 6 16,0 0 1-16,0 0-15 0,0-3-10 0,-1 1-16 15,-2-3-6-15,2 3-12 0,2-4-21 16,1-2-34-16,3 0-54 0,0-5-105 0,4-1-233 16,3-3-167-16,2-1-694 0</inkml:trace>
  <inkml:trace contextRef="#ctx0" brushRef="#br0" timeOffset="59573.43">22717 3455 2928 0,'0'0'-16'0,"0"0"15"0,0 0 56 0,0 0 1 15,0 0-50-15,0 0-23 0,0 0-35 16,0 0-48-16,0 0-90 0,0 0-155 0,0 0-292 15,0 0-862-15</inkml:trace>
  <inkml:trace contextRef="#ctx0" brushRef="#br0" timeOffset="59737.89">22808 3827 2778 0,'0'0'42'16,"0"0"8"-16,0 0 45 0,0 0-6 0,0 0-41 15,0 0-29-15,0 0-16 0,0 0-6 16,0 0-15-16,0 0-11 0,0 0-21 0,0 0-41 16,0 0-74-16,0 0-129 0,44-11-281 0,-40 8-904 0</inkml:trace>
  <inkml:trace contextRef="#ctx0" brushRef="#br0" timeOffset="61233.78">16302 4865 2291 0,'0'0'-160'16,"0"0"38"-16,0 0 38 0,0 0 119 0,0 0 18 15,0 0-7-15,0 0-15 0,0 0 0 16,0 0 14-16,0 0 4 0,0 0-3 0,127 40-11 16,-96-58-13-16,2-4-7 0,0-3-5 0,2-6-4 15,0-1-3-15,-2-4 0 0,-1 2-2 16,-5 0 2-16,-1 0 1 0,-7 4 1 0,-4-1 1 15,-3 4-5-15,-3-1 2 0,-5 3-2 0,-4 2 2 16,0 0 5-16,-4 3-5 0,-7 3-5 0,1 0-2 16,-5 2-3-16,-4 2-3 0,1 5 7 0,-1 2-5 15,-2 6 0-15,-1 1 4 0,2 12 1 16,-2 8 3-16,6 4 4 0,-3 8 5 0,7 4 2 16,2 7 3-16,4 6 4 0,4 3-11 0,2 5 0 15,2 0-7-15,5 4-5 0,3 1 5 16,1 1-3-16,0-3-1 0,6 0-3 0,-6-4 0 15,4-1-5-15,-1-5-4 0,-1-2-7 0,1-4-20 16,0-6-28-16,0-4-41 0,1-7-58 0,-1-4-84 16,-1-4-91-16,-4-7-92 0,-1-6-468 0</inkml:trace>
  <inkml:trace contextRef="#ctx0" brushRef="#br0" timeOffset="61435.7">16338 5213 2034 0,'0'0'255'16,"0"0"-322"-16,0 0 24 0,0 0 66 15,0 0 38-15,0 0 4 0,0 0-24 0,0 0-5 0,126-52-7 16,-82 34-8-16,5-2-8 0,5-2-8 16,0-2-5-16,-1 1-13 0,-2 0-17 0,-1 2-48 15,-6 0-74-15,-1 5-74 0,-7-1-92 16,-8 7-123-16,-11 2-622 0</inkml:trace>
  <inkml:trace contextRef="#ctx0" brushRef="#br0" timeOffset="61681.91">17144 4537 1908 0,'0'0'342'0,"0"0"-355"0,0 0 19 0,0 0 49 15,0 0 11-15,0 0-17 0,0 0-5 16,0 0 5-16,0 0-11 0,0 0-5 0,-16 124-5 16,12-94-2-16,2 3-1 0,-1-2-6 0,0 1-4 15,3-2-7-15,0-1-3 0,3-4-9 0,2-2-12 16,6-1-14-16,1-5-20 0,5-1-22 16,1-4-33-16,3-3-36 0,3-1-41 0,5-8-46 15,1 0-70-15,1-1-109 0,-9-5-132 16,-3 3-92-16</inkml:trace>
  <inkml:trace contextRef="#ctx0" brushRef="#br0" timeOffset="61862.66">17663 4548 1512 0,'0'0'338'0,"0"0"-287"0,0 0 12 16,0 0 20-16,0 0-20 0,0 0-31 15,0 0 0-15,0 0 1 0,0 0 1 0,0 0-7 16,-46 119-5-16,35-91-1 0,-3 2-4 0,1 1-8 15,-3 1-2-15,1-2-7 0,-2 0-14 16,3-5-22-16,-1-2-41 0,4-3-48 0,2-4-61 16,5-2-90-16,-2-5-140 0,4-4-326 15,1-2 270-15</inkml:trace>
  <inkml:trace contextRef="#ctx0" brushRef="#br0" timeOffset="62046.27">17407 4595 2217 0,'0'0'-35'0,"0"0"-1"0,0 0 40 0,0 0 61 16,0 0 12-16,0 0-15 0,0 0-1 0,0 0 3 15,0 0-9-15,92 126-12 0,-71-106-10 0,1-1-16 16,4 0-12-16,-2-2-10 0,3-2-20 0,-3-1-23 16,4 1-43-16,-5-3-74 0,-1-2-82 15,0-1-110-15,-5-2-172 0,-7-4-636 0</inkml:trace>
  <inkml:trace contextRef="#ctx0" brushRef="#br0" timeOffset="62266.81">17918 4568 2068 0,'0'0'58'15,"0"0"-135"-15,0 0 62 0,0 0 84 0,0 0 16 16,0 0-18-16,0 0 2 0,0 0 7 0,-1 134-7 15,8-106-10-15,-3 0-10 0,6 0-9 16,-2-1-14-16,1 0-9 0,3-3 0 0,-2-1-10 16,1-2-9-16,0-4-6 0,0-1-15 0,0-1-19 15,3-3-28-15,-3-3-44 0,1-2-57 0,-2-2-65 16,1-2-93-16,-2-2-150 0,-5-1-731 0</inkml:trace>
  <inkml:trace contextRef="#ctx0" brushRef="#br0" timeOffset="62450.93">17908 4841 2639 0,'0'0'-12'0,"0"0"13"0,0 0 27 16,0 0-17-16,0 0-29 0,0 0 9 15,0 0 13-15,0 0 6 0,0 0-5 0,120-63-6 16,-88 48-11-16,0 0-22 0,2 1-36 0,-3 3-87 15,-4 0-125-15,-2 3-178 0,-12 3-640 0</inkml:trace>
  <inkml:trace contextRef="#ctx0" brushRef="#br0" timeOffset="62934.62">18333 4839 2436 0,'0'0'-15'16,"0"0"2"-16,0 0 46 15,0 0 14-15,0 0-55 0,0 0-13 0,0 0 18 16,0 0 12-16,0 0 4 0,0 0-7 0,0 0-3 16,119-45-4-16,-93 43-3 0,2 2 2 0,-2 0-9 15,-4 3-2-15,-1 5-11 0,-3 1-15 0,-5 2-11 16,-1 2-21-16,-5 1-7 0,-4 1 5 0,-3 1 14 15,-2 3 22-15,-9-2 17 0,-4 0 12 0,2 3 6 16,-6-4 10-16,4-1 3 0,-4-1 7 16,2 0 8-16,-1-4 9 0,6-2 8 0,0-3 2 15,3 0 3-15,5-3-7 0,0-2-14 0,4 0-21 16,0 0-28-16,4 0-8 0,0-2 1 0,7-3 20 16,5-1 17-16,-1-2 7 0,5 0-7 0,1 0-16 15,-3 2-7-15,2 2-6 0,-3 2 3 16,-3 2 2-16,4 0 5 0,-4 1 4 0,2 4 1 15,-3 1 14-15,2 1-1 0,-4 2 7 16,-1 0 6-16,-4 3-1 0,2 0 13 0,-5 1 3 16,1 1 1-16,-4-1 5 0,0 2-4 0,-4 0-2 15,-3-1-9-15,-2 1 4 0,-5 0-5 0,1 1-4 16,-4 1 2-16,2-1-5 0,-3 4 1 16,-1-2-1-16,-1-4-1 0,6 1-17 0,-4-3-15 15,5-2-26-15,-4-1-40 0,3-4-49 0,-2-2-87 16,4 0-106-16,2-2-148 0,1-1-832 0</inkml:trace>
  <inkml:trace contextRef="#ctx0" brushRef="#br0" timeOffset="63232.36">18700 4072 2369 0,'0'0'-198'0,"0"0"78"16,0 0 165-16,0 0 96 0,0 0 0 0,0 0-33 15,130 98-26-15,-100-72-11 0,2 2-22 16,-1 4-10-16,2 1 4 0,-2 0-11 16,-1 1-7-16,-2 2-8 0,-2-1-7 0,-5 0-3 15,-2 1-5-15,-4 0 1 0,-3-2-5 0,-4 2 1 16,-5-3-5-16,-3 2-13 0,0-1-14 0,-4 1-19 15,-6 2-8-15,-4-1 7 0,-1 3 12 0,-3-1-40 16,4-3-65-16,-4-1-69 0,3-6-128 0,1-6-131 16,8-9-788-16</inkml:trace>
  <inkml:trace contextRef="#ctx0" brushRef="#br0" timeOffset="63462">19482 4444 2814 0,'0'0'-170'0,"0"0"31"0,0 0 79 16,0 0 91-16,0 0 18 0,0 0-18 0,0 0-6 15,0 0-2-15,128-17-10 0,-97 13-14 0,-2 2-12 16,-4-1-19-16,-3 3-48 0,-3 0-117 0,-6 0-152 15,-5 0-218-15,-1 3-811 0</inkml:trace>
  <inkml:trace contextRef="#ctx0" brushRef="#br0" timeOffset="63625.75">19471 4739 2363 0,'0'0'-61'0,"0"0"12"0,0 0 85 15,0 0 51-15,0 0-13 0,0 0-4 0,0 0-11 16,0 0-20-16,0 0-21 0,128-34-11 0,-105 22-12 16,1 3-19-16,2-2-47 0,-3 2-97 0,-3 0-184 15,-3 0-245-15,-8 5-829 0</inkml:trace>
  <inkml:trace contextRef="#ctx0" brushRef="#br0" timeOffset="69766.55">20443 4453 1792 0,'0'0'-108'0,"0"0"50"16,0 0 151-16,0 0 52 0,0 0-43 0,0 0-42 16,0 0-2-16,0 0 0 0,0 0-5 0,0 0-15 15,0 0-3-15,0 0-2 0,-1-87-10 0,-4 83-10 16,1 1-8-16,-3-1-15 0,-2 3-20 15,-1 0-17-15,-2 1-21 0,-4 0-6 16,2 2 6-16,-5 6 7 0,0 2 12 0,-1 1 11 0,1 3 12 16,2 2 9-16,-2 1 12 0,1 1-3 15,5 2-3-15,-2 0 1 0,4 1-4 16,5 0 6-16,-2-1 4 0,3 1-1 0,2-2 0 16,3-1-9-16,0-3 2 0,10-2 4 0,-1 1 8 15,1-5 5-15,3-1-4 0,2-2 4 0,1-3 14 16,5-3 14-16,0 0 17 0,2-6 8 0,0-6-4 15,-1 1 11-15,-2-3 1 0,1 0-3 0,-4-1 3 16,-4 1-9-16,-3-1-3 0,-2 2-7 16,-3-4-12-16,1 2-9 0,-3 1-13 0,-1-1-13 15,-2-2-21-15,0 2-35 0,0 2-61 0,-7 0-116 16,0 0-139-16,2 4-148 0,0 4-628 0</inkml:trace>
  <inkml:trace contextRef="#ctx0" brushRef="#br0" timeOffset="69968.73">20659 4598 2209 0,'0'0'-129'0,"0"0"46"0,0 0 157 16,0 0 50-16,0 0-17 0,0 0-42 15,28 135-18-15,-25-111-6 0,-1 1-15 0,0-2-10 16,0 2-5-16,-2-1-8 0,0-1-15 0,0 2-29 15,0-2-47-15,-4 0-55 0,4-1-40 0,0-3-57 16,0-1-95-16,6-8-116 0,-5-2-567 0</inkml:trace>
  <inkml:trace contextRef="#ctx0" brushRef="#br0" timeOffset="70306.61">20898 4302 1800 0,'0'0'618'0,"0"0"-671"0,0 0 32 16,0 0 55-16,0 0-1 0,0 0-36 15,0 0-14-15,0 0 11 0,0 0 14 0,0 0 5 16,0 0 2-16,0 0-6 0,0 0-3 0,0 0-4 16,-10 133-1-16,17-118-6 0,2-3-4 15,1-1-2-15,7-2-5 0,-3-2 4 0,3 0-2 16,-3-1 1-16,4-3 5 0,1 2 4 15,-5-2 7-15,3 2-1 0,-2-2 3 0,1 1-3 0,-4 1-1 16,1 0 7-16,-2-1-7 0,-2 2 6 0,0 0-1 16,-2 0 3-16,-4 2 9 0,2-1 7 0,-4 3 6 15,-1-1-1-15,-1 2-3 0,-7 3-10 16,-2 0-15-16,-3 2-17 0,-4 2-22 0,-1-2-33 16,-3 0-37-16,3-2-40 0,1-1-73 0,-3-3-99 15,6-3-146-15,5-1-696 0</inkml:trace>
  <inkml:trace contextRef="#ctx0" brushRef="#br0" timeOffset="70493.67">20873 4322 2301 0,'0'0'-35'0,"0"0"9"0,0 0 64 0,0 0 36 15,0 0-17-15,0 0-14 0,0 0 11 0,0 0-4 16,137-42-7-16,-105 36-13 0,2 0-21 0,-2 0-22 15,-1 3-24-15,-2 0-43 0,-5 3-72 0,-1 0-60 16,-5 0-54-16,-1 0-62 0,1 0-74 16,-8 0-69-16,-1 0-206 0</inkml:trace>
  <inkml:trace contextRef="#ctx0" brushRef="#br0" timeOffset="70850.39">21349 4259 1418 0,'0'0'-2'0,"0"0"-35"16,0 0 74-16,0 0 68 0,0 0 6 0,0 0-25 16,0 0-7-16,0 0-5 0,0 0-6 0,0 0 14 15,25 126-6-15,-19-107 7 0,-2-1-13 0,0 3-13 16,0-3-10-16,-1-1-27 0,2 0-11 16,-1-5-10-16,0 0-3 0,0-3-5 0,0 0-8 15,1-2-9-15,0-1-4 0,2 0 0 16,1-3 0-16,-2-1 7 0,3-2 6 0,3 0 6 15,-1-1 9-15,1-6 2 0,1 0-1 0,2-2-2 16,1-3-1-16,-3 3 0 0,0-3 5 0,-1 4 2 16,-2 1-2-16,-2 1 6 0,0 3 0 15,-3-1 1-15,-2 3 6 0,-1 1-2 0,1 0-1 0,-2 0 0 16,1 0 4-16,0 5 0 0,-2 3 9 16,1 1 3-16,0 3-4 0,-1 2-1 0,0 0-3 15,0 1-5-15,0 3 0 0,0 0-3 0,-1-1-6 16,0 2 3-16,-2 0-4 0,0 1-4 15,-1-2-5-15,0 1-18 0,2-1-41 0,0-2-51 16,1-1-59-16,1-1-81 0,0-3-151 0,0-4-463 16,0-2 333-16</inkml:trace>
  <inkml:trace contextRef="#ctx0" brushRef="#br0" timeOffset="71028.8">21947 4483 2545 0,'0'0'46'0,"0"0"-21"0,0 0 50 0,0 0 14 0,0 0-51 15,0 0-33-15,0 0-12 0,0 0-15 0,0 0-30 16,0 0-61-16,0 0-90 0,0 0-94 16,0 0-118-16,-25 2-177 0,25 2-530 0</inkml:trace>
  <inkml:trace contextRef="#ctx0" brushRef="#br0" timeOffset="71400.61">22221 4580 1631 0,'0'0'-62'16,"0"0"42"-16,0 0 116 0,0 0 12 0,0 0-67 16,0 0-14-16,0 0 10 0,0 0 15 0,0 0-2 15,0 0-5-15,0 0 8 0,0 0-1 0,0 0-3 16,0 0-4-16,84-135-10 0,-73 114-9 16,-1-1-7-16,0 0 0 0,0-3 3 0,0 4-1 15,-1 0 9-15,-1 3 11 0,-4 7 4 0,-2 4 12 16,-1 4-1-16,0 3-12 0,-1 0-14 0,0 0-25 15,0 1-27-15,0 5-6 0,-1 4 8 16,0 5 12-16,-1 8 20 0,0 3 4 0,-3 7-5 16,2-1-5-16,-1 4-3 0,0-2-8 0,1 0-6 15,-2 0-9-15,2-3-22 0,0 0-25 16,-1-3-51-16,2-1-64 0,1-3-76 0,-1 2-183 16,1-9-70-16,1-7-458 0</inkml:trace>
  <inkml:trace contextRef="#ctx0" brushRef="#br0" timeOffset="71768.42">22701 4232 1986 0,'0'0'435'0,"0"0"-479"15,0 0 40-15,0 0 50 0,0 0-2 16,0 0-36-16,0 0-6 0,0 0 14 0,0 0 10 15,0 0 6-15,0 0 1 0,0 0-12 0,0 0-5 16,0 0-10-16,10 114-3 0,-6-103-2 16,2-1-3-16,1-2 0 0,1-1 2 15,2 0 0-15,1-1 1 0,2-1 5 0,-1 0-1 16,2-1 0-16,0 0 2 0,3-1-3 0,-2 1 1 16,1-1 2-16,2 3 1 0,0-1-2 0,-1-1 1 15,0 2-1-15,-3 0-4 0,1 1 1 0,-5-2-1 16,-2 2 0-16,-2 0 7 0,-1 2 7 0,-2 1 9 15,-3 1 2-15,0 1 5 0,0-1-3 16,-3 2-5-16,-5 0 1 0,-2 0-9 0,-4 0-2 16,-2-1-7-16,0 1-12 0,-5 2-13 0,-1-2-19 15,-1 1-27-15,-1-2-40 0,0 1-41 0,3-2-56 16,2-4-67-16,5-2-101 0,4-3-156 0,2-1-662 0</inkml:trace>
  <inkml:trace contextRef="#ctx0" brushRef="#br0" timeOffset="72002.84">22736 4160 2575 0,'0'0'-3'0,"0"0"14"0,0 0 26 16,0 0-4-16,0 0-26 0,0 0 1 15,0 0 12-15,0 0 13 0,0 0 5 16,0 0-3-16,0 0-10 0,120 8-8 0,-93-7-7 0,2 0-8 15,1-1-3-15,-3 0-13 0,2 0-9 0,-3 0-28 16,-1 0-35-16,-3 0-37 0,1-1-79 16,-5 0-83-16,1 1-100 0,-7 0-139 15,-4 0-630-15</inkml:trace>
  <inkml:trace contextRef="#ctx0" brushRef="#br0" timeOffset="73433.87">23303 4550 2038 0,'0'0'82'15,"0"0"-43"-15,0 0 35 0,0 0 39 0,0 0-19 16,0 0-33-16,0 0-13 0,0 0-14 15,0 0-11-15,0 0-12 0,0 0-3 0,0 0 10 16,0 0 3-16,0 0 7 0,62 1 0 0,-41 0-10 16,5 2-4-16,-2-3-7 0,2 2 2 15,1-1-4-15,1-1 1 0,-2 1-4 0,0-1-3 16,3 0 0-16,-5 0-6 0,3 0-6 0,0 0-11 16,-3-2-12-16,-2 1-19 0,-3 0-26 0,-3-1-35 15,-3 1-70-15,-1 1-70 0,-6 0-100 16,-2 0-113-16,-2 0-33 0,0 0-176 0</inkml:trace>
  <inkml:trace contextRef="#ctx0" brushRef="#br0" timeOffset="76700.62">24229 4538 574 0,'0'0'45'0,"0"0"-21"0,0 0 60 0,0 0 51 16,0 0 5-16,0 0-23 0,0 0-10 0,0 0 5 15,0 0 0-15,0 0-12 0,0 0 0 0,20-54 2 16,-20 52-3-16,0 1-7 0,-1-2-12 15,-3 2-26-15,-2 0-19 0,4 0-28 0,-5 1-29 16,2 0-12-16,-2 0-10 0,-4 0 4 0,-2 0 4 16,-2 2 5-16,2 4 6 0,-6 1 2 15,1 1 13-15,2 4 6 0,0 1 4 0,-2 1 2 16,6 2 0-16,-3 3 1 0,2-1 0 0,0 2 1 16,2 2-6-16,1-3 0 0,0 2-3 0,1 0-5 15,3 0-1-15,2 0-3 0,3-1-2 0,1-2-3 16,0-2 3-16,1 0-4 0,3-3-4 0,2-3 3 15,3 0-5-15,2-3 9 0,-1-3 16 0,3-1 13 16,3-3 19-16,2 0 11 16,-2-4 8-16,4-3 1 0,-1-2 6 0,2-3 1 0,-2-1 5 15,-4 2 11-15,1 0-1 0,-5-2 5 16,-1-2-7-16,0 0-9 0,-2-2-12 0,-1-3-13 16,-3 0-13-16,0 0-7 0,0-2-7 0,-3 3-9 15,-1 0-5-15,0 0-12 0,-5 5-16 0,0 1-29 16,-3 3-47-16,0 2-67 0,0 3-79 15,-6 4-105-15,5 1-108 0,3 0-578 0</inkml:trace>
  <inkml:trace contextRef="#ctx0" brushRef="#br0" timeOffset="76961.55">24480 4802 1026 0,'0'0'42'0,"0"0"47"15,0 0 32-15,0 0 31 0,0 0-21 0,0 0-14 16,0 0 6-16,14 137-22 0,-17-114-18 16,-5 1-15-16,1-1-17 0,-3-1-13 0,-3 1-7 15,2-2-10-15,0 0-9 0,-5 0-12 0,1-1-32 16,-3-1-34-16,4 0-42 0,-2-3-46 0,4 1-53 15,1-4-67-15,3-2-82 0,5-2-24 16,0-4-249-16</inkml:trace>
  <inkml:trace contextRef="#ctx0" brushRef="#br0" timeOffset="77401.52">24818 4598 1385 0,'0'0'94'0,"0"0"-33"0,0 0 75 16,0 0 53-16,0 0-30 0,0 0-54 15,0 0-13-15,0 0-9 0,0 0-26 0,0 0-22 16,0 0-21-16,0 0-13 0,0 0-7 0,0 0-5 15,-74-32-2-15,56 43 2 0,2 4 4 0,-3 2 4 16,3 0 4-16,-3 3 3 0,4 0-3 16,0 2 2-16,4 2-2 0,-2-1-3 0,4 1-1 15,0-3-5-15,5-1-6 0,-1-1-9 0,5-3-7 16,0-1-10-16,5-2-4 0,4-2 0 0,3-1 2 16,2-3 6-16,4-2 14 0,2-2 5 0,0-3 6 15,3 0 8-15,-2-5 2 0,3-4 11 16,-3-2 10-16,-1 0 8 0,-3 0 9 0,0-3 10 15,-4-1 6-15,-2 1 1 0,-2-1-2 0,0-2-6 16,-1-1-10-16,-5 0-8 0,1-3-9 0,-1 1-11 16,-3 0-7-16,0-1-10 0,0 1-18 15,-5 5-19-15,3 0-19 0,-4 3-26 16,1 3-33-16,-1 3-75 0,1 2-117 0,0 2-152 16,1 1-656-16</inkml:trace>
  <inkml:trace contextRef="#ctx0" brushRef="#br0" timeOffset="78028.53">25193 4631 1398 0,'0'0'42'0,"0"0"24"0,0 0 91 16,0 0 27-16,0 0-62 0,0 0-40 15,0 0 8-15,0 0-4 0,0 0-17 0,0 0-13 16,0 0-2-16,0 0-9 0,0 0-6 16,7-36-5-16,-12 36-16 0,3 0-6 0,-3 0-12 15,0 2-15-15,-4 1-5 0,-3 1-4 0,-1 2 3 16,-6 1 8-16,2 1 8 0,0 0 4 0,3 2 0 15,0-1 2-15,2 0-2 0,4 1-3 0,-1-1 1 16,1 2 1-16,2-2-4 0,2 1-1 0,2-1-4 16,-1-1-9-16,3-1-5 0,0 0-11 15,0 0-6-15,2-2 3 0,1 0 1 0,5 0 11 16,0-3 8-16,1 0 8 0,-1-2 5 0,2 0 3 16,3 0 5-16,-1 0 1 0,1-3 3 15,-2-2 2-15,2-3-3 0,1 2 3 0,-3-3-1 16,0 1-1-16,0 1-3 0,-3 0 1 0,-2 2-4 15,-1 1-1-15,-4 2 0 0,3 1-9 0,-4 1-7 16,0 0-20-16,0 1-18 0,0 5 5 16,0 2 9-16,0 2 27 0,0 4 20 0,0 2 6 15,0 4 3-15,0-2-5 0,-2 1 2 0,0 1-1 16,1 0-1-16,-3-3-1 0,0 3-2 16,2-3 0-16,-5 0-1 0,5 0 2 0,-6 0-3 0,5-1 9 15,-5 0 7-15,3 0 11 0,-4-1 18 16,-2-2 8-16,-1 2 5 0,-1-1-2 0,1-2-1 15,1 0-9-15,-4-4-6 0,3 0-4 0,0-1-11 16,2-2-4-16,1-1-6 0,1-2-5 0,1 0-1 16,0-2-4-16,4 0-1 0,-2 0-11 15,3 0-7-15,-1 0-15 0,-2 0-19 0,1-1-23 16,-1 0-43-16,1-1-53 0,-1-1-89 0,0 2-115 16,4-1-137-16,-3 1-681 0</inkml:trace>
  <inkml:trace contextRef="#ctx0" brushRef="#br0" timeOffset="80999.47">25226 5285 0 0,'0'0'29'0,"0"0"8"0,0 0 24 16,0 0 21-16,0 0 17 0,0 0-2 15,0 0-3-15,0 0 2 0,0 0-3 0,0 0-4 16,0 0-7-16,0 0-5 0,0 0-2 0,0 0-12 16,9 0-11-16,-9 0-11 0,0 0-17 15,0 1-5-15,1-1-7 0,-1 0-4 0,0 0 0 16,0 2-4-16,0-2 2 0,0 1 2 0,0-1 5 16,0 1 6-16,0 0-1 0,0 0 4 0,0 0 3 15,0 1 1-15,0 0 5 0,0 0 6 0,-1-1 1 16,1 3 10-16,-1-3 2 0,0 0 0 15,0 0 4-15,0 1-4 0,-5-2-3 0,6 1-3 16,0-1-3-16,-2 0-6 0,1 0-2 16,0 0-4-16,0 0-5 0,-1 0 0 0,2 0-5 15,0 0-8-15,0 0-8 0,0-1-18 0,0-1-14 16,0 1-10-16,0 0 1 0,0 0 6 0,2 0 7 16,-1 0 8-16,1-2-3 0,0 2 1 15,4-1 2-15,-2 1-3 0,0-1 5 0,0 1 0 0,-1 1 1 16,2-1 4-16,-2 1 7 0,-1 0 2 15,-2 0-2-15,2 0-1 0,-2 0-5 0,0 0-1 16,0 0 5-16,0 1 1 0,0 2 8 0,0-2 3 16,0 1 3-16,0-1 6 0,0 2 5 0,0-2 5 15,-2 2-2-15,2 0 2 0,-3-1-1 16,1 1-4-16,-3-1 3 0,3 0-3 16,0 0-2-16,-3-1 2 0,3 0-1 0,0-1-4 0,-2 0 1 15,0 1-4-15,4-1-4 0,0 0 2 0,-2 0-4 16,2 0 0-16,0 0 0 0,0 0-5 15,0 0-6-15,0 0-9 0,0 0-4 0,0 0-7 16,0-1-6-16,0 1 1 0,0-1-3 0,0 1 2 16,0 0 3-16,0 0-3 0,0 0 0 15,0 0-3-15,0 0-3 0,0 0 2 0,0 0 5 0,0 0 2 16,0 0 4-16,0 0 2 0,0 0-1 16,0 0 2-16,0 0 3 0,0 0 2 15,0 1 0-15,0 0 2 0,0-1 4 0,0 0-1 0,0 1 5 16,0-1 2-16,0 0 0 0,0 1 1 15,0 1-2-15,0-2-4 0,0 1-3 0,0-1-9 16,0 1-11-16,0 0-11 0,0 0-15 0,0-1-15 16,0 1-18-16,0 1-30 0,0 0-30 0,0-1-38 15,0 0-26-15,0 0 18 0,0-1-55 0</inkml:trace>
  <inkml:trace contextRef="#ctx0" brushRef="#br0" timeOffset="84983.97">19976 5714 1026 0,'0'0'460'0,"0"0"-540"16,0 0 49-16,0 0 64 0,0 0 25 0,0 0-11 15,0 0-36-15,0 0-10 0,0 0 10 0,0 0 16 16,0 0 28-16,20-39 2 0,-7 24-6 15,-1-6-16-15,5 1-22 0,-5 0-3 0,6-2 1 16,-4 1 2-16,-1 0 5 0,1-2 2 0,-1 0-1 16,-1 1 1-16,2-1-3 0,-4 4-4 0,0 0-1 15,-5 3-1-15,4 3 2 0,-6 4 5 16,1 4 11-16,-3 2 5 0,-1 2 2 0,0 1-13 16,0 0-25-16,0 5-14 0,-3 4-5 0,-1 3 8 15,1 6 12-15,-4 6 7 0,0 2-1 16,-1 6-1-16,-1 0-1 0,-2 1-4 0,-1-1-7 15,-1 3-14-15,5-4-19 0,1 0-20 0,-1-2-24 16,1-2-28-16,4-3-40 0,2-3-44 0,1-1-57 16,0-4-70-16,3-4-25 0,-2-5-99 0</inkml:trace>
  <inkml:trace contextRef="#ctx0" brushRef="#br0" timeOffset="85350.59">20480 5351 1131 0,'0'0'325'0,"0"0"-336"0,0 0 43 15,0 0 45-15,0 0 11 0,0 0-26 0,0 0-31 16,0 0 4-16,0 0 5 0,0 0 1 16,0 0 6-16,0 0-4 0,0 0 0 0,0 0 2 15,-35 107-2-15,27-86 4 0,1-1-2 0,-1 1 2 16,0-1-8-16,-2-2-4 0,3 1-3 15,0-3-8-15,0 0 0 0,1-1-2 0,4-1-2 16,0-3-1-16,1 0-3 0,1-3-2 0,0 2-3 16,0-3 2-16,2 1-1 0,1-1 1 0,4-3 0 15,-1 1 0-15,1 0 0 0,2-3 0 0,2 0 3 16,-1-2-5-16,3 0 8 0,0 0-1 16,2-2-5-16,2-4 5 0,-1 0-13 0,2-2-2 15,0 3-3-15,1-2-7 0,-5 1-3 0,5 0-10 16,-2 1-15-16,2 0-18 0,0 0-22 0,-2 0-33 15,3 0-42-15,2 0-41 0,-3 1-60 16,1 0-54-16,0 2-61 0,-7-1-24 0,-6 1-309 16</inkml:trace>
  <inkml:trace contextRef="#ctx0" brushRef="#br0" timeOffset="85589.4">20823 5536 1464 0,'0'0'71'16,"0"0"24"-16,0 0 33 0,0 0 13 0,0 0-30 16,0 0-20-16,0 0 4 0,0 0-7 0,0 0-11 15,0 0-13-15,-83 120-13 0,78-102-9 0,1 1-11 16,2-1-7-16,-2 2-7 0,1-1-6 0,2 0-4 16,0-1-9-16,-1 2 0 0,1-4-10 0,-1-1-9 15,2-1-16-15,-1 0-28 0,1-4-35 16,0 0-45-16,0-2-43 0,0-1-63 0,4-2-79 15,-2-3-112-15,-1-1-571 0</inkml:trace>
  <inkml:trace contextRef="#ctx0" brushRef="#br0" timeOffset="87129.56">25254 5134 0 0,'0'0'0'0,"0"0"0"16,0 0 0-16,0 0 0 0,0 0 0 15,0 0 0-15,0 0 0 0,0 0 23 0,0 0 38 16,0 0 10-16,0 0 19 0,0 0 4 0,0 0 4 16,0 0 1-16,33 0 1 0,-33 0-5 0,0 0-8 15,0 0-13-15,0 0-24 0,0 0-19 16,0 0-15-16,0 0-7 0,0 0-3 0,0 0 4 15,0 1 4-15,0 1 3 0,-2 2 8 0,1-1-8 16,-1 1 0-16,-3 0-4 0,3 0 0 0,0 0 7 16,-2 0 4-16,1 1 7 0,1-1 2 0,-1 0 2 15,-2 0-2-15,3 0-5 0,0 0 2 16,-1-2-1-16,0 2 5 0,1-3 0 0,1 1 2 16,-1-1-4-16,0 0-4 0,2-1-3 15,-2 0-9-15,2 2-1 0,0-2-6 0,0 0-5 16,0 0-5-16,0 0-9 0,0 0-9 0,0 0-8 15,0 0 0-15,0 0-2 0,0 0 6 16,0 0 5-16,2 0-3 0,0 0 7 0,-1 0 1 0,0 0 3 16,0 0 5-16,0 0 1 0,2 2 0 0,0-1 2 15,0 1 4-15,-1 0-1 0,3 0 4 16,-3 1-1-16,0-1 3 0,0 2 2 0,3-1 0 16,-3-1 2-16,-1 1-1 0,0 0 8 0,0 0 6 15,3-1 6-15,-3 0 9 0,-1-1-2 16,0 1 6-16,0-1 5 0,0-1 9 0,0 0 8 15,0 1 2-15,0-1-1 0,0 0-11 0,0 0-10 16,0 0-16-16,0 0-14 0,-5 0-16 0,4 0-21 16,-1 0-21-16,0 0-33 0,-3 0-45 15,3 0-80-15,-1 0-120 0,-1-1-122 0,2 0-424 0</inkml:trace>
  <inkml:trace contextRef="#ctx0" brushRef="#br0" timeOffset="87887.63">21055 5635 1171 0,'0'0'98'0,"0"0"60"0,0 0 39 16,0 0 20-16,0 0-51 0,0 0-59 15,0 0-28-15,0 0-22 0,0 0-22 0,0 0-12 16,0 0 0-16,0 0 1 0,0 0 10 0,0 0 11 15,45-6-2-15,-20 4-7 0,1-1-11 16,4-2-12-16,1 0-10 0,2 0-6 0,-2-1-5 16,-1 1-13-16,1-1-15 0,-3 1-32 0,1 2-54 15,-2-1-66-15,-3 2-92 0,-1-1-110 16,-7 2-93-16,-5 1-472 0</inkml:trace>
  <inkml:trace contextRef="#ctx0" brushRef="#br0" timeOffset="88383.78">22167 5363 1182 0,'0'0'427'0,"0"0"-484"0,0 0 74 16,0 0 69-16,0 0 22 0,0 0-24 0,0 0-30 15,-38-121-11-15,34 111-14 0,-2 2-7 0,-2 2-5 16,2 3-2-16,-4 2-10 0,-1 1-10 0,-2 0-10 15,-3 4-11-15,0 6 7 0,-5 4 3 0,1 1 6 16,-1 1 6-16,-2 3-1 0,3 3 1 16,0-1 0-16,2 3 2 0,2-1-1 0,3 1 5 15,5 1 2-15,4-2-2 0,1 2 7 0,3-4 0 16,0 0 1-16,6-1 4 0,5-5 2 0,6-1 5 16,4-5 6-16,4-1 7 0,2-3 0 0,3-5 2 15,2 0-1-15,0-4-6 0,-1-4 4 16,-3-4-1-16,1 0 3 0,-4-2-1 0,0 0 1 15,-5-2-3-15,-4 1-4 0,-3-1 4 16,-1 1-9-16,-7-1-4 0,0 1-6 0,-4 3-11 16,-1-2-9-16,-1 1-23 0,-4-1-28 0,-3 3-50 15,-3-1-68-15,2 2-75 0,1 0-83 16,0 5-99-16,2 1-458 0</inkml:trace>
  <inkml:trace contextRef="#ctx0" brushRef="#br0" timeOffset="88632.78">22434 5500 1405 0,'0'0'98'0,"0"0"-76"15,0 0 42-15,0 0 31 0,0 0 21 0,0 0-11 16,0 0-5-16,57 132-9 0,-56-112-23 15,-1-1-19-15,0 3-16 0,-3-1-13 0,-5 1-5 16,-1-2-13-16,-2 0-17 0,-4-2-16 16,1 2-45-16,-2-4-47 0,0-1-71 0,1 0-92 15,1-4-112-15,5-3-93 0,5-2-178 16</inkml:trace>
  <inkml:trace contextRef="#ctx0" brushRef="#br0" timeOffset="89100.29">22878 5162 1425 0,'0'0'-15'0,"0"0"28"0,0 0 60 0,0 0 47 16,0 0 4-16,0 0-32 0,0 0 2 0,0 0-10 15,0 0-17-15,0 0-27 0,0 0-18 0,0 0-10 16,0 0-1-16,0 0 6 0,-55 7 1 16,38 12 4-16,3 3-3 0,-3 2 3 0,1 1 7 15,1 2 4-15,-1 3 6 0,2-1 0 0,-4 0-4 16,6 2-8-16,1-2-6 0,-1 1-8 16,4-2-9-16,3-2-1 0,3-3-7 0,2-3-3 0,4-1-6 15,5-3-6-15,5-2-7 0,-2-4-10 16,3-2 0-16,2 0-1 0,3-5-1 0,-1-3 3 15,2 0-3-15,0-1-4 0,-2-5-2 0,1-1 4 16,-2-2 8-16,-1-1 10 0,-2 0 13 0,-3-1 5 16,0-1 6-16,-1 2 3 0,-4-3 4 15,1 2 3-15,-3-3-1 0,-1 1 0 0,-3 1 2 16,0 0 4-16,-1 2 3 0,-2 0 7 0,-5 3-2 16,1 4-6-16,-4 2-7 0,-2 1-13 0,-2 1-4 15,-1 7-1-15,0 1-1 0,0 2 1 16,-1 0-1-16,3 2-6 0,-3 2-3 0,3-2-13 15,-3 0-19-15,4 1-21 0,-2 1-37 0,4-1-65 16,1-1-94-16,2-3-137 0,3-4-550 0</inkml:trace>
  <inkml:trace contextRef="#ctx0" brushRef="#br0" timeOffset="89650.44">23208 5055 1436 0,'0'0'-41'16,"0"0"26"-16,0 0 86 0,0 0 54 0,0 0-20 15,0 0-30-15,0 0-10 0,0 0-2 16,0 0-13-16,0 0-6 0,0 0-4 0,0 0-4 15,0 0 2-15,0 0-1 0,-15 23 0 0,8-9-2 16,-2 1-2-16,1 1-2 0,-3 4 7 16,3-1 0-16,-4 3 4 0,3 3-1 0,-2 1-9 0,3 2-1 15,-2 0-8-15,0 1-4 0,2-3-2 16,2 3-7-16,0-2-4 0,2-1-5 16,2-2-5-16,0-1 0 0,2-2-6 0,0-4-2 15,2-1-6-15,2-3-4 0,0 1 0 0,4-4-2 0,-1-2-2 16,1-1-2-16,2-1-4 0,2-2 2 15,0-2 4-15,0-2 6 0,0 0 3 0,3 0 6 16,-1-4 0-16,-3 0 1 0,3-3 3 0,0 1 1 16,-2-3 1-16,2 2 0 0,-2-1 1 0,1 0 2 15,-3 0 2-15,2 0 3 0,-3 0 0 16,1-3 0-16,-2 2 1 0,0 0 0 0,-3 0 1 16,0-2 3-16,0 1 2 0,-4-2 1 0,2 3 7 15,-3 1 4-15,0 0 7 0,0 2 6 16,-4 1 5-16,-2 1 2 0,-2 2-3 0,-2 1-9 15,-2 1-10-15,-1 0-6 0,-3 1-6 0,1 5 1 16,0-1 1-16,0 4-4 0,0-1-2 0,0 3-3 16,1 0-3-16,-2 2-4 0,2 1-11 15,0-2-17-15,0 3-31 0,4-3-42 0,3 0-49 16,0-2-45-16,4-1-55 0,-1 1-71 0,3-3-113 16,1-2-534-16</inkml:trace>
  <inkml:trace contextRef="#ctx0" brushRef="#br0" timeOffset="89933.6">23784 5438 1798 0,'0'0'403'0,"0"0"-352"0,0 0 34 16,0 0 17-16,0 0-33 0,0 0-51 16,0 0-18-16,0 0-7 0,0 0-14 0,0 0-27 15,0 0-41-15,0 0-62 0,0 0-86 0,-37-12-117 16,39 12-152-16,0 0-607 0</inkml:trace>
  <inkml:trace contextRef="#ctx0" brushRef="#br0" timeOffset="90450.49">23898 5511 1017 0,'0'0'200'15,"0"0"-27"-15,0 0 34 0,0 0 21 0,0 0-54 16,0 0-61-16,0 0-11 0,0 0-21 0,0 0-13 16,0 0-12-16,40-132-14 0,-35 120-6 15,-2-2-9-15,4-1-7 0,-2 1-4 0,0 3-1 16,-1 0-5-16,2 2 0 0,-4 2-1 15,-1 3-1-15,0-1-3 0,1 4-2 0,-1 0-1 16,-1 1-3-16,0 0 0 0,0 0 0 0,0 0-4 16,0 2 4-16,0 5 0 0,0 1 3 0,-3 4 9 15,1 2 2-15,-3 4 2 0,-1 3 0 0,1 0-1 16,0 4-4-16,0-1 1 0,0 0-2 16,0 3-9-16,0-5 5 0,1 2-6 0,1-5-1 15,-1-1-6-15,0-1-21 0,1-2-29 0,2-2-46 16,1-3-70-16,0-1-86 0,0-1-93 15,1-3-119-15,2-2-39 0,0-1-234 0</inkml:trace>
  <inkml:trace contextRef="#ctx0" brushRef="#br0" timeOffset="90816.84">24213 5281 1197 0,'0'0'559'0,"0"0"-530"0,0 0 12 0,0 0 21 16,0 0 5-16,0 0-20 0,0 0-3 16,0 0 4-16,0 0-4 0,0 0-2 0,0 0 2 15,0 0 0-15,0 0-7 0,0 0-8 0,-25 119-8 16,27-107-9-16,4-3-5 0,-2 2-3 16,5-4-2-16,-2 2-3 0,0-1 2 0,0 0-1 15,1-1-2-15,3 0 3 0,0-1-2 0,-2-1 0 16,4 1 2-16,-2 1 1 0,-1-2 0 0,-1 1 0 15,0-1 1-15,2 1 0 0,-3-1 0 16,-2 2 4-16,-2 0-5 0,1 0 8 0,-2 0 7 16,-2 1 6-16,-1 0 14 0,0 0-2 0,-2 0-4 15,-5 1-4-15,0-3-11 0,-2 1 1 0,-1-1-3 16,-2 1-4-16,-1 0-1 0,-2-2-8 16,-2 1-4-16,-1 0-7 0,-2-1-14 0,0 1-21 0,3-3-43 15,-2 0-57-15,4-1-89 0,1-2-95 16,6 0-139-16,1 0-708 0</inkml:trace>
  <inkml:trace contextRef="#ctx0" brushRef="#br0" timeOffset="91021.67">24218 5378 2125 0,'0'0'66'0,"0"0"21"0,0 0 28 16,0 0 7-16,0 0-37 0,0 0-25 0,0 0-8 15,0 0-7-15,0 0-15 0,0 0-10 16,128-43-4-16,-110 42-9 0,0 1-2 0,1 0-5 16,-1 0-7-16,0-2-13 0,-2 4-28 0,2 0-39 15,-5 1-74-15,3 0-101 0,-8 0-135 0,-2 1-187 16,-2-2-685-16</inkml:trace>
  <inkml:trace contextRef="#ctx0" brushRef="#br0" timeOffset="91610.4">24673 5702 1763 0,'0'0'134'0,"0"0"-28"0,0 0 20 16,0 0 0-16,0 0-48 0,0 0-40 0,0 0 1 15,0 0 1-15,0 0-5 0,0 0-3 16,0 0-11-16,0 0-4 0,0 0-8 0,0 0-6 15,105 14-5-15,-84-10-10 0,-1-3-14 16,4 3-30-16,0-3-41 0,-3 1-77 0,2-1-132 16,2 1-152-16,-11-1-125 0,-3-1-270 0</inkml:trace>
  <inkml:trace contextRef="#ctx0" brushRef="#br0" timeOffset="92017.74">24843 6057 1063 0,'0'0'69'0,"0"0"40"16,0 0 38-16,0 0 7 0,0 0-44 15,0 0-25-15,0 0-7 0,0 0-15 0,0 0-13 16,0 0-12-16,0 0-9 0,0 0-5 0,0 0-11 16,124-111-1-16,-111 101-7 0,2-2-5 15,0 2 2-15,0-3-2 0,-1 1 0 0,1-1 2 16,2 0 0-16,-6 2 1 0,-1 1 4 16,0 0 5-16,-3 5 5 0,-3-1 8 0,0 2 6 0,-2 2 6 15,-2 1 6-15,0 1 5 0,0 0-3 16,0 1-5-16,0 4-7 0,-6 3-11 0,0 0-4 15,-2 6-4-15,-1 2-4 0,-1 1-3 0,-4 2-4 16,0 1 0-16,1 1-1 0,0 0-1 0,-2 0-5 16,2 0-4-16,0 0-6 0,-2-2-11 0,0 1-19 15,0-2-41-15,4-2-57 0,-1 0-111 16,4-4-126-16,2-3-130 0,3-3-504 0</inkml:trace>
  <inkml:trace contextRef="#ctx0" brushRef="#br0" timeOffset="92218.49">25109 6160 1264 0,'0'0'339'0,"0"0"-300"0,0 0 39 16,0 0 28-16,0 0-11 0,0 0-22 15,0 0-5-15,0 0-12 0,0 0-13 0,0 0-17 16,-88 125-10-16,75-114-8 0,-3 0-38 0,-4 2-18 15,2-1-26-15,-5-1-94 0,2-2-93 0,4 0-110 16,3-3-111-16,5-2-295 0</inkml:trace>
  <inkml:trace contextRef="#ctx0" brushRef="#br0" timeOffset="92613.07">25249 6160 1287 0,'0'0'76'0,"0"0"10"0,0 0 27 15,0 0-15-15,0 0-46 0,0 0-8 0,0 0-2 16,0 0-4-16,0 0-2 0,0 0-2 0,0 0 2 16,0 0-2-16,0 0-3 0,0 0-6 0,-44 110-4 15,42-102-6-15,1-2-6 0,1 1-4 16,0-3-6-16,0 0 1 0,3 0 2 0,3-2 3 15,-2 0 3-15,4 2 0 0,-2-2 4 0,0 2-1 16,-2-1 0-16,1 1 1 0,-1 0-3 0,1 1 0 16,-2 1-1-16,3-2-5 0,-2 2-1 0,2 1 1 15,-3 1-3-15,4-1 3 0,-4 0 0 16,-1 1 1-16,3-1 5 0,-4 1 2 0,-1 1 10 16,0-1 3-16,0 2 4 0,-6 0 2 0,2-2-7 15,-4 1-6-15,-1-1-3 0,-3 1-4 0,1-1-3 16,-1 2 0-16,-4-1-6 0,2-1-2 15,-3 0-2-15,3-1-7 0,-3 0-9 0,1 3-14 16,0-4-16-16,2 1-21 0,0-3-58 0,4 0-125 16,7-3-155-16,0 0-109 0,2-1-388 0</inkml:trace>
  <inkml:trace contextRef="#ctx0" brushRef="#br0" timeOffset="92851.6">25271 6195 1715 0,'0'0'144'0,"0"0"10"0,0 0 11 15,0 0-28-15,0 0-54 0,0 0-19 0,0 0-1 16,0 0-11-16,0 0-8 0,0 0-5 0,0 0-9 16,0 0-10-16,0 0-8 0,103-44-4 15,-88 40-7-15,3 2-2 0,0-1-6 0,-4 0-8 16,3 1-4-16,-5 1-13 0,1 1-11 15,-2 0-19-15,-3 0-19 0,2 0-36 0,-1 0-41 16,1 2-81-16,0 1-101 0,-1-2-101 0,-4 0-83 16,0 0-128-16</inkml:trace>
  <inkml:trace contextRef="#ctx0" brushRef="#br0" timeOffset="104550.69">17785 6236 2005 0,'0'0'-43'0,"0"0"49"0,0 0 16 16,0 0 10-16,0 0 3 0,0 0-20 16,0 0-19-16,0 0-7 0,0 0 1 0,0 0 10 15,0 0 3-15,0 0 3 0,50-20-5 0,-23 20-2 16,0 2-3-16,5 0-16 0,1 2-20 0,1-2-31 16,3 1-44-16,-2 1-40 0,-4-1-41 15,1 2-59-15,-4-1-47 0,-8 0-14 0,-7-2-266 0</inkml:trace>
  <inkml:trace contextRef="#ctx0" brushRef="#br0" timeOffset="104764.94">17900 6454 1802 0,'0'0'-25'16,"0"0"-2"-16,0 0 16 0,0 0 23 0,0 0 15 15,0 0 14-15,0 0-4 0,0 0-2 16,0 0-3-16,0 0-7 0,0 0-9 0,127 3-5 16,-94-4-9-16,3-1-13 0,0-2-11 0,1 1-25 15,-2 1-36-15,0 0-44 0,-4 1-47 0,-7 1-57 16,1 0-63-16,-10 0-30 0,-5 0-340 0</inkml:trace>
  <inkml:trace contextRef="#ctx0" brushRef="#br0" timeOffset="105047.35">18431 6321 1891 0,'0'0'-10'0,"0"0"14"0,0 0 21 16,0 0 38-16,0 0 10 0,0 0-3 15,0 0-2-15,0 0-12 0,0 0-5 0,0 0-16 16,0 0-14-16,136-2-15 0,-105-3-13 16,0 1-27-16,4 0-36 0,-3 1-49 0,-1-1-72 15,-3 3-85-15,-2 0-128 0,-7 1-324 0,-8 0 204 0</inkml:trace>
  <inkml:trace contextRef="#ctx0" brushRef="#br0" timeOffset="105785.57">19309 6229 1278 0,'0'0'10'0,"0"0"12"0,0 0 24 16,0 0 15-16,0 0-6 0,0 0-15 0,0 0-9 15,0 0-10-15,0 0-11 0,0 0-9 0,0 0-8 16,-131-82 1-16,109 92-2 0,-1 0-2 16,-3 2 3-16,2 4 0 0,2 2 2 0,3 1 5 15,0 1-1-15,1 2 1 0,7 0 4 0,1 0-1 16,0 1 4-16,7-3 2 0,2 1-3 16,1-2 4-16,4 0-4 0,7 0 0 0,3-3 0 15,2-1 0-15,4-1 6 0,0-3 4 0,3-3 7 0,5-2 4 16,-1-2 2-16,-2-3 3 0,3-1 4 15,-4-3 7-15,0-5 16 0,-3-2 13 0,-7-2 9 16,2-1 2-16,-6 0-12 0,-4-3-16 0,1-1-13 16,-6 2-14-16,-1-1-8 0,0-2-6 0,-5-1-10 15,-2 1-9-15,-1 1-8 0,-1 0-20 16,4-1-25-16,-3 0-26 0,0 1-43 0,4 2-50 16,-4 1-75-16,1 4-111 0,4 4-200 0,1 2-96 0</inkml:trace>
  <inkml:trace contextRef="#ctx0" brushRef="#br0" timeOffset="106005.71">19452 6429 1960 0,'0'0'-28'0,"0"0"47"0,0 0 53 16,0 0 19-16,0 0-25 0,0 0-23 0,0 0-7 15,12 126-12-15,-12-102-12 0,-2 1-8 0,-1 1-11 16,-4-2-15-16,4 0-33 0,-4-1-38 0,4 0-61 16,-3-1-68-16,5-3-120 0,0-3-116 15,1-7-488-15</inkml:trace>
  <inkml:trace contextRef="#ctx0" brushRef="#br0" timeOffset="106287.74">19670 6340 1867 0,'0'0'66'0,"0"0"17"16,0 0 16-16,0 0 1 0,0 0-34 16,0 0-14-16,0 0-7 0,56-129-2 15,-41 108-8-15,0 2-4 0,1 0-1 0,-3 2-2 16,-3 4-1-16,-2 4-4 0,-4 2-2 0,3 4-9 15,-6 2-6-15,-1 1-5 0,0 0-5 0,0 4 4 16,0 7 2-16,-4 3 4 0,-2 6 1 0,-2 6-1 16,-1 1-2-16,-1 4-3 0,-1-1 1 0,2 1-3 15,3-3-2-15,-2 0-2 0,2-2-13 0,4-2-16 16,2-1-26-16,0-2-41 0,5-2-44 16,1-2-45-16,3-2-56 0,2-2-86 0,-2-5-112 15,0-4-636-15</inkml:trace>
  <inkml:trace contextRef="#ctx0" brushRef="#br0" timeOffset="106618.53">19955 6170 1497 0,'0'0'69'0,"0"0"-9"0,0 0 14 0,0 0 9 15,0 0-10-15,0 0-17 0,0 0-2 16,0 0-2-16,117-65-6 0,-97 64-11 0,1 1-9 15,-1 0-5-15,1 0-12 0,-2 2 2 0,3 3-3 16,-2 3-5-16,-3 1 5 0,-4 4-7 0,-1-2 1 16,-4 3 0-16,1-1-2 0,-5 3 4 0,-2 0 1 15,-2 1 5-15,-5 0 1 0,-3 1 3 0,-2 1-2 16,-3-3-1-16,0 0 0 0,-3 1 2 0,1-1 4 16,-2-2 2-16,3 0 11 0,1 0 1 15,-1 1 5-15,4-2-2 0,2-2-14 16,4 1-2-16,-1 0-10 0,3-3-4 0,2 1-2 0,0-2-6 15,6 0-7-15,1-1-14 0,5-1-16 16,1 0-28-16,-1-2-27 0,7-1-32 0,-2-1-42 16,3-1-58-16,-3-1-90 0,-2 0-98 0,-6 0-578 15</inkml:trace>
  <inkml:trace contextRef="#ctx0" brushRef="#br0" timeOffset="106776.47">20471 6375 1921 0,'0'0'127'0,"0"0"4"16,0 0 18-16,0 0-16 0,0 0-70 0,0 0-37 15,0 0-18-15,0 0-12 0,0 0-20 16,0 0-33-16,0 0-53 0,0 0-72 0,0 0-97 0,0 0-172 16,58-51-864-16</inkml:trace>
  <inkml:trace contextRef="#ctx0" brushRef="#br0" timeOffset="107051.74">20786 6287 1671 0,'0'0'157'0,"0"0"-5"15,0 0 16-15,0 0-8 0,0 0-60 0,3-124-33 16,4 105-8-16,0 3-3 0,2 2-12 15,0 3-8-15,0 1-7 0,-3 3-10 0,1 4-8 16,-1 1-7-16,-2 2-3 0,0 0-2 0,-1 5 1 16,-1 4 0-16,0 3-3 0,-2 4 5 0,0 5-1 15,0 1 1-15,-1 3 5 0,-3 3-6 16,-2-1-1-16,-1 1-2 0,3-3-8 0,-1 1-8 16,1-2-16-16,1-1-29 0,-1-2-35 0,1 0-44 0,2-2-45 15,1-2-53-15,0-2-74 0,0-3-108 16,0-7-588-16</inkml:trace>
  <inkml:trace contextRef="#ctx0" brushRef="#br0" timeOffset="107366.53">21015 6100 1307 0,'0'0'112'0,"0"0"-11"0,0 0 1 16,0 0-16-16,0 0-54 0,0 0-24 0,0 0 2 15,0 0 8-15,0 0 3 0,0 0 4 16,0 0 5-16,0 0 8 0,0 0 4 0,0 0 0 16,76 67-2-16,-63-55-3 0,-2 1-2 0,-1 1 1 15,2 1-3-15,-2 0-3 0,0 1-3 16,1-1-1-16,-1-1 1 0,1 0 3 0,0 0 5 0,0 2 1 16,-3-3 0-16,1-1-1 0,-5-1-5 0,-1 0 0 15,-2-2 0-15,-1 1 0 0,-1-4 3 16,-5 3-2-16,-5-3-3 0,-1 1-4 0,-5-1-11 15,4-2-8-15,-5 1-12 0,-1-3-29 0,0 3-34 16,2-4-50-16,-2 2-62 0,-1-3-75 16,3 0-124-16,4 0-135 0,5 0-606 0</inkml:trace>
  <inkml:trace contextRef="#ctx0" brushRef="#br0" timeOffset="107535.82">21047 6110 1648 0,'0'0'195'0,"0"0"-150"16,0 0 14-16,0 0 13 0,0 0-2 0,0 0-24 15,0 0-13-15,0 0-11 0,138-46-12 0,-112 42-9 16,-1 2-7-16,-1 0-14 0,-1-2-29 0,-2 3-43 16,0 1-76-16,-3 0-130 0,-2 0-170 0,-8 0-632 15</inkml:trace>
  <inkml:trace contextRef="#ctx0" brushRef="#br0" timeOffset="107780.35">21554 6225 1987 0,'0'0'207'0,"0"0"-188"0,0 0 20 0,0 0 20 16,0 0 3-16,0 0-5 0,0 0-6 16,0 0-9-16,0 0-15 0,0 0-17 0,0 0-4 15,0 0-4-15,128-14-8 0,-101 12-14 0,-2-1-31 16,1 1-40-16,-2 1-54 0,-3 0-64 0,2-1-85 16,-3 1-133-16,-7 0-414 0,-5 1 357 0</inkml:trace>
  <inkml:trace contextRef="#ctx0" brushRef="#br0" timeOffset="108286.84">22258 6178 1173 0,'0'0'59'0,"0"0"5"0,0 0 15 16,0 0 9-16,0 0-26 0,0 0-27 0,0 0-5 15,0 0-10-15,0 0-4 0,0 0-1 0,0 0-2 16,0 0-8-16,0 0-4 0,-11-106-7 16,-3 106-9-16,-2 2 5 0,-4 3-1 0,0 4 4 15,0 2 1-15,-1 1 0 0,0 0 2 0,2 4 1 16,-2 2 6-16,6 0-2 0,-1 2 3 0,3 1 3 16,1-3 1-16,3 1 1 0,4 1 2 0,3-2 1 15,2 0-3-15,0-1 6 0,4 0 1 0,3-2 5 16,3-2 6-16,5-2 1 0,0 0 8 15,2-3 10-15,3-2 8 0,0-3 3 0,1-3-3 16,0 0-2-16,-1-1-8 0,0-5 8 0,-2-2 1 16,-2-2-1-16,-5-2 1 0,2 0-12 0,-6-2-6 15,-2 0-11-15,-1 0-12 0,-4-2-8 16,0-1-16-16,0-1-27 0,-5 2-36 0,0-1-36 16,-3-1-56-16,1 1-73 0,-2 2-121 0,2 4-113 15,3 4-479-15</inkml:trace>
  <inkml:trace contextRef="#ctx0" brushRef="#br0" timeOffset="108522.27">22339 6361 1312 0,'0'0'267'0,"0"0"-187"16,0 0 32-16,0 0 15 0,0 0-26 0,0 0-25 15,0 0-7-15,46 134-13 0,-44-111-19 0,-2-1-14 16,0 1-9-16,0 1-7 0,-6-1-3 0,-1-1-8 16,-2 2-18-16,-2-3-36 0,1-2-47 0,-2 1-76 15,2-4-118-15,2-4-166 0,2-4-686 16</inkml:trace>
  <inkml:trace contextRef="#ctx0" brushRef="#br0" timeOffset="108867.81">22752 6104 1564 0,'0'0'79'0,"0"0"7"15,0 0 8-15,0 0-10 0,0 0-40 16,0 0-22-16,0 0-7 0,0 0 4 0,0 0 1 15,0 0 0-15,-129 17 2 0,112-4-7 0,3 3-5 16,-1 0-1-16,0 2-3 0,1 2 1 0,3 0 0 16,2-1-1-16,2 2 1 0,-1-1-3 0,5-1 1 15,1 2-2-15,2-3-5 0,3 0 2 16,7-1-3-16,-2 0 2 0,4-2 4 0,0-3-3 16,3-1 2-16,0-3 0 0,1-2 4 15,-1-3 3-15,1-2 6 0,-1-1 2 0,1 0 3 0,-2-4 1 16,0-2 1-16,1-2 0 0,-4-3 1 15,2 0-2-15,-2-2-3 0,-4 0-5 0,1-1-5 16,-3-2-4-16,2 1-8 0,-5-2-13 0,1 0-30 16,-1 1-37-16,-2-2-55 0,0 0-91 0,0 6-153 15,-2 3-641-15</inkml:trace>
  <inkml:trace contextRef="#ctx0" brushRef="#br0" timeOffset="109467.44">23122 6191 1251 0,'0'0'113'15,"0"0"-57"-15,0 0 36 0,0 0 24 16,0 0-12-16,0 0-24 0,0 0-1 0,0 0-8 16,0 0-13-16,0 0-12 0,0 0-11 0,0 0-12 15,0 0-15-15,0 0-11 0,-6-100-9 16,-9 100 2-16,0 2 2 0,-1 4-1 0,-3 1 2 16,-1 3-5-16,1 1 2 0,1 0 0 0,2 2 2 15,0 1 0-15,2 0 0 0,4 0 1 0,0 0 0 16,2 0-1-16,1-2 0 0,3-1-3 15,2-2-4-15,2-2-5 0,0-1-1 0,1-1-1 16,7-2 8-16,0 0 8 0,2-3 2 0,2 0 6 16,1 0 0-16,1-2-1 0,3-2 0 15,-2-1-1-15,1-2-1 0,-1 0 1 0,3-2 2 16,-4 0-1-16,-1 0-3 0,-2 0 0 0,2-1-4 16,-2 1 2-16,-4 1 4 0,1 2 1 0,-2 2-2 15,-3 3 1-15,-2 1-3 0,-1 0-2 0,0 0 4 16,1 4-1-16,-1 3 5 0,0 3 1 0,0 2 2 15,0 1 3-15,-1 0 1 0,-2 1 5 16,1 2 1-16,-3 1 6 0,3-2 2 0,-2 3 3 16,0 0 1-16,0 0-2 0,2 1 0 0,-2 2-4 15,1-2 1-15,1 0-3 0,-3-2 6 16,4 1-2-16,-3-2 5 0,-1-1 3 0,-1-1-4 16,-2 1 5-16,-4-2-6 0,-1-2 0 0,0 0-6 15,-2-3-5-15,-1 1-2 0,-2-3-11 0,2-2-5 16,0 1-11-16,2-2-31 0,0 0-34 15,4-1-48-15,2-1-60 0,3-1-93 0,2 0-144 16,2 0-491-16</inkml:trace>
  <inkml:trace contextRef="#ctx0" brushRef="#br0" timeOffset="109627.68">23283 6356 1558 0,'0'0'116'0,"0"0"-8"0,0 0 1 0,0 0-53 16,0 0-69-16,0 0-26 0,0 0-48 0,0 0-57 15,0 0-87-15,0 0-133 0,0 0-528 0</inkml:trace>
  <inkml:trace contextRef="#ctx0" brushRef="#br0" timeOffset="109920.6">23446 6319 1344 0,'0'0'171'0,"0"0"14"0,0 0 25 16,0 0-45-16,0 0-66 0,0 0-34 16,91-120-13-16,-76 102-18 0,2-2-11 0,-2 3-2 15,0 2-3-15,-1 2 0 0,1 2-4 0,-6 3-1 16,-2 3-7-16,-1 3-3 0,-3 1-3 15,1 1-6-15,-2 0-1 0,-2 6-1 0,0 3 3 16,-4 3 3-16,-2 4 6 0,-2 3 0 0,0 3-1 16,-6 2 3-16,4-1-5 0,0 3 0 15,-2-1-1-15,-1-1-8 0,1 2-3 0,0-2-14 16,4-3-21-16,-2 1-25 0,3-3-25 0,-1 1-30 16,3-1-39-16,1-4-51 0,3-2-76 0,1-1-82 15,0-3-20-15,0-3-214 0</inkml:trace>
  <inkml:trace contextRef="#ctx0" brushRef="#br0" timeOffset="110318.08">23782 6222 374 0,'0'0'314'16,"0"0"-75"-16,0 0 0 0,0 0-35 0,0 0-52 15,0 0-35-15,0 0-15 0,0 0-24 0,0 0-11 16,0 0-2-16,0 0 2 0,0 0 3 0,0 0-8 15,34-12-9-15,-44 27-10 0,0-1-4 16,0 1-6-16,0 2-6 0,0-1-5 0,1-1-3 16,1 0-5-16,0 0 0 0,3-1-2 0,0-2-1 15,3 0 4-15,-1-1-5 0,2 0-1 16,1-2-4-16,0-1-5 0,2-1 2 0,3-3-2 16,2 1 1-16,1-2 0 0,0 0 3 0,2-3 2 15,0 0 0-15,3 0 2 0,-1 0-3 0,-1-4-3 16,2-1-4-16,0 1-2 0,2-1-1 0,-5 1 4 15,2-1 1-15,-2 1 0 0,-1 0 1 0,-1 3-3 16,-1 0 2-16,-1 1-1 0,-2 0 1 16,-1 0-2-16,-2 0-1 0,-1 5 2 0,0 0 3 15,0 4 7-15,-4 0 2 0,-2 4-1 16,-3 1 2-16,-1 0-4 0,0 3-2 0,-1-1 1 16,-3 1-7-16,1 1-4 0,1-1-8 0,1-1-14 15,0 0-22-15,1 0-37 0,1-1-39 16,0 1-43-16,2-3-56 0,2 2-76 0,1-6-122 0,2-2-726 15</inkml:trace>
  <inkml:trace contextRef="#ctx0" brushRef="#br0" timeOffset="110543.72">24019 6453 1630 0,'0'0'453'0,"0"0"-375"0,0 0 8 0,0 0 4 0,0 0-18 16,0 0-25-16,0 0-8 0,0 0-5 15,0 0-14-15,0 0-6 0,0 0-8 0,0 0-6 16,130 9-9-16,-113-4-23 0,-5 1-46 0,5 0-82 16,-5 1-100-16,-1-3-167 0,-5-1-583 15</inkml:trace>
  <inkml:trace contextRef="#ctx0" brushRef="#br0" timeOffset="110926.88">24308 6799 2127 0,'0'0'74'0,"0"0"-1"16,0 0 7-16,0 0-9 0,0 0-26 0,0 0-20 15,0 0-1-15,0 0-11 0,0 0-7 16,123-120-1-16,-110 109-3 0,4-2 1 0,-4 1-3 15,3 4-1-15,-4-2-4 0,-2 3 2 0,1 3-4 16,-4 1-4-16,-4 1-4 0,-3 2-11 16,0 0-4-16,0 1 2 0,-2 5 12 0,-6 3 12 15,-3 2 8-15,-3 5 7 0,-2 3-7 0,-4 2-1 16,-1 2 0-16,-2 2-9 0,-4-1-1 0,6 3-24 16,-4-1-34-16,4 1-39 0,4-1-41 15,-1 0-53-15,6 1-87 0,3-7-180 0,4-6-656 0</inkml:trace>
  <inkml:trace contextRef="#ctx0" brushRef="#br0" timeOffset="111111.69">24535 6939 1707 0,'0'0'124'0,"0"0"-10"0,0 0 9 15,0 0-33-15,0 0-19 0,0 0-8 16,0 0-18-16,0 0-5 0,0 0-9 0,0 0-7 15,0 0-3-15,0 0-13 0,0 0-10 0,-134 124-14 16,111-107-27-16,2 1-48 0,2-1-51 0,1-1-67 16,6-1-90-16,3-5-131 0,4-3-573 0</inkml:trace>
  <inkml:trace contextRef="#ctx0" brushRef="#br0" timeOffset="111455.81">24827 6772 1299 0,'0'0'69'0,"0"0"-6"0,0 0 20 16,0 0 16-16,0 0-20 0,0 0-26 0,0 0-10 16,0 0-4-16,0 0-7 0,0 0 2 0,0 0 3 15,-68 119-3-15,68-105 5 0,2-1 0 16,4 0 3-16,-1 0-3 0,2 1-1 0,1-1-6 15,3-1-7-15,-1 0-2 0,0 0-7 16,-1 1 1-16,3 1 0 0,-3-2 2 0,1 1 2 0,-1 0 1 16,-5 0 1-16,3 0-3 0,-5-1 1 15,1 0 0-15,-3 0 2 0,0 0 2 0,-5-2 6 16,-4 0 1-16,-2-2-2 0,-2-1-3 16,-5 0-8-16,-1-1-6 0,-2-3-4 0,-2 1-5 0,0-3-1 15,-3-1-7-15,-1 0-12 0,2 0-27 16,-2 0-39-16,6-2-38 0,-1-3-40 0,4 2-49 15,7-3-100-15,3 2-178 0,5 1-737 0</inkml:trace>
  <inkml:trace contextRef="#ctx0" brushRef="#br0" timeOffset="111641.73">24798 6816 1599 0,'0'0'92'16,"0"0"-25"-16,0 0 6 0,0 0 9 0,0 0-17 15,0 0-15-15,0 0-8 0,0 0-16 16,126 14-14-16,-98-10-8 0,1 0-4 0,2 0-9 16,-1-1-16-16,0-1-24 0,0 1-42 15,-1-1-62-15,-1-1-79 0,-2-1-117 0,-5 1-84 16,-7-1-338-16</inkml:trace>
  <inkml:trace contextRef="#ctx0" brushRef="#br0" timeOffset="112336.81">22253 6828 1002 0,'0'0'317'0,"0"0"-142"15,0 0 42-15,0 0 26 0,0 0-44 16,0 0-73-16,0 0-34 0,0 0-20 0,0 0-15 16,0 0-14-16,0 0-9 0,0 0-1 0,0 0-9 15,-114 32-4-15,90-25-3 0,2 1-7 0,-3 0-1 16,-2 0-4-16,0 0-2 0,-2 0-1 0,2 2 1 15,-1-2 1-15,4 4-3 0,1-2 3 16,1 1-1-16,6-1 0 0,1 0 2 16,1-2 2-16,3 3-1 0,2-3 0 0,4-1-1 0,2 0-5 15,3 0 6-15,0 0 1 0,2 0 3 16,5 2 5-16,3 2-4 0,2-1 0 0,1 0 0 16,6-1-3-16,-1 1-1 0,6 1-2 0,5-2-4 15,2 1-3-15,1 2-4 0,2 0-8 0,0 0-7 16,-1 1-15-16,3 1-19 0,-2-2-29 15,0 1-48-15,2-1-55 0,-1 1-71 0,-2-1-90 16,-7-3-128-16,-8-5-656 0</inkml:trace>
  <inkml:trace contextRef="#ctx0" brushRef="#br0" timeOffset="112754.45">22935 7079 1828 0,'0'0'99'0,"0"0"13"16,0 0 8-16,0 0-3 0,0 0-53 0,0 0-39 15,0 0-4-15,0 0-12 0,0 0-8 0,0 0-1 16,-139-65-2-16,110 71 3 0,2 2 2 0,-1 3 1 15,-1 3 0-15,0 3 1 0,2 2-1 16,3 1 2-16,4-1 4 0,3 3-1 0,4 0 4 16,3 0-4-16,8 1 0 0,2-2-6 0,0 1-3 15,9-1-1-15,4-1-10 0,6-3 6 16,3-1-2-16,6-1 2 0,3-4 5 0,4-3-4 16,0-2-1-16,0-4 1 0,-1-2 1 0,-2 0 3 15,-3-4 5-15,-2-4 2 0,-1 0 4 0,-4-1 5 16,-2-2 3-16,-3 0 6 0,-2-4 2 0,0 0 1 15,-4-1-3-15,-2-2-6 0,-3-4-1 0,-2 0-12 16,-3-2-5-16,-1-2-19 0,-6 2-33 16,-5 1-28-16,-4 0-57 0,-3 4-74 0,-5 4-102 15,4 4-191-15,7 5-824 0</inkml:trace>
  <inkml:trace contextRef="#ctx0" brushRef="#br0" timeOffset="118812.47">16409 4361 91 0,'0'0'-3'15,"0"0"1"-15,0 0 17 0,0 0 5 0,0 0 9 16,0 0 0-16,0 0-5 0,0 0 8 16,0 0 4-16,0 0 11 0,0 0 2 0,0 0-5 15,-10-23-6-15,13 12 0 0,-2-2 7 0,1-2 2 16,1-2 8-16,0-1-3 0,-1-1-2 16,-1-1-3-16,2-3-6 0,-1 0 5 0,2-1-5 15,-3-1 7-15,0 0 0 0,2-6-3 0,-2 2 2 16,0-5-4-16,1 1-5 0,-1-2-4 0,0 1-3 15,1-1-12-15,1-2-5 0,1 0-5 0,-2-3-14 16,6-2 8-16,-4-2-4 0,4-3 1 0,1-2 0 16,2 0-1-16,0-2-2 0,3 3 0 0,3-1 4 15,1 1-6-15,-2 2 5 0,2 1-2 16,0 4-2-16,3 0 4 0,0 5 0 0,-2 2 0 16,2 1-1-16,0 3 4 0,-2-1-3 15,1 1 4-15,-1 2 4 0,1 0 0 0,1 0 3 16,-1-1 1-16,1 1-3 0,0-1-5 0,1 0 2 15,1-2-5-15,1 1-1 0,0-2 6 0,2 0-6 16,-5 2-2-16,3-3 0 0,2 0-5 16,-3-1 3-16,2-4 0 0,0 2 4 0,1-3 0 15,1-1 4-15,3 0 1 0,1 1-3 0,2-2 6 16,1 0-3-16,0 1 10 0,3-1 2 0,-3 4 0 16,4-1-2-16,-4-1-7 0,5 3 2 15,-1 0-9-15,3-1 8 0,0 2-4 0,0 0 2 16,2 0 10-16,-3 0 0 0,2 0 5 0,-2 2-3 15,0 5 3-15,-2-2-7 0,-4 5 1 0,5 1 3 16,-4 1-14-16,2-1 3 0,2 0-4 0,3-1-4 16,-1-2 0-16,5 1 3 0,-1-3-10 15,-5 4-2-15,-1 2 10 0,-6 5-3 0,-2-1 3 16,6 1 4-16,3-4-7 0,5 1-9 0,2-5 7 16,5 2 0-16,1-1-12 0,-2-1 18 0,1 6-19 15,-4-1 2-15,-4 3 19 0,-4 3-19 16,-4 3 15-16,-3 3-9 0,-7 2-2 0,-4 0 2 15,0 3 8-15,-5 1 9 0,-2 0-19 0,0 2 16 16,0 0-19-16,-3 0-5 0,4-1 21 0,-3 0-11 16,3 0 4-16,-1-2-5 0,3-1-8 15,-1 1-9-15,0-1 1 0,1-1 15 0,2 0-20 16,-1 0 19-16,-1-3-3 0,-1 2-7 0,1 1 17 16,0-1-2-16,-5 1-5 0,4-1 1 15,-4-1 16-15,-1 2-17 0,3-1 20 0,-5 1 4 16,1 2-28-16,-2-1 19 0,0 0-14 0,-1-2-6 15,1 1 4-15,-1 2-7 0,3-2-17 0,-3 0-4 16,0 0 13-16,-2 1-22 0,3 1 17 16,0-1-1-16,-1 2-14 0,-4 0 27 0,2 0 11 0,-2 1 14 15,2 1 15-15,-4 0 20 0,-1 0-5 16,0-1 5-16,0 2 19 0,-1-1-12 0,3 1 19 16,-3 0 0-16,0 0-8 0,0-1-6 0,0 1-26 15,0 0-35-15,0 0-86 0,0 0-76 0,-3-1-83 16,1 1-72-16,0-1 26 0,1 1 78 0</inkml:trace>
  <inkml:trace contextRef="#ctx0" brushRef="#br0" timeOffset="119117.81">19271 685 1395 0,'0'0'56'16,"0"0"34"-16,0 0-6 0,0 0-3 0,0 0-26 15,0 0-49-15,0 0-31 0,0 0-17 0,0 0 5 16,0 0 5-16,0 0 38 0,0 0 6 0,0 0 1 16,36-15 10-16,-15 18-21 0,2 1 8 0,5 0 1 15,0 2 0-15,2 2-4 0,0 1 13 0,-4 2-1 16,3 0-23-16,-3 3 19 0,-3 2-22 16,-1 0 10-16,-3 2 19 0,-4 0-5 0,2 2 3 15,-5 0-9-15,-3 1 13 0,0 1-14 16,-6-1 25-16,-3 0 6 0,0 1-22 0,-2 0 14 0,-8 1-25 15,0-1-12-15,-4 1-12 0,-2-1-29 16,-3-1-65-16,3 0-82 0,-2 1-113 16,-1-1-96-16,9-7 0 0,1-3-137 0</inkml:trace>
  <inkml:trace contextRef="#ctx0" brushRef="#br0" timeOffset="119717.74">20032 824 1152 0,'0'0'169'0,"0"0"-158"0,0 0 51 16,0 0 55-16,0 0 9 0,0 0-11 0,0 0-54 16,-10-120 5-16,10 108-1 0,0-1-11 0,5-2 4 15,-2-1-10-15,1 1-26 0,1-1-1 0,-2 0 17 16,4 0-30-16,-1 2 16 0,-3 7-6 15,4-7-33-15,-1 7 33 0,-1 0-20 0,9-3 12 16,-2 8 10-16,6 2-1 0,4 7-36 0,-1 11-6 16,-2 4 11-16,-1 5-34 0,1 0 49 15,-5-2-4-15,-3-2-26 0,-2-2 20 0,-2-2-7 16,-4-2-2-16,-2-3 7 0,-1 1 22 0,0-2-13 16,-1 0 9-16,-3-4 24 0,-1 1-17 0,-1-3 22 15,1-2-1-15,-1-2 1 0,2-1-8 0,0 0-10 16,-1-2-22-16,4 0-40 0,-1-5 4 0,0-2-39 15,0-1 4-15,0-4 18 0,2-2-11 16,0-1 26-16,6-5-2 0,-3 5 2 16,5-1 4-16,-3 4 47 0,2-1 8 0,2 0-7 15,0 0 28-15,3-2-48 0,-2 3 5 0,1-1 26 0,1 3-13 16,1-3 10-16,1 5 8 0,-2-1-5 16,-2 3-3-16,9 1 23 0,-3 3 0 0,1 2-46 15,-3 4 7-15,-6 9-28 0,-3 4-10 0,-5 1 30 16,0 0-18-16,-4 0-38 0,-1-3-57 0,0-2-78 15,1-4-115-15,2 0-47 0,2-5-2 16,0-1 6-16,0-3 94 0,2 0 232 0</inkml:trace>
  <inkml:trace contextRef="#ctx0" brushRef="#br0" timeOffset="119863.78">20548 442 0 0,'0'0'146'0,"0"0"176"0,0 0 38 0,0 0-16 15,0 0-51-15,0 0-51 0,0 0-52 0,0 0-53 16,0 0-38-16,0 0-42 0,0 0-68 15,0 0-26-15,0 0-43 0,-74-115-41 0,68 107-22 16,3 2-74-16,-3 0-68 0,4 0-85 0,2 6-28 16,1 0 38-16,5 0 192 0,-2 2 168 0</inkml:trace>
  <inkml:trace contextRef="#ctx0" brushRef="#br0" timeOffset="120602.66">20789 471 0 0,'0'0'0'0,"0"0"131"0,0 0-3 15,0 0 18-15,0 0-25 0,0 0-5 0,0 0 17 16,0 0-31-16,0 0 10 0,0 0-31 16,0 0-25-16,0 0-19 0,0 0-39 0,0 0-1 15,-122 100-20-15,105-82 14 0,2-2 5 16,6-4-14-16,3-2 9 0,4-3-14 0,1-3-9 16,1 0 15-16,0-2 2 0,3-1-1 0,2-1 29 15,0 0-7-15,4-2-19 0,-2-1 17 0,-3 0-19 16,-3 2 21-16,-1 1 19 0,8-6-10 0,0 1-2 15,-3-1-11-15,3 2-12 0,-1-2-12 0,2-1 18 16,-3 1-12-16,9-2 12 0,-10 5 23 16,6 0 1-16,6-1 3 0,-5 4-20 0,8 0 4 15,-3 9-3-15,-3 3 30 0,2 5 34 16,-4 3-13-16,-1 3 14 0,-1 1-22 0,-1 2-3 16,-3 0 2-16,1 4-5 0,2 0-14 0,-5 1 0 15,0 1 17-15,-3 1-10 0,-1-1 30 0,0 0 5 16,-2-2-9-16,-6 1 16 0,-3-2-2 0,0-1 5 15,-2-5-4-15,-1 1 1 0,0-4-24 0,-2-2-15 16,4-6 2-16,-3-1-20 0,4-5 8 16,-2-2-2-16,3-4-8 0,3 0-11 0,0-7-4 15,0-3-6-15,1-5-19 0,2-1 16 0,2-6-14 16,0-1-4-16,-1-4 14 0,3-2-11 0,0-3 1 16,0 0 0-16,0-2 3 0,4-2-14 15,-1 1 15-15,5-1-4 0,1-1-19 0,1 0 21 16,-3 12-16-16,4-2 10 0,-4 11 33 0,1 0 8 15,0-1-6-15,3 0 0 0,0 2-6 16,1 1-10-16,1 0 20 0,1 3-1 0,0 0-20 16,2 2 5-16,-1 3-2 0,0 3 6 0,7-1 2 15,1 4-17-15,4 5-18 0,-3 5-1 16,-7 6 19-16,-3 4 5 0,-6-1 27 0,-4-1-2 16,-3 1-16-16,-1-4 7 0,0-1 3 0,-1-3-3 15,-1 1-7-15,0-3 15 0,0-2-27 0,-2-2 1 16,2-3 23-16,2 0-19 0,0-2 24 0,0 0-11 15,0-3-8-15,8-5-3 0,-1-2 4 0,0-3 10 16,7-1-20-16,-7 3 20 0,0 2-28 0,2-3 30 16,-2 3 28-16,3-4-23 0,2-1 11 15,-2 0-23-15,-1 1-4 0,1 1 11 16,1-2 29-16,-7 7 5 0,9-7-11 0,-6 6 11 0,1 0-20 16,4-6-1-16,-5 9 19 0,-3 0 1 15,5 1-9-15,-2 2-2 0,2 2-2 16,2 4-24-16,0 7-16 0,-5 5-7 0,0 7-17 0,0 0 1 15,0 0 9-15,1-1-26 0,1-1-47 0,0-5-46 16,1-2-93-16,-1-3-127 0,4 0-129 16,-3-3-58-16,-1-5-43 0</inkml:trace>
  <inkml:trace contextRef="#ctx0" brushRef="#br0" timeOffset="120812.72">21734 217 1514 0,'0'0'155'0,"0"0"58"0,0 0-26 16,0 0-20-16,0 0-61 0,0 0-53 15,0 0-4-15,0 0-4 0,0 0 27 0,0 0-16 16,0 0-20-16,0 0 14 0,0 0-32 0,0 0 13 16,-83 152-15-16,76-116-48 0,1 11-49 0,4-2-54 15,2-4-45-15,8-3-73 0,3-5-71 16,4-6-180-16,-3-8-71 0,-1-8-109 0</inkml:trace>
  <inkml:trace contextRef="#ctx0" brushRef="#br0" timeOffset="121218.85">22028 457 2226 0,'0'0'-125'0,"0"0"97"16,0 0 21-16,0 0 23 0,0 0 26 0,0 0 4 15,0 0-24-15,0 0 11 0,0 0-18 16,0 0-8-16,0 0-7 0,0 0 1 0,0 0-14 16,0 0-9-16,68-34 20 0,-41 23-21 0,-3-2 22 15,9-3-4-15,-6 1-9 0,-5 0 1 0,6-1 2 16,-11 3 9-16,6-4-24 0,-8 4 22 15,1-4-32-15,1 1-6 0,-6 1 26 0,0 0-22 16,-8 8 76-16,0-8 4 0,-3 8 16 16,0-1 7-16,-7 0-32 0,-1 7 13 0,-7 1-17 15,0 0 32-15,0 12-13 0,-1-2 10 0,-1 9-45 16,-4 8-5-16,2 8-14 0,-7 19-41 0,4 4 56 16,0 11-27-16,8-1 18 0,5-2 20 15,8-6-13-15,1-6 8 0,6-9-11 0,4-6 6 16,1-6-18-16,3-4-5 0,1 0-35 0,0-4-19 15,0-2-14-15,0-3-79 0,-4-3-36 0,-2-3-90 16,2-3-126-16,-6-4-23 0,-1-3-332 0</inkml:trace>
  <inkml:trace contextRef="#ctx0" brushRef="#br0" timeOffset="121411.54">21862 689 2095 0,'0'0'50'15,"0"0"24"-15,0 0 12 0,0 0-9 0,0 0-1 16,0 0-23-16,0 0-4 0,0 0-25 0,0 0 8 16,0 0-29-16,0 0-6 0,146-15 18 0,-108 11-36 15,6-2 14-15,-1-1-19 0,5 0-50 16,-2 0-36-16,-6 1-68 0,-2-1-98 0,-7 3-96 16,-8-1-85-16,4 2-54 0,-7 0-72 15,-7 0 585-15</inkml:trace>
  <inkml:trace contextRef="#ctx0" brushRef="#br0" timeOffset="121598.87">22777 359 687 0,'0'0'312'0,"0"0"4"0,0 0-17 15,0 0-51-15,0 0-72 0,0 0-56 0,0 0 1 16,0 0-24-16,0 0-13 0,0 0-13 16,0 0-13-16,0 0 12 0,0 0-30 0,0 0 14 15,-70 72-18-15,63-43-50 0,-4 12 8 0,5 0-17 16,1-2 3-16,5 1 5 0,0-4-8 15,6-6-43-15,4-4-34 0,3-6-23 0,4-3-75 16,4-4-84-16,0-3-154 0,-1-2-121 0,0-3-114 16,-10-3 416-16</inkml:trace>
  <inkml:trace contextRef="#ctx0" brushRef="#br0" timeOffset="121798.6">23214 313 1297 0,'0'0'121'0,"0"0"-45"0,0 0 54 0,0 0 20 16,0 0-28-16,0 0 11 0,0 0-33 0,0 0-8 16,0 0-9-16,0 0-28 0,0 0-18 0,0 0 2 15,0 0-3-15,0 0-29 0,-67 97 19 0,43-67-70 16,-2 0-34-16,-3 4-19 0,0-4-52 16,2-2-6-16,4-7-71 0,2-3-88 0,8-7-101 15,0-4-10-15,6-3 35 0,4-2 179 0</inkml:trace>
  <inkml:trace contextRef="#ctx0" brushRef="#br0" timeOffset="121964.95">22940 446 285 0,'0'0'332'0,"0"0"52"15,0 0 19-15,0 0-52 0,0 0-110 16,0 0-54-16,0 0-60 0,0 0-29 0,0 0-34 16,0 0-24-16,0 0-8 0,0 0 12 0,0 0-16 15,0 0-21-15,8-3 8 0,-1 0-29 0,0-1 13 16,9 4-1-16,-6 0-39 0,6 6-24 15,0 2-65-15,0-1-70 0,2 1-162 16,-10-5-188-16,1 2-691 0</inkml:trace>
  <inkml:trace contextRef="#ctx0" brushRef="#br0" timeOffset="122201.77">23344 374 1453 0,'0'0'183'0,"0"0"-70"0,0 0 7 0,0 0 42 16,0 0-56-16,0 0-36 0,0 0 25 16,0 0-30-16,0 0 11 0,0 0 2 0,0 0 0 15,0 0-17-15,0 0 2 0,0 0 1 16,12 25-43-16,-3-1 22 0,0 5-62 0,1 8-12 16,-3-2 18-16,1 3-11 0,-2-3 30 0,-1-3-24 15,1-3-10-15,-1-4-47 0,0-4-25 0,0-1-35 16,0-3-94-16,5-1-103 0,-1-2-149 0,1-1-75 15,-3-5-126-15,-1-2 548 0</inkml:trace>
  <inkml:trace contextRef="#ctx0" brushRef="#br0" timeOffset="122401.67">23345 616 1319 0,'0'0'323'16,"0"0"-181"-16,0 0 36 0,0 0 36 15,0 0-73-15,0 0-47 0,0 0-36 0,0 0-36 0,0 0-26 16,0 0 11-16,0 0 2 0,0 0-18 16,0 0 18-16,0 0-32 0,-6-18-17 0,36 16-19 15,1 1-39-15,5-3-54 0,3 3-98 16,-2-1-122-16,1 1-165 0,-10-1-297 0,-7 2 696 0</inkml:trace>
  <inkml:trace contextRef="#ctx0" brushRef="#br0" timeOffset="122885.71">23794 599 2162 0,'0'0'54'0,"0"0"20"0,0 0-16 16,0 0 6-16,0 0-29 0,0 0-41 0,0 0 21 15,0 0-15-15,0 0-6 0,0 0 6 0,0 0 0 16,0 0-17-16,0 0 1 0,67-8 22 16,-45 9-28-16,-3 3 12 0,1 1-1 0,0 2-23 15,-6 0 20-15,3-1-2 0,-4 4-13 16,-2 0 1-16,-2 0 6 0,0 1-19 0,-4 0 7 16,-1 2 18-16,-4-3-8 0,0 2 31 0,-2-2 6 15,-5 0 4-15,-3 2-8 0,-3-3 13 0,0-1 5 16,-2 0-20-16,3 0 28 0,-2-2-18 15,1-1 6-15,3-1 10 0,4-1-20 0,0-1-15 0,4-2-40 16,0 1-11-16,2-1-25 0,0 0 26 16,6 0 31-16,2 0 7 0,1 0 26 0,1 0-27 15,2 0-4-15,0 0 0 0,4 0 2 0,-4 2 5 16,1 2 5-16,1 0 18 0,-1 2-13 16,-2 1 24-16,-1 0-1 0,0 2-10 0,0 2 17 15,-3-1-1-15,-1 0 10 0,0 0 7 0,-2 1 18 16,0 0-8-16,-4 1 5 0,0-2 5 0,-1 0-20 15,-6 2 4-15,-2 0-11 0,-5 1-16 16,-1-2-5-16,-1 3 3 0,-5-2-7 0,-2 0-12 16,0 1 4-16,0-3-35 0,-1 0-14 0,1-2-16 15,0 0-52-15,1-2-48 0,4-2-141 16,1-2-182-16,6-1-109 0,3-1-262 0</inkml:trace>
  <inkml:trace contextRef="#ctx0" brushRef="#br0" timeOffset="123159.8">24125 165 1832 0,'0'0'-171'16,"0"0"104"-16,0 0 147 0,0 0 81 15,0 0 20-15,0 0-37 0,0 0-29 0,0 0 0 16,0 0-4-16,0 0-72 0,0 0-22 0,0 0 27 15,121 119-30-15,-89-77 43 0,0 2-26 0,8 14-40 16,-8-8-5-16,-3 1 2 0,-7-4 31 16,-5-4-18-16,-5-6 12 0,-7-6-17 0,-3-1-15 15,-2-3 15-15,-3 0-21 0,-6 0-10 0,-5-2-27 16,1-1-29-16,-6-1-61 0,-1 0-51 16,-1-3-119-16,-6-1-165 0,11-5-63 0,3-6-197 0</inkml:trace>
  <inkml:trace contextRef="#ctx0" brushRef="#br0" timeOffset="123701.52">23039 488 0 0,'0'0'0'16,"0"0"0"-16,0 0 90 0,0 0 122 0,0 0 19 15,0 0-30-15,0 0 4 0,0 0-14 0,0 0-42 16,0 0 10-16,0 0-26 0,0 0-26 0,0 0-20 16,0 0-35-16,-3-12-25 0,1 6-17 15,1 1 22-15,1 5-24 0,0 0 25 0,0 0 7 16,0 0-28-16,0 0 29 0,0 1-21 0,4 8 2 16,8 4-8-16,1 5-28 0,5-3-19 15,2 2-17-15,2 2 17 0,4-3-9 0,2-1-14 16,0-1-64-16,1-3-108 0,1 1-131 0,-11-6-102 15,-6 0-219-15</inkml:trace>
  <inkml:trace contextRef="#ctx0" brushRef="#br0" timeOffset="124467.71">24583 159 598 0,'0'0'235'16,"0"0"-97"-16,0 0-65 0,0 0 2 0,0 0 17 0,0 0-21 15,0 0-13-15,0 0 12 0,0 0 30 16,0 0-1-16,0 0 33 0,0 0-23 0,0 0-32 16,3 1 7-16,4 4-24 0,3 9-2 15,2-1-12-15,-3 2-14 0,1 1-59 0,1 5 14 16,3 5 16-16,2 1-12 0,4 14 62 0,1 3-39 16,1 9-17-16,4 7-8 0,-5-3-3 0,-6-3 21 15,-1-5-13-15,-6-6 18 0,-3-7-29 0,0-4-4 16,-2-3 0-16,-2-3-36 0,-1 0-10 15,0-2-35-15,0 0-64 0,-4-1-91 0,-1 1-130 16,3-7-69-16,-3-6-206 0</inkml:trace>
  <inkml:trace contextRef="#ctx0" brushRef="#br0" timeOffset="125504.13">21602 1061 1526 0,'0'0'1'0,"0"0"72"0,0 0 62 15,0 0 23-15,0 0-19 0,0 0-54 0,0 0-43 16,0 0-20-16,0 0-22 0,0 0 18 0,0 0-21 15,0 0 0-15,0 0 14 0,0 0-23 0,44-13 5 16,-18 16-34-16,1-1-62 0,3 0-87 0,4 1-91 16,-1-1-114-16,-7-1-79 15,-8 0-227-15</inkml:trace>
  <inkml:trace contextRef="#ctx0" brushRef="#br0" timeOffset="125703.77">21668 1219 1960 0,'0'0'-43'0,"0"0"25"0,0 0 25 16,0 0 23-16,0 0-8 0,0 0 10 0,0 0 1 16,0 0 1-16,0 0-15 0,0 0-3 0,0 0-22 15,0 0-8-15,122 14 4 0,-88-17-36 0,3 0-36 16,1-1-77-16,0 1-86 0,-2 0-75 0,0 1-35 15,-4-3-5-15,-8 4 4 0,-9-1 217 0</inkml:trace>
  <inkml:trace contextRef="#ctx0" brushRef="#br0" timeOffset="126297.7">22501 1107 2060 0,'0'0'66'0,"0"0"-41"0,0 0 19 0,0 0-2 16,0 0 15-16,0 0-8 0,0 0 1 0,0 0-7 0,0 0 1 15,0 0-16-15,0 0-20 0,0 0 10 16,0 0-22-16,98-9 0 0,-73 7-2 16,4 1-28-16,1-1-35 0,-1 1-61 0,0-1-90 0,0 0-134 15,-3 1-112-15,-6 1-74 0,-8 0-167 0</inkml:trace>
  <inkml:trace contextRef="#ctx0" brushRef="#br0" timeOffset="126719.26">23028 1091 1056 0,'0'0'285'0,"0"0"-258"0,0 0 37 0,0 0 39 0,0 0 11 15,0 0-34-15,0 0-8 0,0 0-14 0,0 0-2 16,0 0-37-16,0 0-7 0,0 0 15 16,0 0-4-16,0 0 18 0,82-101 3 0,-71 88 3 15,-1 1-15-15,0-2 12 0,0 1 0 0,-1 0-16 16,-2 2 14-16,-2-2-15 0,1 3 6 0,-2 2 2 15,-2-1 6-15,1 4-6 0,-2 1-4 16,-1 1 12-16,0 1-26 0,0 2 12 16,0 0-13-16,0 0-21 0,0 3 8 0,0 4-5 15,-1 1 8-15,0 2-2 0,-2 3 12 0,2 4-10 16,0 2 8-16,-2 0 3 0,1 4-12 0,0 1 3 16,0 2-10-16,2-2 10 0,0 3-8 0,0-4 15 15,0 3-8-15,0-3-24 0,-1 5 14 16,2 0-35-16,0 1-26 0,2-3 5 0,-3-4-35 15,0-6-10-15,0-5-18 0,0 0-58 0,0-1-69 16,-2-2-102-16,0-1-67 0,1-4-32 0,-2 1-126 0</inkml:trace>
  <inkml:trace contextRef="#ctx0" brushRef="#br0" timeOffset="126944.44">23016 1337 1276 0,'0'0'192'0,"0"0"3"0,0 0 11 16,0 0-55-16,0 0-66 0,0 0-31 16,0 0 0-16,0 0 20 0,0 0-18 0,0 0 2 0,0 0-13 15,0 0-19-15,0 0-9 0,122-10-2 16,-98 7 1-16,2 0-12 0,-1 1 8 0,1-1-18 16,-1 0-3-16,0-1 8 0,-1 0-11 0,-2 1 1 15,0-1-15-15,-3 1-21 0,0 2-44 0,1-1-50 16,-5 1-94-16,1 0-149 0,-6 1-115 15,-2 0-437-15</inkml:trace>
  <inkml:trace contextRef="#ctx0" brushRef="#br0" timeOffset="127529.97">23720 1291 2068 0,'0'0'-19'0,"0"0"16"0,0 0 19 0,0 0 6 15,0 0 6-15,0 0 11 0,0 0-4 16,0 0 3-16,0 0-11 0,0 0-5 0,0 0-16 16,125 21 0-16,-99-16-6 0,0 1-20 0,0 0-7 15,3 0-38-15,-4 0-42 0,3-3-66 0,-2 1-87 16,-1-3-95-16,2 0-96 0,-8-1-183 16,-6 1 441-16</inkml:trace>
  <inkml:trace contextRef="#ctx0" brushRef="#br0" timeOffset="127747.5">24125 1233 1013 0,'0'0'23'0,"0"0"5"0,0 0 32 0,0 0 46 16,0 0-35-16,0 0 4 0,0 0 16 0,0 0 6 16,0 0-5-16,0 0-21 0,0 0 1 0,0 0-2 15,0 0 6-15,77 58 3 0,-73-46-9 16,-1 1-8-16,-3 1-5 0,0 1-4 0,-7 3-11 0,-2-3-2 15,-2 2-19-15,-4 1-17 0,-3 0-2 0,1 0-14 16,-1 0-7-16,0-1-25 0,0 0-40 16,4-1-83-16,0-1-152 0,1 2-148 0,6-6-82 15,2-2-165-15</inkml:trace>
  <inkml:trace contextRef="#ctx0" brushRef="#br0" timeOffset="128750.84">24443 1403 1927 0,'0'0'-100'0,"0"0"81"16,0 0 56-16,0 0 33 0,0 0-28 0,0 0-37 15,0 0 1-15,0 0 8 0,0 0-1 0,0 0 9 16,0 0-5-16,-105 122 5 0,97-101-3 16,5 2 2-16,0 0-5 0,1-3-9 0,2 0 4 15,0 1-11-15,5-4 5 0,0 0 3 0,3-1-7 16,1-2 1-16,1-4-4 0,2 0-13 16,-1-3-13-16,3-2 4 0,1-2-3 0,0-2 8 15,3-2 15-15,0 0-5 0,1-4 7 0,0-2 4 16,-4 0 0-16,3 0 0 0,-5-2 3 0,4-1 3 15,-6 0-9-15,0 1 6 0,-2 1-10 16,0 2 0-16,-7-1 6 0,1 4 3 0,-3 2 4 16,3 1 2-16,-3 0 9 0,0 0-7 0,0 0 10 15,0 2-4-15,-3 1-15 0,1 3 10 0,0 1-10 16,-1 2 4-16,-2 3 10 0,3 1 1 16,1 0-4-16,-1 1-1 0,-1-1 7 0,0-1-7 15,3 1 11-15,0-3 0 0,0 1-16 0,0-1 1 16,3-1-6-16,1-1-8 0,-1-2-6 0,3-1 2 15,-1-1-11-15,4 0 2 0,1-2 18 0,0-2-6 16,0 0 16-16,1 0 2 0,-1-2-5 0,2-3 4 16,-3-1 4-16,0 0 6 0,-2-1-9 15,-2-2 10-15,1-1-16 0,-4-1-10 0,2-3 6 16,-1 0-13-16,-3-2-5 0,1-2-1 0,-1 1-18 16,-4-3-25-16,-3-1-13 0,-2 1-10 15,-1-2-3-15,0 4 33 0,-2 2 16 0,2 3 15 16,1 1 22-16,0 4-2 0,1 2 9 0,5 1 0 15,0 2 5-15,0 2-12 0,3-1-10 0,0 2-12 16,0 0-29-16,0 0 7 0,0 0-3 16,6 2 7-16,-3 0 16 0,6 1 10 0,1 1 6 15,1-1 4-15,4 1 8 0,0-2-8 0,4 1 9 16,-3-1 3-16,2 0-4 0,2 1 4 16,-2-1-1-16,0 0 2 0,-1 1-6 0,-1 0 5 15,-5 0-6-15,3 1-2 0,-4 1 22 0,-2-1 0 16,-1 3 16-16,-1 1 12 0,-3 1 5 0,-2 3 1 15,-1-1 1-15,0 3-10 0,0 0-21 0,-5 1 1 16,-1 0-14-16,-2 1-3 0,4 0 3 16,-3 0-5-16,-3 2-2 0,4-2-1 0,0 3 2 15,-2-1-5-15,0-2 9 0,3 2 2 0,0-3-11 16,3-1 7-16,1 0-9 0,0 0-4 0,1-1-1 16,0-4-5-16,2 1-12 0,2-3-13 0,1 1-2 15,3-1-15-15,-1-2 4 0,1-1 4 16,5-3-2-16,1 0 6 0,0-1-3 0,3 0-5 15,1-1-6-15,-3-6 7 0,4 0 3 0,0 0 9 16,-3-1 21-16,1-1-4 0,2-2 14 16,1 1 6-16,-3-2-4 0,-1 2 2 0,0-2 6 15,-3 4 4-15,-4 1-1 0,-1 0 23 0,-1 1 11 16,-4 2 27-16,-2 2 39 0,-1 1 10 0,0 0 3 16,-3 0-12-16,-4 1-21 0,-2 0-20 15,0 0-10-15,-2 2-6 0,1 4-19 0,-5 2 4 16,0 1-8-16,3 3-5 0,-3 0 5 0,1 0-3 15,1 2-7-15,-2 1-4 0,2-1 1 0,0 1-17 16,1 2 4-16,-1-3-16 0,7-2-43 0,0 3-44 16,2-2-88-16,2-1-170 0,2-1-93 15,0-1-76-15,0-4-371 0</inkml:trace>
  <inkml:trace contextRef="#ctx0" brushRef="#br0" timeOffset="129352.69">25246 1994 242 0,'0'0'239'0,"0"0"-40"0,0 0 62 0,0 0 22 16,0 0-73-16,0 0-71 0,0 0-51 0,0 0-34 15,0 0-4-15,0 0 7 0,0 0-4 16,0 0 10-16,0 0-4 0,-122 45-10 0,107-33-3 15,-4-2 2-15,0 3 3 0,1 0 7 0,0 2 8 16,3-1-9-16,-3 0-3 0,4 4-11 16,-3-3-13-16,4 0-5 0,-3 3-13 0,5-2-1 0,2-1-8 15,4 0-6-15,-1-2-4 0,5-2-16 0,1 1-5 16,0-1-14-16,4-2-7 0,3-1 3 16,2-1-3-16,2-1-2 0,3-1-11 0,0-2 1 15,-2-2-2-15,5 1 12 0,-5-2 11 0,7 0 2 16,-5 0 8-16,4-4 5 0,2-2 7 15,-3-1 8-15,0-1 3 0,5-1 0 16,-4 0 3-16,3 0 5 0,4-4-1 0,-4 0 4 0,2-1 0 16,-1-1 0-16,3 1 6 0,-5-1 0 15,0-2 7-15,1 5 1 0,-6-1 6 0,3 3 3 16,-3-1 10-16,-5 3 13 0,-2 2 0 0,-1 5 6 16,-5-2-8-16,-1 2-1 0,-1 1 7 0,0 0 10 15,0 0 4-15,-1 0-6 0,-1 1-11 16,-5 2-26-16,-1 1-12 0,-2 0-9 0,-3 2-6 15,0 3 4-15,1 0-2 0,-5 1 5 0,4 3 1 16,-4 1 7-16,3 2 2 0,-5 1-3 0,1 1 5 16,-3 1-2-16,2 3 3 0,-2-2-1 0,-1 4-1 15,1 0-7-15,2 0-7 0,-1-1 3 0,1-2-7 16,4 4 3-16,-2-4-1 0,5 0-3 16,2-2-1-16,0-2-4 0,2-1-5 0,6-3-10 15,1-1-6-15,1 0-10 0,0-3-4 0,1-2-2 16,3-1-10-16,2-2-7 0,4 0-14 15,-1-3-23-15,1 0-12 0,2-1-33 0,0 0-49 16,0-1-43-16,6-4-41 0,-6 1-24 16,5-2-22-16,-7 1-19 0,-1 2 35 0</inkml:trace>
  <inkml:trace contextRef="#ctx0" brushRef="#br0" timeOffset="129668.77">25127 2246 2048 0,'0'0'64'0,"0"0"15"0,0 0 12 16,0 0 9-16,0 0-33 0,0 0-20 0,0 0-13 15,0 0-15-15,0 0-9 0,0 0 3 16,0 0 5-16,0 0-7 0,0 0 2 0,98 26-7 16,-75-20-6-16,2-2 6 0,-2 0-6 15,-3-2-7-15,2 1 0 0,-1 0-4 0,-3-1-10 16,1 0 3-16,-4 2-6 0,2-1-31 0,1 2-29 16,-5-2-60-16,0 1-92 0,3-1-87 0,-7 0-139 15,-5-2-567-15</inkml:trace>
  <inkml:trace contextRef="#ctx0" brushRef="#br0" timeOffset="164302.84">7822 13489 758 0,'0'0'30'0,"0"0"-7"0,0 0-5 0,0 0-16 16,0 0 0-16,0 0 26 0,0 0 26 0,0 0 20 15,0 0 4-15,0 0-4 0,0 0-11 0,0 0 1 16,91 52 2-16,-64-39-6 0,3-1 1 16,4 1-5-16,1-1-3 0,2 1-3 0,-1-1-7 15,4 1-5-15,0-2-5 0,2-1-4 0,3-2-3 16,0-1-3-16,0-1-5 0,2-3-4 16,-1-1-2-16,-1-1-2 0,0-1-1 0,0 0-1 15,-3-2 1-15,-2-3-2 0,0-2 0 0,-2-1 0 16,2-3 0-16,-4 1 0 0,1-2-1 0,-4 2-2 15,-1 1 1-15,-2-1-2 0,0 0 1 16,-2 1-1-16,-4 0 0 0,0-1 1 0,-3-1-3 16,-2-1 2-16,-1 1 2 0,0 1-3 0,-3 0-2 15,0 0 2-15,-3 1-5 0,-1 0 0 0,1 0 1 16,0-1-7-16,-2 2-6 0,-1-1-12 0,2 1-20 16,-4 0-29-16,2 0-45 0,0 0-59 0,0 2-66 15,-2 0-97-15,-2 3-168 0,-1 0 128 16</inkml:trace>
  <inkml:trace contextRef="#ctx0" brushRef="#br0" timeOffset="164832.64">8775 13807 735 0,'0'0'22'0,"0"0"31"0,0 0 38 15,0 0 19-15,0 0-6 0,0 0-39 0,0 0-42 16,0 0-3-16,0 0 34 0,0 0 33 0,0 0 21 15,0 0 6-15,0 0-18 0,19 7-13 0,-2-6-7 16,3 0-13-16,0 2-7 0,1 1-10 0,0-1-12 16,2 2-7-16,1 0-7 0,-1-2-4 15,4 2-4-15,-2-2-2 0,0 2-4 0,0-1-2 16,-4-1 1-16,5 1-5 0,-1-1 2 0,0-1-2 16,-1 0-4-16,-3-1-3 0,0 1-15 0,-1 0-15 15,-2 0-18-15,-3-1-23 0,2 0-24 16,-5-1-34-16,-2 1-38 0,-1-1-42 0,1 2-45 15,-6-1-59-15,2-1-105 0,-5 0 120 0</inkml:trace>
  <inkml:trace contextRef="#ctx0" brushRef="#br0" timeOffset="165061.66">9288 13751 399 0,'0'0'129'15,"0"0"-69"-15,0 0 19 0,0 0 20 0,0 0-1 16,0 0-16-16,0 0-9 0,0 0 8 15,0 0 19-15,0 0 6 0,0 0 2 0,0 0 2 16,0 0-17-16,0 0-11 0,73 44-20 0,-64-28-18 16,-4 3-9-16,-1-1-10 0,-2 2-6 15,-1-2-2-15,-1 1-3 0,0 0 2 0,-2 0 1 16,-5-1-1-16,-1 0-3 0,-1 1-6 0,-2-1-7 16,0 2-7-16,-1-3-16 0,2-2-19 0,-1-1-40 15,4-2-61-15,0-1-72 0,1-4-125 16,4-4-520-16</inkml:trace>
  <inkml:trace contextRef="#ctx0" brushRef="#br0" timeOffset="165501.73">9615 13834 1724 0,'0'0'-45'0,"0"0"28"15,0 0 7-15,0 0 14 0,0 0 18 16,0 0 6-16,0 0 1 0,0 0 2 0,0 0-3 16,0 0-1-16,0 0-6 0,0 0-7 0,124-73-6 15,-100 47-4-15,-1-2 0 0,-2-3-3 16,-3 2-1-16,-3 1 1 0,-2 0-2 0,-6 3 4 15,-1 0 2-15,-5 2 1 0,-1 1 2 0,-8 2-3 16,-1 2-3-16,-2 1 0 0,-3 4-2 0,-3 3 6 16,0 4 1-16,1 5-1 0,-4 1 0 15,1 9-6-15,2 5 0 0,3 4-1 0,-1 6 1 16,3 4 2-16,3 4 2 0,4 4 7 0,1 1 3 16,4 2 5-16,0 2 4 0,6 3 0 15,3 0 2-15,4 0 0 0,1 1 2 0,0 1-3 0,4 0-4 16,-5 0-3-16,1-2-4 0,2-3-1 15,-2-4-6-15,0-3-3 0,-2-3-9 16,-2-3-11-16,2-4-8 0,-2-2-16 0,-1-5-13 16,-1-2-16-16,-5-5-29 0,1-2-52 0,-2-4-53 0,-2-3-59 15,0-1-125-15,0 0-490 0</inkml:trace>
  <inkml:trace contextRef="#ctx0" brushRef="#br0" timeOffset="165714.49">9512 13948 1648 0,'0'0'9'15,"0"0"31"-15,0 0 12 0,0 0 22 0,0 0 19 16,0 0 2-16,0 0-1 0,0 0-7 0,0 0-13 16,0 0-16-16,127 10-19 0,-96-17-13 0,3-3-9 15,1 1-6-15,2-2-10 0,-4 0-11 16,4-1-20-16,-4 0-33 0,4-1-39 15,-2-2-46-15,2 1-55 0,-4 0-65 0,-2 0-69 0,-9 3-84 16,-6 4-415-16</inkml:trace>
  <inkml:trace contextRef="#ctx0" brushRef="#br0" timeOffset="165952.72">10235 13662 1104 0,'0'0'375'0,"0"0"-216"16,0 0 16-16,0 0 4 0,0 0-32 0,0 0-49 16,0 0-20-16,0 0-11 0,0 0-10 0,0 0-9 15,-82 118-15-15,80-98-6 0,0-1-8 16,0 2-3-16,2 0-4 0,0 1-6 0,3-1-2 16,1 2-4-16,4 0-2 0,2-3-5 0,0 0-13 15,1-3-25-15,2-1-25 0,4-5-38 16,3-1-35-16,1-3-32 0,0-5-48 0,1-2-51 15,3 0-76-15,-11-2-93 0,-2-2-301 0</inkml:trace>
  <inkml:trace contextRef="#ctx0" brushRef="#br0" timeOffset="166147.88">10749 13608 1015 0,'0'0'236'16,"0"0"-23"-16,0 0-20 0,0 0-35 0,0 0-40 15,0 0-12-15,0 0-14 0,0 0-14 16,0 0-24-16,-72 138-19 0,57-111-10 0,2 0-5 16,-3-1-6-16,3-1-4 0,0 2-5 0,-2-4-7 15,4-1-2-15,1-4-16 0,1-1-32 0,4-4-39 16,-2-2-57-16,5-2-71 0,0-3-74 16,1-3-132-16,1-2-558 0</inkml:trace>
  <inkml:trace contextRef="#ctx0" brushRef="#br0" timeOffset="166355.54">10484 13710 1399 0,'0'0'188'0,"0"0"-64"16,0 0-9-16,0 0-2 0,0 0-20 0,0 0-2 0,0 0 9 16,0 0-3-16,0 0-12 0,0 0-19 15,0 0-14-15,0 0-11 0,66 120-12 0,-48-104-11 16,2 0-8-16,0 0-6 0,0-2-9 0,1-1-12 15,1-1-27-15,1 0-39 0,0-2-49 16,-1-2-59-16,-1-2-110 0,-1-1-35 0,1-5-4 16,-6 1-70-16,-5-1-356 0</inkml:trace>
  <inkml:trace contextRef="#ctx0" brushRef="#br0" timeOffset="166570.69">10926 13655 1146 0,'0'0'136'16,"0"0"10"-16,0 0-3 0,0 0-11 0,0 0-31 16,0 0-16-16,0 0 0 0,0 0-6 0,0 0-7 15,-11 134-10-15,13-107-5 0,4 1-3 0,-3 0-9 16,4 0-10-16,-3-2-15 0,5 0-10 0,-1-3-9 16,1-2-11-16,1-3-9 0,-1-1-10 0,2-3-17 15,1-2-17-15,-1-3-26 0,-1-2-33 16,1-4-34-16,0-2-61 0,-2-1-85 0,-1-1-134 15,-5-2-484-15</inkml:trace>
  <inkml:trace contextRef="#ctx0" brushRef="#br0" timeOffset="166778.71">10855 13843 1685 0,'0'0'43'15,"0"0"-13"-15,0 0 3 0,0 0 12 16,0 0 18-16,0 0 9 0,0 0 0 0,0 0-10 16,0 0-16-16,0 0-22 0,0 0-15 0,0 0-16 15,127-32-13-15,-104 23-23 0,-2 0-31 0,0 1-47 16,0 0-65-16,-3 1-59 0,0 0-61 0,-7 2-73 16,-6 2-424-16</inkml:trace>
  <inkml:trace contextRef="#ctx0" brushRef="#br0" timeOffset="167221.62">11352 13743 1244 0,'0'0'189'0,"0"0"-26"0,0 0 15 16,0 0-7-16,0 0-43 0,0 0-28 0,0 0-15 15,0 0-18-15,-28 116-15 0,26-91-15 0,0-2-6 16,-1 1-1-16,-2 0 1 0,4 1 4 16,0 0-3-16,0 0-6 0,1-2-8 0,0-3-9 15,2-3-4-15,0-1-3 0,5-3-3 0,-4-1-2 16,4-3-7-16,0-1-5 0,-1-3 0 0,3-3-11 16,1-2-1-16,2 0-1 0,2-7-6 0,0-2 0 15,-2-2-2-15,3-3-1 0,-1 0 5 16,-2 0 6-16,4 0 8 0,-5 0 9 0,-1 0 5 15,0 1 5-15,-5 0 0 0,3 3 1 16,0 0 1-16,-3 2 0 0,1 2 0 0,-3 1 2 16,2 3-1-16,-3 1 3 0,-1 1 5 0,-1 0 9 15,0 0 8-15,0 6 2 0,0 2-1 16,0 3-9-16,0 1-8 0,0 4-4 0,-1-1-4 0,-1 2-1 16,0 0-2-16,-3 2-3 0,4 0 1 15,-2 1-8-15,-2 1 0 0,2-1-2 0,-1 2-13 16,0-2-11-16,3-2-23 0,1 0-41 0,0-1-57 15,0-2-72-15,0-2-94 0,0-5-128 16,0-3-644-16</inkml:trace>
  <inkml:trace contextRef="#ctx0" brushRef="#br0" timeOffset="167630.85">11605 13396 1776 0,'0'0'24'0,"0"0"-37"0,0 0 13 16,0 0 45-16,0 0 23 0,0 0 6 0,0 0 14 16,0 0 9-16,0 0-6 0,133 110-12 15,-111-80-28-15,-1 2-22 0,0 2-10 0,-4 1-8 16,1 2 0-16,-5 1-2 0,-5 2 0 0,2-3-2 15,-7-2-2-15,-1-1-1 0,-2 1 0 0,-3-2-3 16,-6 0 1-16,-1 1-3 0,-1-1-8 16,-4-1-9-16,-1-4-27 0,-2 0-29 0,4-4-29 15,-2-2-68-15,4 0-101 0,1-5-149 0,6-5-493 16,0-5 451-16</inkml:trace>
  <inkml:trace contextRef="#ctx0" brushRef="#br0" timeOffset="168203.41">12410 13594 1305 0,'0'0'143'0,"0"0"24"0,0 0 0 0,0 0-22 0,0 0-42 16,0 0-23-16,0 0-4 0,0 0-8 0,0 0-9 16,0 0-11-16,0 0-15 0,0 0-12 15,0 0-11-15,0 0-5 0,-50 21 2 0,36-8-3 16,-3 0-1-16,2 0 0 0,-2 1-1 16,-3-1 0-16,1 2 1 0,1 0-2 0,-4 1 1 0,4 1 1 15,-3-2 1-15,4 1 2 0,0-4 2 0,3 1 1 16,1 1 1-16,-1-2-2 0,5 1 2 15,3-2-2-15,0 1 3 0,2-3-2 0,0 3-1 16,4-4-2-16,0 1-3 0,7-2 2 0,2 0-1 16,3 0 4-16,6-3 1 0,2-2-3 15,1 1 4-15,3-3-7 0,3 0-3 0,-3 0 1 16,4 0-6-16,-7 0 5 0,2-1-2 0,-2-2 0 16,-3 2 0-16,2 1-5 0,-5 0-5 15,1 0-8-15,-5 0-11 0,2 0-18 0,-2 0-23 16,-4 2-22-16,3 2-24 0,-2 1-25 0,-1-1-28 15,-3 2-53-15,3 1-79 0,-4-2-123 0,-1-2-499 0</inkml:trace>
  <inkml:trace contextRef="#ctx0" brushRef="#br0" timeOffset="168685.68">12814 13688 249 0,'0'0'233'0,"0"0"23"0,0 0-5 15,0 0-36-15,0 0-59 0,0 0-31 16,0 0-28-16,0 0-26 0,0 0-24 0,0 0-17 15,0 0-5-15,0 0-5 0,0 0 4 0,0 0 1 16,-115 24-2-16,105-6-2 0,1 4-3 16,1-1 4-16,-2 0 3 0,8 1 6 0,-5-1 4 15,6-1-2-15,1 2-4 0,0 1-6 0,2-3-8 16,6-1-4-16,1-2-5 0,-1-2-3 0,2-1-2 0,1-1-3 16,1-4-2-16,0-1-1 0,5-2-1 15,0-3-1-15,-1 0 0 0,-1-5 3 0,0 1 4 16,-3-4 7-16,4-2 4 0,-5-3 7 0,2-1 7 15,-3 0 7-15,0-3 14 0,0 0 17 16,-3 0 18-16,-3-1 11 0,1 0 2 0,-4-1 0 16,-1-1-11-16,0-1-11 0,0 2-10 0,-6-4-17 15,1-1-11-15,-4 2-13 0,-2-1-8 16,-2 1-4-16,-1 2-5 0,1 4-2 0,-4 3-8 16,3 4-7-16,-3 3-15 0,-2 3-30 0,-1 0-49 15,3 3-86-15,-1 6-112 0,1 1-159 0,6-1-230 16,3-2-431-16</inkml:trace>
  <inkml:trace contextRef="#ctx0" brushRef="#br0" timeOffset="169340.63">13079 13800 1010 0,'0'0'252'15,"0"0"21"-15,0 0-8 0,0 0-16 16,0 0-54-16,0 0-56 0,0 0-38 0,0 0-23 16,0 0-13-16,0 0-9 0,0 0-7 0,0 0-12 15,18 33-11-15,0-33-9 0,5 0-9 0,1-6-6 16,5 0-15-16,2-1-26 0,0-2-46 15,-1 2-69-15,-1 0-86 0,-3 2-106 0,-8 2-158 16,-5 0-865-16</inkml:trace>
  <inkml:trace contextRef="#ctx0" brushRef="#br0" timeOffset="169514.86">13158 13970 2053 0,'0'0'57'0,"0"0"4"15,0 0 9-15,0 0 4 0,0 0-6 16,0 0-15-16,0 0-19 0,0 0-12 0,0 0-10 16,0 0-19-16,135-52-22 0,-107 42-45 15,1 0-67-15,-2-1-81 0,-1 0-114 0,-8 4-173 16,-7 2-677-16</inkml:trace>
  <inkml:trace contextRef="#ctx0" brushRef="#br0" timeOffset="169729.68">13317 13662 1549 0,'0'0'272'15,"0"0"-245"-15,0 0 5 0,0 0 17 0,0 0 14 16,0 0-3-16,0 0 1 0,0 0 0 0,0 0-3 16,0 0-9-16,0 0-15 0,124 88-7 0,-109-67-8 15,4 1-9-15,-2 0-1 0,-3 1-5 16,-4 0-3-16,0 0-4 0,-6 2-9 0,-4-1-14 0,0 1-18 15,-7 1-18-15,-4-1-24 0,-5 2-25 16,-1-4-27-16,-3-2-37 0,2-1-49 0,-2-1-68 16,6-7-101-16,4-4-426 0</inkml:trace>
  <inkml:trace contextRef="#ctx0" brushRef="#br0" timeOffset="170612.81">13566 13750 1238 0,'0'0'113'0,"0"0"43"16,0 0 12-16,0 0-2 0,0 0-44 0,0 0-41 15,0 0-20-15,0 0-20 0,0 0-17 0,0 0-3 16,0 0-2-16,0 0 0 0,0 0-3 15,0 0-7-15,2 37-4 0,6-19-1 0,0 1-3 0,-1 0 2 16,2-1-2-16,-2 0 0 0,3 0-2 16,0-3-2-16,-1 0 1 0,-1-3-4 0,3-4 2 15,-2-2-1-15,-1-4-1 0,0-2 1 0,1 0 3 16,-2-1 2-16,-4-6 2 0,3-2 3 0,-4-3-3 16,0 0 0-16,1-2 1 0,-6-2-3 0,6 1 1 15,-3-2 1-15,0 3-2 0,0-1 1 16,0 2 0-16,0 1 0 0,0 4-2 0,0 3 0 15,0 2 0-15,0 1-7 0,0 2 1 0,1 3 0 16,2 5 3-16,-1 5 5 0,0 6 2 16,5 2-2-16,-2 4-1 0,1 4-1 0,0 0-1 15,0 5 0-15,1 2-2 0,-1 3-2 0,1 0-1 16,2 1-1-16,-2 3 3 0,0 0 2 16,0 0 2-16,1 0 2 0,-3-1 0 0,1-1 0 15,-4 1 2-15,1-2 3 0,-1 2-3 0,-2-6 4 16,0 0 5-16,-2-4-3 0,-2-1 11 0,-2-4 6 15,-1-1 7-15,-2-5 16 0,-1-1 5 16,-1-3 6-16,-1-4-1 0,0-3-2 0,-2-3-2 16,4-4-7-16,1-3-6 0,-2 0-9 0,0-8-12 15,-1-3-6-15,-2-5-4 0,1-3-4 0,0-1-1 16,2-4 0-16,1-3-5 0,0-1 1 16,2-1-1-16,4 0-2 0,2-1 1 0,2-2-5 15,3-2 1-15,4 2-2 0,3 1-3 0,1 1-2 16,3 2-4-16,1 1-6 0,1 3-12 0,3 0-9 15,0 2-22-15,-1 2-21 0,2 0-37 0,-3 3-46 16,3 0-59-16,0 4-97 0,-6 3-135 16,-4 4-716-16</inkml:trace>
  <inkml:trace contextRef="#ctx0" brushRef="#br0" timeOffset="171100.51">14027 13959 2026 0,'0'0'44'0,"0"0"41"0,0 0 18 0,0 0 15 0,0 0-12 16,0 0-24-16,0 0-14 0,0 0-12 15,-21 131-14-15,21-108-13 0,0 1-9 0,1 1-2 16,-1 2-4-16,0-3-2 0,0 2-1 16,-1-4-3-16,-1 1 0 0,2-1-3 0,-1-1 1 15,0-1-1-15,0-3-1 0,0-1 0 0,1-2-3 16,0-1 1-16,0-4 0 0,0-2-4 16,0-1-3-16,1-2-3 0,2-2-4 0,2-2 5 0,1 0 0 15,3-2 4-15,1-5 2 0,0-3-4 16,1-2 3-16,5-3-3 0,-2-1 1 0,-1 0 1 15,3 0-1-15,-2 0 4 0,1-1-4 0,-3 5 2 16,-2 0 3-16,-1 3-1 0,-1 2 3 16,-3 1 2-16,-2 3 1 0,1 2 2 0,-3 1 6 15,0 0 3-15,-1 1 7 0,0 5 4 0,0 4 0 16,0 3-3-16,0 4-6 0,0 4-6 0,-2 0-4 16,-2 1-5-16,1 2 0 0,1-1-2 15,-3 3-1-15,2 1 1 0,-1-2-2 0,-3-1-1 16,5-1-3-16,-3-1-9 0,2-3-17 0,1-3-18 15,1 0-27-15,0-3-42 0,-1-2-62 16,2-4-111-16,0-2-126 0,0-1-186 0,0-2-641 0</inkml:trace>
  <inkml:trace contextRef="#ctx0" brushRef="#br0" timeOffset="171595.6">13481 13542 1174 0,'0'0'34'0,"0"0"29"16,0 0 3-16,0 0 18 0,0 0 0 15,0 0-12-15,0 0 1 0,0 0-1 0,0 0-1 16,0 0 0-16,0 0-2 0,0 0-6 0,0 0 4 15,35-80 1-15,-27 66-5 0,0 1-2 0,-3-3-7 16,3 1-8-16,0-2-3 0,0 3-3 16,-2-1-4-16,3 1-2 0,-1 0-4 0,-2 3-1 15,1 1 0-15,-3 2 0 0,1 4-5 0,-3 1-7 16,3 2-6-16,-1 1-3 0,3 0 1 0,-3 3 4 16,4 4 1-16,0 3 1 0,3 2 1 0,-2 2-5 15,1 5 0-15,-1-1-4 0,1 3-1 16,1 1-5-16,0 2 0 0,0 0 0 0,-1 0-8 15,1 0-10-15,0-2-27 0,0 0-55 0,1-2-96 16,-3-2-125-16,1-5-207 0,-3-4-898 0</inkml:trace>
  <inkml:trace contextRef="#ctx0" brushRef="#br0" timeOffset="172398.76">14285 13952 1431 0,'0'0'89'0,"0"0"24"0,0 0-12 0,0 0 0 15,0 0-14-15,0 0-8 0,0 0 12 0,0 0 2 16,0 0-13-16,0 0-16 0,0 0-19 0,0 0-15 16,84 14-12-16,-61-12-10 0,-2-2-8 15,6 0-7-15,-4 0-20 0,1 0-23 0,-3 0-46 16,-5 0-70-16,-1 0-83 0,0 1-108 0,-7 0-125 16,-2-1-514-16</inkml:trace>
  <inkml:trace contextRef="#ctx0" brushRef="#br0" timeOffset="172614.02">14301 14177 1714 0,'0'0'19'0,"0"0"6"0,0 0 8 16,0 0 27-16,0 0 23 0,0 0 3 0,0 0-7 15,0 0-12-15,0 0-15 0,0 0-19 16,0 0-14-16,0 0-11 0,126 15-7 0,-105-14-6 15,3-1-19-15,-2 1-21 0,-1-1-36 0,-2 0-44 16,-1 0-53-16,-2 0-66 0,0 0-81 16,-5 0-102-16,-4-1-398 0</inkml:trace>
  <inkml:trace contextRef="#ctx0" brushRef="#br0" timeOffset="172830.53">14585 14064 1838 0,'0'0'160'15,"0"0"-120"-15,0 0 3 0,0 0 22 16,0 0 16-16,0 0 10 0,0 0 2 0,0 0-8 16,0 0-17-16,0 0-20 0,0 0-18 0,0 0-11 15,0 0-9-15,0 0-12 0,139 18-16 16,-116-20-23-16,0 1-42 0,-1-1-48 0,-5 1-60 15,0 1-69-15,-3 0-87 0,-1 0-140 16,-7 0-624-16</inkml:trace>
  <inkml:trace contextRef="#ctx0" brushRef="#br0" timeOffset="173187.97">15011 14209 1478 0,'0'0'120'15,"0"0"10"-15,0 0 3 0,0 0-17 16,0 0-40-16,0 0-17 0,0 0-8 0,0 0 2 16,28-126-10-16,-23 109-8 0,3-2-6 0,-3-1-9 15,1 2 2-15,3 0-2 0,-3-1 0 0,-1 4-4 16,1 2-2-16,-2 2 1 0,0 4 2 15,-3 4 11-15,-1 2 10 0,0 1 7 0,0 1-4 16,0 6-13-16,-4 4-14 0,-1 6-10 0,-1 4-3 16,0 4 1-16,-1 2-1 0,0 3 0 15,3 0-1-15,-1 0 0 0,3 0-2 0,-1 0 0 16,0 0-6-16,1-1-3 0,1-1-11 0,1-1-12 16,0-1-15-16,0-3-26 0,0-2-36 0,0-3-45 15,1-3-53-15,3-1-77 0,0-3-109 16,-3-2-214-16,2-5-92 0</inkml:trace>
  <inkml:trace contextRef="#ctx0" brushRef="#br0" timeOffset="175202.71">13115 13015 983 0,'0'0'-100'0,"0"0"55"15,0 0-6-15,0 0 12 0,0 0 47 0,0 0 4 16,0 0-7-16,132 8-5 0,-89-8 0 0,3 0-2 16,5 1 2-16,3-1 4 0,2 0 3 15,4 0 5-15,2 0 3 0,4-3 1 0,-1-1 1 16,2 1-3-16,-2-2 2 0,3 1-2 15,-2-1 4-15,2-1 4 0,-2-1 4 0,0 0 3 0,2-2-1 16,-1 1-1-16,-1 1-6 0,1 0-3 16,-3 1-4-16,-1 0-4 0,-3 2 1 0,-3 0 0 15,-2 1 2-15,-2 2 1 0,-4 1 4 0,-4 0 1 16,-4 0 1-16,-1 5-3 0,-5 1-2 0,-3 1-3 16,-2 1-4-16,-2 0 3 0,2 2-3 0,-2 0 1 15,0 1 1-15,-3 2-4 0,-1 1 1 16,-3 2-1-16,-2 0-1 0,1 4 5 0,0 1 1 15,-1 0 5-15,0 5 6 0,1-1 3 0,1 4 5 16,1 2 3-16,-1 4 2 0,-2 0 3 16,3 3-1-16,-2 1-3 0,-3 4-5 0,2-1-2 15,-5 4 1-15,4 2 1 0,-1 0 3 0,-3 3 0 16,4-1-1-16,-2 0 1 0,-1 0 0 0,0-3-2 16,1 0 0-16,-2-1 1 0,1-1 3 15,0-2 3-15,0 3 0 0,-1-5-3 0,2 0-2 0,0-1-4 16,0-1-7-16,0-3-6 0,-1-2-6 15,3 3-5-15,-3-4-1 0,-1-1-1 0,-1 0 2 16,0 2-2-16,0-4 1 0,-1 0 0 16,-2-3-3-16,-2 2 3 0,-2-1-1 0,0-1 0 15,-3-2 2-15,-2 1 2 0,-1-1-1 16,0-1 0-16,-1-1 4 0,-4-1-5 0,0-1 4 16,-5-1-2-16,0 0-1 0,-2-1 3 0,2 0 3 15,-3-2 1-15,-1 1 1 0,2-2 0 0,1 0-4 0,-2 0 0 16,2-2 0-16,-2-1-3 0,3 0 2 15,0-2-2-15,1-1 1 0,0-1 2 0,-1-2 3 16,0-2 3-16,0-1-2 0,-1 0 0 0,-3-2-4 16,3 0-2-16,-7 1-2 0,2-1-2 15,-1-1-5-15,-3 1 1 0,-4 1 0 0,-2-2-5 16,-5 1 3-16,0-1-1 0,-5-1-3 0,-6 0 7 16,3 0 1-16,-4 2-1 0,-3-2 2 0,1 1-2 15,-3-1-3-15,-1 1 3 0,0-1 0 16,-2 1 0-16,3-1 5 0,-1 1-6 0,0-1-3 15,-1 0 2-15,-1 0-8 0,1 0 7 0,-1 0 0 16,-3 0-3-16,0 0 5 0,-6 0-1 16,-1-2-1-16,-3 1 2 0,-5-2-2 0,-1 1 3 15,-1 0-2-15,-2 1 2 0,1-1 3 0,-1 1-2 16,1 0 2-16,5 0 1 0,1-1-7 16,5-1 0-16,3 0 0 0,4-2-6 0,6 2 0 0,1-2-8 15,7 1-10-15,5-1-7 0,5 2-13 0,3 1-23 16,7 0-37-16,6 1-46 0,5 1-86 15,4 0-137-15,4 0-96 0,1 0-407 0</inkml:trace>
  <inkml:trace contextRef="#ctx0" brushRef="#br0" timeOffset="184145.65">2085 12809 393 0,'0'0'2'0,"0"0"18"0,0 0 17 15,0 0 11-15,-128 2 2 0,100 6-14 0,-3 2-22 16,-4 4-10-16,2 2 0 0,0 3 1 0,-2 0 9 16,2 3 0-16,4 2-1 0,4 3 0 15,-2 0-3-15,5 2 3 0,2 0 7 0,8 2 0 16,-1 2-1-16,5 5 0 0,3 2 2 0,7 3-1 16,-1 7 4-16,12 5 1 0,1 1-4 15,9 2 1-15,3-1 0 0,6 0-8 0,5-7-3 16,3-3-4-16,4-8-7 0,4-4 1 0,5-4-4 0,-1-6 1 15,6-6 8-15,2-4-2 0,2-6 3 16,1-8 1-16,5-1-5 0,0-11 0 0,0-7-2 16,0-7-4-16,-6-4 0 0,-2-3-1 0,-9-2 1 15,-6 1 3-15,-6-1 2 0,-7 1 7 0,-3-1 6 16,-3 1 8-16,-8-2 14 0,-2-3 4 16,-6 1 7-16,-1-6 2 0,-6-1-7 0,-3-3-3 15,0-3-6-15,-1-1-5 0,-8-2-4 0,-1-2 0 16,-4-1-4-16,-2-1-2 0,-1 2 2 15,-1 1-5-15,-2 2 2 0,-6 5 1 16,2 4 3-16,-5 6 8 0,-3 4 1 0,-3 7-16 0,-9 7-22 16,-3 4-15-16,-6 8-11 0,-1 5-3 0,-6 3 1 15,3 11-30-15,1 3-39 0,4 8-41 16,0 4-67-16,3 5-59 0,12-7-27 0,16-7-77 16</inkml:trace>
  <inkml:trace contextRef="#ctx0" brushRef="#br0" timeOffset="185353.9">8605 12667 0 0,'0'0'33'0,"0"0"16"0,0 0 35 15,-119-59 31-15,85 45 15 0,-2 3-4 16,-4 0-24-16,1 0-28 0,-3 1-9 0,-1 3-4 16,2 2 0-16,-5 3 4 0,2 2-6 0,0 1-9 15,-2 6-13-15,4 5-8 0,-3 2-10 16,3 2-3-16,1 5 4 0,-2 1-5 0,2 3 5 16,1 4-3-16,1 5-3 0,2 3 0 0,3 1-5 15,2 5 0-15,5 4 1 0,3 4 1 16,6 2 4-16,3 3 3 0,7 1 6 0,7-2 6 15,2 3 2-15,11-3-6 0,10-1-5 0,4 1-9 16,9-4-5-16,5-3-3 0,6-3-5 0,4-5-2 16,4-3-4-16,3-2 0 0,-2-4 0 15,4 0-1-15,0-2 4 0,0-3-1 0,-1-1-1 16,3-3 2-16,0-3 0 0,1-2-7 0,0-3-16 16,-1-4-2-16,0-3-6 0,-4-3-4 0,-2-3-5 15,-4-1-12-15,-6-1-1 0,-2-6 6 0,-5-3 16 16,-3-2 16-16,-5-3 6 0,-4-2 11 15,-6-4 5-15,1-2 4 0,-1-3 5 0,-4-1 4 16,0-3 6-16,-2 1 2 0,0-2 9 0,-4-1 7 16,-3-2 8-16,-1-5 9 0,2-1 6 0,-5-5 3 15,2-2-5-15,-3-6-2 0,-2-2-6 0,0-4-6 16,0-3-6-16,-2-1-4 0,-7-4-4 16,-2 0-4-16,-5 0 1 0,-1 2-3 0,-3 0 1 15,-6 5 4-15,-2 4-2 0,-4 5 0 16,-4 9-3-16,-6 7-5 0,-3 8-6 0,-4 7-3 15,-3 10-10-15,-1 5-13 0,-5 5-20 0,0 6-39 16,-1 6-43-16,2 5-54 0,1 2-44 16,5 3-61-16,13-5-102 0,13-5-424 0</inkml:trace>
  <inkml:trace contextRef="#ctx0" brushRef="#br0" timeOffset="186320.72">2231 13786 199 0,'0'0'25'0,"0"0"11"0,0 0 24 15,0 0 16-15,0 0 15 0,0 0-4 0,0 0-11 16,0 0-10-16,0 0-9 0,0 0-12 16,0 0-11-16,0 0-5 0,-114 11-7 0,96 0 2 15,0 0-5-15,-3 4-6 0,0 1-4 0,0 2-6 16,-2 1-3-16,0 2 1 0,3 2-4 15,-1 1 0-15,-2 6-5 0,-2 1-3 0,2 3 1 16,0 2-1-16,-4 4 3 0,3 1-1 0,0 4 3 16,1 1 1-16,1 1-1 0,1 4 2 0,-2 0 1 15,2 3-4-15,1 0 3 0,2 1 0 16,-1-1-1-16,2 1 4 0,2 3 1 0,0 0 1 16,2 4 5-16,3 0 4 0,2 3 3 0,1 2 5 15,3 2-1-15,2 1-9 0,2 2 0 0,0-1-3 16,0 0-2-16,1 0 2 0,-1-2 2 15,1 0-5-15,3-3 5 0,0-1 2 0,2-4 4 16,-1 0 8-16,0-1 5 0,0-3 1 0,2-2 0 16,-3-2 6-16,4-3-1 0,-6-4 12 0,2-3 6 15,0-3 0-15,-3-1 10 0,0-4-7 16,1-3-2-16,-2-3-5 0,0-4-11 0,2-3-10 0,-2-2-14 16,0-6-4-16,1-2-12 0,2-4-6 15,-2-3-16-15,-1-4-39 0,2-1-35 0,-1 0-41 16,2-1-26-16,1-5-12 0,-3-6-39 15,4 3-73-15,-2 1-91 0</inkml:trace>
  <inkml:trace contextRef="#ctx0" brushRef="#br0" timeOffset="187782.64">7909 13523 1442 0,'0'0'-136'0,"0"0"64"0,0 0 19 16,0 0 42-16,0 0 18 0,0 0 0 0,-129-39-5 16,105 36 1-16,-3 2-2 0,-4 0 2 15,-3 1 1-15,-1 0-4 0,-2 1 0 0,-6 2-2 16,-1 2-2-16,-4 1 6 0,0 1-6 0,-3-2 2 15,-2 2-3-15,-4 0-2 0,-2 1 2 0,-3 1-2 16,-4 2 3-16,-4-1-6 0,-1 1-2 16,-3 1-1-16,-4 0 0 0,4-1 9 0,-3 1 4 15,1 1 1-15,-2 0 1 0,4 2-1 0,-4-1 1 16,3-1 2-16,-1 1 1 0,3 0 4 0,3-1 0 16,4-1 2-16,-2 0 4 0,6-3-3 0,0 2 4 15,3-2-6-15,-3 1-9 0,-2 2-7 16,-4 2-13-16,-2 3-4 0,-1 0 5 0,-1 0 9 15,2 1 20-15,3-2 12 0,3-3 9 16,5 0-7-16,5-1-10 0,-1-1-16 0,-2 2-20 16,3-1-28-16,-7 5-64 0,-5 1-46 0,2 1-17 15,-8 4 22-15,0 2 73 0,-6 0 64 0,5 2 50 16,-5-2 28-16,6 0 12 0,-1 2-7 0,-1-3-21 16,3 0-17-16,1 1-12 0,2 0-7 0,-2 1 1 15,5 0 0-15,-2 0 6 0,5 2 0 16,1 1-2-16,3 2-4 0,3-2-14 0,2 1-3 15,-1 1-3-15,2-2 3 0,1 1 4 0,4-2 8 16,0 0 10-16,4-1 11 0,3-1 6 16,1 0 1-16,7-2-7 0,1 0-12 0,1 1-10 15,2 0-8-15,5-2-3 0,-2 3-2 0,4 1-1 16,5-2 2-16,-3 0-3 0,1 0 0 0,5 2-1 16,-4 0-4-16,5 1 8 0,-2 2 0 0,-2 0 6 15,1 2 2-15,-1 4-1 0,-1-2 2 16,1 1-3-16,-3 0 4 0,0-2-4 0,-1 1 2 15,1-1-1-15,0 1 1 0,-1 0 1 16,1 2-1-16,-2 0 1 0,0 0 0 0,1 0 1 16,-2 0 4-16,0 0 1 0,1-1 8 0,-1 0 4 15,-1 2 7-15,0 1 3 0,1 2-1 0,-1 3 2 16,-3-1 3-16,1 2 8 0,-3-2 6 0,6-4 4 16,-3-1-3-16,3-2-6 0,2 0-10 0,1 2-5 15,3-4 2-15,-1-1-6 0,1 0 3 0,1-2 1 16,0-2-4-16,2-2 5 0,2-1-2 15,3-5-2-15,1 0-11 0,0-3-2 0,-2 1-5 16,3-3-9-16,0 0 4 0,2-1-6 16,1-2-1-16,0-2 2 0,2-2-7 0,-2 0-7 15,2-2-15-15,1-1-20 0,0-2-33 0,0-1-34 16,0 0-43-16,0-2-44 0,3 0-30 0,-1 0-12 16,0 0-8-16,1-2 99 0</inkml:trace>
  <inkml:trace contextRef="#ctx0" brushRef="#br0" timeOffset="188088.61">1751 16276 1595 0,'0'0'-134'0,"0"0"38"0,0 0 33 16,0 0 29-16,0 0 4 0,0 0-30 15,0 0-12-15,0 0 7 0,0 0 39 0,0 0 34 16,0 0 14-16,0 0 7 0,0 0-12 0,0 0-5 15,48 121 1-15,-40-96-3 0,-3 1 7 0,3 0-5 16,1-1 3-16,-3-1-3 0,-1-2 3 0,3-2 7 16,0-2-4-16,-2-2 12 0,2-1-2 0,0-2 11 15,0-2 4-15,0-1-2 0,1-3-1 16,0-2-15-16,2-3 3 0,-1-1-1 16,0-1 1-16,2 0 2 0,2-4-10 0,-1-6-3 0,0-1-10 15,4-4 1-15,-1-4-1 0,2-3-3 16,0-2-2-16,2-4-16 0,0-1-7 0,0-2-31 15,0 0-45-15,1 0-53 0,-3 0-65 0,0 1-83 16,-4 8-157-16,-4 7 96 0</inkml:trace>
  <inkml:trace contextRef="#ctx0" brushRef="#br0" timeOffset="188590.92">1089 16498 1411 0,'0'0'443'0,"0"0"-486"15,0 0-9-15,0 0-23 0,0 0 0 16,0 0 12-16,0 0 42 0,0 0 50 0,0 0 30 16,0 0 9-16,0 0-14 0,0 0-33 0,120 43-18 15,-93-32-5-15,2-2-3 0,0 2 8 16,0-1-3-16,0 1-4 0,-2 1 3 0,-2-1-3 15,1 1 5-15,-2 0-2 0,-4-1 2 0,2 0-3 16,-1-1-6-16,-3-1 9 0,-1-3-9 0,-3 0 5 16,-1-3 2-16,-3-1-6 0,-2-2 1 0,0 0-3 15,-2 0 1-15,-1-1-2 0,-3-1 9 0,2-2-4 16,0-1 6-16,-2-2 12 0,2-3-3 16,0-4 11-16,-1-1-5 0,1-5-7 0,0-2-6 15,2-1-6-15,-1-4-11 0,3 0-19 0,1-4-16 16,-1-3-35-16,5-2-48 0,-1 0-42 15,1-1-70-15,0 9-84 0,-6 11-364 0</inkml:trace>
  <inkml:trace contextRef="#ctx0" brushRef="#br0" timeOffset="189858.77">1402 17156 1213 0,'0'0'71'0,"0"0"-208"16,0 0 88-16,0 0 77 0,0 0 11 0,0 0-1 15,0 0-22-15,-116 93-20 0,111-75 4 16,0 0-2-16,1 2 5 0,3-1 3 0,2 1 5 16,-1 1 6-16,4 1 2 0,2-1 16 0,3 0-12 15,2-2 0-15,-1 0-1 0,1-5-6 0,3-1 8 16,1-3 6-16,1-1-6 0,-1-2-13 15,4-1 1-15,-2-3-15 0,2-2 1 0,-1-1 16 16,2-1-11-16,3-7 8 0,-2-1 2 16,-1-5-9-16,0-3 3 0,-3-2-1 0,0-1-2 15,-3-1-11-15,-3 1-1 0,1 1-4 0,-4 2-2 16,0 0 11-16,-5 5 2 0,0 0 3 0,-1 3 3 16,-2 3 0-16,0 2 0 0,0-1 0 0,0 3 6 15,0-1-2-15,-2 2 8 0,1 1-1 0,1 0-9 16,0 0-8-16,0 0-12 0,0 4-7 15,0 2 2-15,0 3 11 0,5 2 2 0,-2 2 8 16,4 2-1-16,3 0-8 0,0-1 8 0,0-2-4 16,6 1 3-16,-1 0 1 0,3-2 1 0,-2 0-6 15,2-3 1-15,1-2 8 0,0-1-7 0,1-3 10 16,-2-2-1-16,-1 0-7 0,1-3 7 16,-1-4-1-16,-3-2 3 0,0-3 2 0,-1 0 4 15,-5-3-6-15,-1 0 3 0,-1 0 7 0,-4 0-5 16,-2 0 6-16,0 1-3 0,-2-1-6 15,-5 0-1-15,-1 1 4 0,-3 1-4 0,-1-1-5 16,0 0 10-16,-6 1-12 0,3 1 1 16,-3 1 8-16,-1 2-10 0,0 1 2 0,-2 1-5 0,0 0-7 15,1 2-8-15,-1 2 7 0,1 3-3 16,2 0-11-16,4 6 9 0,0 4-15 0,2 1 7 16,4 1 13-16,2 1-2 0,2-2 2 0,4 2-4 15,0-3-3-15,4 1-4 0,3-3 2 0,6-3 5 16,-1 0-11-16,7-4 12 0,1-1-6 15,0 0-1-15,2-1 15 0,0-5-6 0,4-1 11 0,-2-3 0 16,3-3 2-16,-4 0-2 0,3-4 1 16,-4 0 1-16,-1-1-11 0,-3-1 8 15,-3 0-6-15,-3 0 4 0,1 2 7 0,-3 1-1 16,-3 0-1-16,1 0-1 0,-3 3 3 0,0 3-6 16,-3 1 11-16,1 3 5 0,-1 1-1 0,-1 2 9 15,-1 2-5-15,1-1-4 0,-1 2-4 0,0 0-7 16,0 0-5-16,1 6 3 0,0 1 9 15,3 4-2-15,2 0 8 0,1 4-8 0,-3-1-10 16,4 0 2-16,1 0-8 0,-2-1 2 0,3 2 0 16,0-2 3-16,4 1-2 0,-2-3 0 0,5 1 8 15,-3-2-8-15,4-2 2 0,-4-1 2 16,4-2-5-16,-3-4-5 0,1-1 3 0,-4 0-2 16,4-3-1-16,-4-4 8 0,-1-3-15 0,1-1 2 15,-2-2 13-15,3-3 1 0,-5-1 16 0,-1-3-3 16,1 0-2-16,-3-1-6 0,0 1 2 15,-3 1 4-15,-2-1-7 0,0 0 11 0,-1 2-4 0,-2-3 6 16,-2 4 5-16,-3 1-3 0,3 1 5 16,-3 2-4-16,-2 4 15 0,1 1 3 15,2 4 16-15,1 2 10 0,-1 2-17 0,2 0-3 16,-1 5-26-16,3 3-12 0,0 3-5 0,0 6-2 16,2 1 4-16,1 3-2 0,0-1 3 0,4 4-6 15,3-2 5-15,2 1-2 0,1-4-7 0,-1-1 0 16,2-1-18-16,0-4-7 0,1-1-29 0,6-2-31 15,-1-3-63-15,-1-3-73 0,4-4-40 16,0 0-85-16,-3-3-21 0,-8 0-75 0</inkml:trace>
  <inkml:trace contextRef="#ctx0" brushRef="#br0" timeOffset="190287.67">2458 16889 538 0,'0'0'209'0,"0"0"-135"15,0 0 17-15,0 0 7 0,0 0-8 16,0 0-36-16,0 0-13 0,0 0 7 0,0 0-5 16,-36 127 7-16,41-104-2 0,-1 0-1 0,5-1 8 15,-1-1-8-15,2-1-4 0,2-1-14 16,-1-4-16-16,5-3-4 0,0-2-13 0,3-4 4 16,2-2-8-16,2-4-7 0,2-3-4 0,-4-6 4 15,4-3 0-15,0-2 5 0,-3-3 16 0,-2-3-11 16,0-3 11-16,0-1 0 0,-3-2-7 0,-3-4 11 15,-2 4-6-15,-2-2 8 0,-1 3 3 16,-1 0 2-16,-6-1 4 0,-2 0-1 0,0-3 4 16,0-2-6-16,-4-3 3 0,-4-2-3 15,-4-4-6-15,-2-2-1 0,0-1-2 0,-5 3-5 0,1 2 0 16,2 2 7-16,-2 7-4 0,3 4 14 16,2 9 17-16,4 5 10 0,5 5 13 0,-2 5-14 15,5 1-21-15,-1 4-34 0,2 8-13 0,0 8 0 16,2 5 0-16,5 7 18 0,2 3-5 0,0-2 3 15,4 1 5-15,0 2-3 0,5 0 2 16,-2-1-1-16,0-1-3 0,2-4-10 0,2-5-1 16,0-3-17-16,-1-6-14 0,2-3-13 0,0-5-27 15,-1-2-10-15,0-4-14 0,-1-2-2 0,-3 0 25 16,3-2 25-16,0-5 19 0,-2-2-3 0,-4-2-22 16,-3 0-48-16,-8-1-62 0,-1-1-69 0,-1 2-110 15,0 5 216-15</inkml:trace>
  <inkml:trace contextRef="#ctx0" brushRef="#br0" timeOffset="190452.31">2633 16687 1303 0,'0'0'99'15,"0"0"-31"-15,0 0 17 0,0 0-22 0,0 0-13 16,0 0 19-16,0 0-9 0,0 0-9 0,0 0-13 16,132-86-2-16,-102 68-6 0,1 0-7 15,1-2-1-15,-1 1-18 0,3-1-9 0,-3 1-5 16,1 2-14-16,0 2-51 0,-1 4-74 0,-1 0-101 15,-3 3-98-15,-7 3-100 0,-9 3-244 0</inkml:trace>
  <inkml:trace contextRef="#ctx0" brushRef="#br0" timeOffset="191687.82">2649 16886 0 0,'0'0'84'0,"0"0"34"0,0 0 7 15,0 0 6-15,0 0-44 0,0 0-7 16,0 0 13-16,0 0 9 0,0 0 4 0,0 0-17 16,0 0-20-16,0 0-19 0,0 0-13 0,0 0-7 15,-25-10 3-15,25 10 0 0,-2 3-5 16,2-1 2-16,-2 3-16 0,-1-1-1 0,-1 3 3 15,2 4 4-15,-4-1 13 0,3 3 6 0,-2 0 11 16,-1 2-3-16,1 0 5 0,0 1-7 0,0 0-19 16,1 2-4-16,1-1-19 0,-2 0 2 15,2 1 2-15,2-2 1 0,-2 0-5 0,2-2-7 16,-1 0 6-16,2-2-12 0,0 0 8 0,2-2-1 16,2-2-19-16,2-2-2 0,0-2-21 15,1 0-16-15,2-3-21 0,2-1-22 16,1 0-18-16,4-5-22 0,0-3-40 0,-1 1-99 0,-5 1-357 0</inkml:trace>
  <inkml:trace contextRef="#ctx0" brushRef="#br0" timeOffset="193258.36">2088 17735 1110 0,'0'0'91'0,"0"0"-66"0,0 0 21 15,0 0 7-15,0 0 2 0,0 0-7 0,0 0-27 16,0 0-3-16,0 0-6 0,0 0-12 0,0 0 3 16,0 0 1-16,-96 121 3 0,96-105-6 15,1 2 8-15,7 0-25 0,-1 3-3 0,0-1 19 16,3 1-23-16,2 0 22 0,2-2-3 0,1 0-8 15,1-3 4-15,0-2 0 0,1-1 5 16,3-4-20-16,0-2 23 0,0-1-28 0,2-2 4 16,-1-3 28-16,4-1-21 0,-3 0 15 0,0-7-9 15,-2-1 6-15,0-2-10 0,-2-4 30 16,-3-2 16-16,1-3-34 0,-3-1 29 0,-1-9-22 16,-1-6-12-16,-1-2 19 0,-2-4-12 0,-4 4-2 15,-6 3 11-15,2 3 5 0,-1 0 0 0,-3-2 9 16,-6 2-2-16,-2 0-10 0,-2 1 8 0,2 1-7 15,-6 4 4-15,4 2 10 0,-4 3-3 16,5 6 8-16,-1 3-1 0,2 5 8 0,2 3-2 16,5 3-1-16,-2 1-8 0,5 6-19 0,-2 6-3 15,2 5-10-15,2 4-3 0,0 6 4 0,7 3-1 16,2-3 0-16,2 2 4 0,4 0 3 0,3 0-4 16,2 0 7-16,3 0-3 0,-2-5-7 15,-2-3 4-15,-2-3 6 0,-1-5 7 0,0 4-18 16,3-2 0-16,0 2-19 0,2-2-7 0,2 1 26 15,0-5-15-15,1 0 10 0,-2-6-6 0,2-2-2 16,-2-4 4-16,-1 0 5 0,-3-7 8 16,2-6-11-16,-1-9 7 0,-2-6-18 0,-4-3 4 15,-5 3 18-15,-4 2 2 0,-4 2 19 0,0 4 1 16,0-1-2-16,-5 3 4 0,-3 2 3 0,1 2 2 16,-5 3-3-16,2 2 11 0,-2 3-3 15,0 2 2-15,2 2 7 0,-3 2-6 0,3 0-10 16,0 6-9-16,-1 1-7 0,3 5-13 0,0 0 7 15,2 3-3-15,0 0-5 0,2 2 4 0,1 0-3 16,2 1 1-16,1-3-4 0,0 2 3 16,1-5-6-16,5 0-2 0,-2-3 22 0,2-3-22 15,-2-1 2-15,4 1-8 0,2-2-20 0,4-4 16 16,2 0-8-16,0-6 7 0,-3-6 2 16,-2 1 2-16,-2 0 1 0,-4 0 0 0,1 1 4 15,-1 1 0-15,1 4 17 0,-4 1 2 0,0-1-4 16,2 3 2-16,-1-1-9 0,-1 0-2 15,3 0-3-15,-2 2 5 0,3 0-10 0,-1 1 5 16,2 0 10-16,-2 1-10 0,4 4 12 0,1 1-2 16,0 2-5-16,2 1 0 0,3 0 6 0,-3-1 2 15,2-1-14-15,2-1 15 0,-3 0-25 0,3-3-5 16,-2-1 14-16,-4 0-14 0,1-1 14 0,-2-1-1 16,-1-2 6-16,-4-4 0 0,2-2 10 15,-4-4 6-15,-2-1-8 0,0-1 14 0,0-2-7 16,0-1 6-16,0-2 10 0,0 0-5 0,0-3 2 15,-2 0-8-15,2 2-2 0,0-2-5 0,0 2 4 16,2 2 1-16,5-1-6 0,-2 3 6 16,4 1-6-16,3 0 0 0,3 4 0 0,-1 1-1 15,7 3-8-15,0 4 4 0,4 1 3 0,-2 2-4 16,-1 0 16-16,4 0-8 0,-2 0-5 0,-3 2 1 16,1 4-10-16,-2 2 12 0,-2 2-2 15,-1 3 9-15,-5 0 0 0,-4-1 0 0,-4 3 15 16,-3 1-4-16,-1 3 12 0,-5 0 4 0,-5 2 2 15,-4-2 11-15,1 0 9 0,2-5 7 0,-2-2-6 16,3-4 0-16,2-5-21 0,0-3-16 16,3 0-9-16,-1-4-21 0,5-8 0 0,-2-2-6 15,0-3 1-15,3-2-1 0,0 0 4 0,0-5 2 16,-1-1-15-16,6-2 5 0,-2-2-9 16,-1 1 0-16,4 2 11 0,-4 4 7 0,1 3 3 15,2 6 4-15,-3 2 9 0,1 4-9 0,2 3 12 16,-3 2 3-16,4 2-7 0,-1 0 23 0,1 0 0 15,0 6 7-15,2 4 1 0,2 1-9 0,0-1-10 16,2 2-12-16,0-3 1 0,2 1-14 16,-1-3 1-16,-1-3-20 0,3-2-49 0,-1-2-65 15,2 0-118-15,-4-5-128 0,-2-2-189 0,-5 1-3 0</inkml:trace>
  <inkml:trace contextRef="#ctx0" brushRef="#br0" timeOffset="193870.4">3061 17069 1700 0,'0'0'11'16,"0"0"-15"-16,0 0-5 0,0 0-8 15,0 0 0-15,0 0-16 0,0 0 11 16,0 0-4-16,0 0-28 0,0 0-25 0,0 0-24 0,0 0-16 16,148 115 15-16,-116-102 21 0,-1-2 14 0,-1 0 24 15,-3 1 14-15,-3-1 9 0,-3-1 16 16,0-1 14-16,-5-2 16 0,-2-1 22 0,-3-2 34 15,-2-2 26-15,-1-1 18 0,-3-1 21 0,-1-1-2 16,-3-4-6-16,0-3-16 0,-2-4-21 16,1-2-27-16,0-3-17 0,0 0-11 0,-4-2-17 15,1-2 0-15,-3 1-13 0,1-2-5 0,-3-2-5 16,2 1-6-16,-4 0 6 0,0 1-5 0,-3 1 5 16,1 3-3-16,1 2-1 0,2 3-1 0,4 3-7 15,-1 4 7-15,4 4-6 0,1 2-9 0,1 1-10 16,0 9-4-16,0 5 6 0,3 8 7 15,8 7 18-15,0 6-2 0,7 3 17 0,0 6 1 16,2 1-7-16,1 3 3 0,3 3-15 16,2 3 0-16,-1 2-3 0,3 3 2 0,0 1-11 15,-2 1 11-15,1-3 29 0,3-5-5 0,-3-5 7 16,-2-5-11-16,1-5-21 0,-8-9-1 16,-2-5 8-16,-5-7 11 0,-1-4-23 0,-3-2 22 15,-3-2-19-15,3 0 2 0,-5-3 33 0,2-3-9 16,-4-4-2-16,0 0-19 0,-6-11-5 15,-9-9-14-15,-2-4 19 0,-3-4 0 0,-5-1-6 0,3-2-2 16,0-2-5-16,-7-3-3 0,8-3 0 0,-2-2 3 16,1-2-4-16,4-1 13 0,1 1-3 15,6 3 5-15,3 4 6 0,5 5-4 0,3 5-6 16,0 6 2-16,3 5-10 0,6 3 2 0,0 3 8 16,3 4-3-16,2 2 7 0,-1 1-4 0,0 2 6 15,3 0-9-15,-2 3 7 0,2 3 9 16,-2-1-3-16,-2 2 11 0,4 0-6 0,-3 0-6 15,0 2-5-15,1-2 0 0,-3 1-13 0,1-1-13 16,-2-1-18-16,-1-3-57 0,1-1-43 16,-1-2-57-16,-4 0-71 0,3-6-53 0,-4 0-75 15,0 1-212-15</inkml:trace>
  <inkml:trace contextRef="#ctx0" brushRef="#br0" timeOffset="194015.12">3729 17162 437 0,'0'0'502'16,"0"0"-207"-16,0 0 14 0,0 0-26 0,0 0-74 0,0 0-82 15,0 0-56-15,0 0-47 0,0 0-48 16,0 0-21-16,0 0-29 0,0 0-35 0,0 0-24 16,0 0-76-16,-50-56-105 0,60 56-145 15,0 0-431-15</inkml:trace>
  <inkml:trace contextRef="#ctx0" brushRef="#br0" timeOffset="194970.89">3952 17136 1528 0,'0'0'124'0,"0"0"21"0,0 0 9 0,0 0-41 16,0 0-47-16,0 0-25 0,-89 126 4 15,87-102-6-15,-1 2-13 0,-1-2-10 0,4 1-1 16,0 1-4-16,7 0-12 0,2 1 12 0,0 1-18 16,3-4-1-16,1-2 10 0,6-1-16 0,1-5 1 15,6-4-14-15,-1-1-15 0,3-5-10 0,1-2-5 16,-2-2 4-16,2-2-12 0,0 0 10 15,-1-7-12-15,-4-3-5 0,4-2 19 0,-5-3 6 16,2-3 26-16,-4 0 17 0,-4-2 7 0,1-1 8 16,-3 1 6-16,-5 1 15 0,-4 0 9 0,1 2 24 15,-5 2 9-15,-2 2 11 0,0 0 5 0,-2 2-10 16,-4 0-12-16,1-1-13 0,-3 3-1 16,0 1-9-16,-1 3 4 0,2 4 1 0,-2 1-9 15,0 0-8-15,0 2-11 0,-2 4-11 0,2 3-14 16,-1 4 1-16,0 2-13 0,0 1 0 15,1 0 10-15,0-1-14 0,4-2 17 0,-2-1-7 16,5-4-16-16,0-1 2 0,1-2-22 0,1-3-3 16,0 0-1-16,2-2 6 0,0 0 8 0,4 0 6 15,-2-4 16-15,3 1 0 0,-1-1 10 16,1 2 5-16,-3-1-4 0,3 1 1 0,2 2 4 16,-2-1-2-16,-1 1-6 0,3 0 7 0,2 0-10 15,-1 0 2-15,4 0 8 0,-1 3-4 16,-1 0 0-16,2-1 1 0,2 0 4 0,-3 1-5 15,1-1 9-15,-2 0-4 0,0 1-12 0,-2-2 13 0,1 0-7 16,-1-1 4-16,0 0 11 0,1 0-3 16,0 0 4-16,0-2-3 0,3-4 1 0,-2-2-12 15,-1-4 8-15,1-1-4 0,-2 0-7 0,1-3 12 16,-1-1-13-16,-1 1 6 0,0-2 6 16,-5 0-3-16,3-3 5 0,-5 0-5 0,1-3 4 15,-3-1-6-15,0-3 7 0,0-1 1 0,-5-3-10 16,-2-2 8-16,0-4-6 0,-3-3 1 15,-3 1 0-15,0 1 3 0,0 3-6 0,-4 4 1 16,4 3 7-16,-4 7-5 0,6 6 14 0,1 6 5 16,-1 3 6-16,7 3 0 0,-2 4-2 0,4 0-7 15,0 8-16-15,2 6 4 0,0 4-15 16,0 4 6-16,2 4 5 0,3 3-6 0,5 0 11 16,2-1-7-16,1 2 2 0,-1 1-3 0,5 2 5 15,-1 0 10-15,3-1-8 0,0-1 7 0,2-1-9 16,0-3-8-16,0-1 6 0,-1-3-8 15,2-3-6-15,2-3 0 0,-2-2 0 0,-2-5-4 16,1-2 11-16,-1-1-3 0,-1-3-12 0,1-3 5 16,-5-1-17-16,3 0 2 0,-5-5 2 15,3 0 0-15,-4-4 3 0,-1 0 0 0,-2-3 10 16,-1 0-2-16,-3-3 14 0,3-1 4 0,-5-3-4 0,2-1 9 16,-3 0-8-16,-3-1 2 0,1-3 2 15,0 1 0-15,-4 2-3 0,-1 0 2 0,-3 2 8 16,2 5-3-16,-2 2 17 0,0 5 2 0,-1 2 0 15,2 5 6-15,2 0-15 0,-3 8 0 16,5 3-10-16,-4 4-3 0,4 1-2 0,-3 2-6 16,4 2 9-16,2 0-8 0,0 4 8 15,0-1 2-15,0 1-5 0,5-1 4 0,-1 1 3 0,3-2 6 16,-3 1-8-16,4-2 10 0,0-2-13 16,1-1-3-16,2-1 4 0,-1-1-11 0,3-4-1 15,-1-3-10-15,0-2-4 0,4-4-15 0,-4-3 0 16,3 0-12-16,0-5-18 0,-1-4-2 0,1-1-40 15,-2-5-33-15,1 0-39 0,-1 0-55 16,-2-2-54-16,-2-1-53 0,-4 5-53 0,1 5-126 0</inkml:trace>
  <inkml:trace contextRef="#ctx0" brushRef="#br0" timeOffset="195237.22">4066 16849 2174 0,'0'0'-58'0,"0"0"59"0,0 0 61 15,0 0 24-15,0 0-3 0,148-29-21 0,-106 14-11 16,1-1-11-16,4-1-6 0,-1-1-13 0,3-1-2 15,-1 2-7-15,-3-3-13 0,0 2-4 16,-4 0-25-16,-4 1-34 0,-1 2-51 0,-6 3-73 16,-1 0-82-16,-5 4-108 0,-6 1-159 0,-7 4-462 0</inkml:trace>
  <inkml:trace contextRef="#ctx0" brushRef="#br0" timeOffset="206802.88">13171 8793 0 0,'0'0'7'16,"0"0"48"-16,0 0 16 0,0 0 24 0,0 0 26 15,0 0 6-15,0 0 7 0,0 0 0 0,0 0-15 16,0 0-15-16,0 0-12 0,-5 129-12 0,5-104-3 16,-2 3-5-16,2 4-13 0,-2 1-11 15,1 4-12-15,0 3-6 0,0 0 2 0,0 6 2 16,1 0 5-16,0 1-2 0,0-1-1 0,0 1-5 15,0-3-8-15,0 2 1 0,0-4-5 0,2 1 1 16,4-4 0-16,-2-3-1 0,2-2 1 16,0-3-3-16,4-2 1 0,0-2-5 0,4-4-1 15,-2-2 0-15,-1-2 0 0,2-2 6 0,-2-3 2 16,6 0 3-16,-1-5 4 0,1-1-2 0,3-3 5 16,3-2-1-16,2-3 1 0,2 0 5 15,3 0 1-15,3-3-4 0,3-2-3 0,4-3-9 16,3 2-4-16,3-1 0 0,4 0-3 0,3-1 7 15,2 1 2-15,6 0-1 0,3-2 2 0,3 0-9 16,7 0-6-16,-1 1-3 0,7 1 1 16,1 1-2-16,3 1 1 0,1 4-2 0,1-3-3 15,-2 2 3-15,4 2-4 0,-1 0 2 0,1 0 0 16,2-1-4-16,-1 1 5 0,2-3 0 16,-1 1-2-16,-2 0 1 0,-5-2-1 0,-2-1-1 0,-5 2-3 15,-2-1 1-15,-3 0 2 0,-2 0 4 0,-2 1 1 16,0-1-2-16,-3 2 0 0,-3 1-3 15,-5 0 0-15,-4 0 0 0,-2 1 0 0,-5 0-4 16,2 2 2-16,-3 0 0 0,0 0 0 0,2 2 5 16,0-1-8-16,1 1-3 0,0 1-4 15,-2-2-5-15,2 2-9 0,-3-2-21 0,-3 0-12 16,0-1-18-16,-6 0-9 0,-1-2-4 0,-3 0-22 16,-4 0-26-16,0-2-26 0,-2-4-25 15,-3 0-22-15,-2-1-32 0,-1-2-39 0,-7 2 4 16,-5 2-80-16</inkml:trace>
  <inkml:trace contextRef="#ctx0" brushRef="#br0" timeOffset="207993.84">13659 8915 1198 0,'0'0'-180'0,"0"0"112"0,0 0 3 15,0 0 11-15,0 0 22 0,0 0 51 16,0 0 30-16,0 0 13 0,0 0 14 0,0 0 7 15,154-74 3-15,-110 62-8 0,9 0-9 0,4-3-6 16,10 1-7-16,4 0 1 0,9 0-8 16,3 0-10-16,5 1-10 0,4 1-13 0,4 3-7 15,1-2-7-15,1 3 1 0,1 0-4 0,0-1 2 16,5 1 6-16,-2 0 1 0,2 1 7 0,5 0 0 16,-5 0 0-16,3 2 0 0,-2-1-2 15,2 0 0-15,-2 1-3 0,-3-1-6 0,2-1-3 0,-4-1-3 16,-1 1-4-16,-5-1 1 0,2-1 1 15,-7 1 2-15,1-3 2 0,-1 2-2 0,-6 1-2 16,-3-2-3-16,-7 1 1 0,-5 0-1 0,-5 0-1 16,-4 0 5-16,-7 1 2 0,-5 0 4 0,-3 2 2 15,-5 2-1-15,-5 1 0 0,1 2-1 16,-2 0 2-16,-5 0 0 0,-1 1-5 0,0-1 4 16,-4 1-3-16,-2 0 0 0,0-1 2 0,-1 1-3 15,-1 0-2-15,2-2 2 0,-1 2 2 0,0 0-2 16,2-1 3-16,4 0-2 0,-4 0-2 15,1 0 0-15,2 1-1 0,-2 0 1 0,-5 0 4 16,0 0-2-16,-5 0-2 0,0 2 1 0,-3 0-4 16,-4 1 2-16,-2-2 4 0,-3 1 0 15,-1 1 8-15,2-1 10 0,-2 2 10 0,0 3 6 16,0 1 0-16,0 3-3 0,0 0-6 0,0 2 0 16,-2 1 2-16,1 2-1 0,1 1 0 15,0 2-2-15,0 2-5 0,0 2-4 0,0 0-3 16,1 0-2-16,1 3-3 0,0 0 2 0,-2 0-5 15,0 1 1-15,0 0 0 0,0-1-3 0,-5 3 5 0,2-2 0 16,-3 2 3-16,4 1-3 0,0-1-1 16,2 1-1-16,0 0-9 0,0-3 2 0,3 0-6 15,4-1-1-15,-1-1 2 0,2-3-1 0,1 0 1 16,1 0 1-16,-1-2 0 16,0-2-3-16,1-1 3 0,2-2-2 0,-1-2-1 15,0-1 5-15,5-1-4 0,-4 0 3 0,0-3 2 0,-2 2-1 16,-2-2 1-16,-3-1-1 0,1-1 3 15,-4-2 0-15,-2 2 8 0,0 0 1 0,0-2 1 16,0 1-1-16,0-1-5 0,0 1 0 0,0 1-3 16,0 0 2-16,0-1-3 0,0 2-2 0,0 0 6 15,0 3-6-15,0-2 6 0,0 3-1 16,-1 0-4-16,1 1 3 0,-1 1-3 0,1 0 4 16,0 1-3-16,0 1 2 0,0 2-2 0,0-2-5 15,1 2 3-15,0-1-1 0,5 0 4 0,-4 0 2 16,0-1-4-16,-1-1-3 0,4-1 2 15,-4 1-1-15,1 0 2 0,0-2 3 16,-2 0-8-16,1-3 3 0,-1 1 0 0,0-2-3 0,0-1 5 16,0-1-1-16,-1-2 2 0,-4 0-3 0,-2-1 2 15,-1 1 2-15,-1-1-3 0,3-1 4 0,-3 1-4 16,0 1 1-16,-1-1 2 0,0 3-1 0,-1-1 1 16,-1-2-2-16,0 2 3 15,-3 0-4-15,2-1 4 0,-4 0 2 0,1 0-5 16,-3 1 7-16,-6 0-7 0,4 1 1 0,-2 0-1 0,-5 1-2 15,-1 1 1-15,-1 0-3 0,-1-1 4 16,-1 0-1-16,-1-2 0 0,-4 1-3 0,4 0-3 16,-4-1 1-16,0 0-1 0,-2 1 2 0,-1 0 2 15,-3 0 0-15,-3-1 2 0,2-1-1 16,-7 1 4-16,-2-2-1 0,-3-1 4 0,-3-1 2 16,-4-1-3-16,-3 0 0 0,-3 0-2 0,-6 0-3 15,-2 0-2-15,-5 0 3 0,-1-2-3 0,-1-1 0 16,2 1 7-16,5-2-8 0,0 2 6 0,7-2-5 15,4 2-16-15,0 0-13 0,4-1-27 16,1 2-27-16,-1 0-32 0,2-1-27 0,0-1-31 16,3 2-32-16,3-1-40 0,4 0-87 15,16-1-135-15,9 1 157 0</inkml:trace>
  <inkml:trace contextRef="#ctx0" brushRef="#br0" timeOffset="208519.53">13115 8963 879 0,'0'0'8'0,"0"0"23"16,0 0-5-16,0 0 14 0,0 0 20 0,0 0 7 16,0 0 11-16,0 0 7 0,0 0 3 15,0 0 2-15,0 0-9 0,144-24-6 0,-103 11-18 16,4 2-13-16,7-2-3 0,2 1-11 15,2 0-2-15,4-2-8 0,1 3-7 0,6-1-6 16,-2 2-6-16,4 0-2 0,1 3-7 0,-3 1 0 16,1 4-11-16,1 0-8 0,-3 2-16 0,-4 3-44 15,-3 4-60-15,-4 4-82 0,-4 3-104 0,-17-3-75 16,-11-3-131-16</inkml:trace>
  <inkml:trace contextRef="#ctx0" brushRef="#br0" timeOffset="209969.66">14836 8688 600 0,'0'0'-32'0,"0"0"33"0,0 0 48 0,0 0 29 16,0 0 7-16,0 0-13 0,0 0-16 16,0 0-12-16,0 0-14 0,0 0-5 0,0 0 9 15,0 0 32-15,-73 77 33 0,77-82 16 0,3-1 3 16,0-2-18-16,1-2-19 0,1-2-10 0,-3 0-8 16,0-1-12-16,1 1-3 0,0-2-4 15,-1 0-8-15,2-3-1 0,-1 0-3 0,2-2-1 16,1-1-3-16,2-2 0 0,1-4-4 0,3 1-2 15,0-2-1-15,0 0-4 0,2 0 1 16,-1 3-1-16,2 0-2 0,1 4 5 0,-1 2-2 16,3 2 0-16,-2 1-5 0,1 2-3 0,1 3-2 15,6 1-6-15,-1 1 4 0,3 1-6 0,1 0-1 16,0 3 1-16,0 2-5 0,2 1 3 0,-2 1-3 16,-1 0-2-16,0 0-5 0,-2 3-3 0,-3 3-2 15,-3 0-8-15,2 1-3 0,-4 1-14 16,-4-2-17-16,1 1-19 0,-4-1-27 0,0 0-29 15,-3 0-39-15,-3-1-37 0,2-1-50 0,-5 1-42 16,-2-2-16-16,-1 0-201 0</inkml:trace>
  <inkml:trace contextRef="#ctx0" brushRef="#br0" timeOffset="210286.94">15391 8131 1334 0,'0'0'14'0,"0"0"41"16,0 0 40-16,0 0 25 0,0 0 4 16,0 0-43-16,0 0-48 0,0 0-21 0,0 0-8 15,0 0 13-15,0 0 14 0,0 0 10 0,0 0-2 16,0 0-6-16,72-8-3 0,-46 11-10 16,4 2-7-16,-1-1-8 0,-1 2-4 0,-1 0 2 0,2 2 1 15,0-1 2-15,-4 2-1 0,0-1-5 0,-4 1-2 16,-3-1 0-16,-4 2-1 0,-5-1 3 15,0 1 6-15,-8 1 13 0,-1 0 13 0,-5 2 7 16,-9 2 0-16,-2 1-6 0,-7 1-13 0,-1 3 1 16,-5-1 0-16,-1-2-8 0,3 2 6 15,2-2-12-15,1-1-6 0,0-2-4 0,6 0-9 16,3-4-16-16,5 2-31 0,1-4-41 0,7-1-55 16,1-2-56-16,1-1-63 0,5-2-94 0,4-1-73 15,-2-1-291-15</inkml:trace>
  <inkml:trace contextRef="#ctx0" brushRef="#br0" timeOffset="210824.51">16018 8330 1346 0,'0'0'1'15,"0"0"43"-15,0 0 33 0,0 0 6 16,0 0-26-16,0 0-32 0,0 0-4 0,0 0 4 0,0 0 20 16,0 0 15-16,0 0 4 0,0 0 1 15,0 0-18-15,28-33-14 0,-11 17-7 0,0-4-1 16,2-1-2-16,1 2 4 0,1-2 0 0,-3-1 1 16,-3 1-3-16,2-1-1 0,-1 1 0 0,-2 0-4 15,0 0 1-15,1 3 0 0,-4-1 0 16,-1 5 6-16,-3 4 2 0,-1 2-3 0,-2 2-2 15,0 3-7-15,-3 2-4 0,-1 0-6 0,0 1 0 16,0 0-6-16,0 3 4 0,0 4 12 0,-1 4-2 16,-1 5 8-16,-5 6-5 0,2 1-9 0,-2 2-1 15,-3-2 4-15,2 3-2 0,-1 1-1 0,1 0-2 16,-1 3-9-16,1-1-3 0,-1 1-1 16,0-3-10-16,3 0-14 0,1-2-24 0,1-3-35 15,1-1-32-15,2-4-32 0,1-1-38 0,4-3-50 16,6-4-85-16,-5-5-105 15,5 0-493-15</inkml:trace>
  <inkml:trace contextRef="#ctx0" brushRef="#br0" timeOffset="211185.89">16746 7851 1768 0,'0'0'17'0,"0"0"41"0,0 0 46 15,0 0 27-15,0 0-16 0,0 0-36 0,0 0-20 16,0 0-7-16,0 0-6 0,0 0-1 0,0 0 4 15,0 0-5-15,0 0-6 0,-47 130 0 16,35-100-1-16,1 1-4 0,-4 2-4 0,1 2-3 16,1 0-6-16,-3 1-5 0,0-2-2 0,0 2-5 15,-2-1-1-15,1 1-3 0,0-2-3 16,0-1-2-16,3 0-3 0,0-2-3 0,1-1-5 16,5-3-10-16,0-6-11 0,3 0-21 0,2-5-22 15,-1-2-45-15,4-4-61 0,0-1-59 0,0-2-101 16,1-3-143-16,3-2-771 0</inkml:trace>
  <inkml:trace contextRef="#ctx0" brushRef="#br0" timeOffset="211929.46">17074 7950 251 0,'0'0'192'0,"0"0"36"15,0 0 52-15,0 0 19 0,0 0-56 0,0 0-47 16,0 0-25-16,0 0-18 0,0 0-24 16,0 0-21-16,0 0-18 0,0 0-26 0,0 0-15 15,0 0-15-15,19-32 4 0,-19 35 8 0,0 2 4 16,2 2 5-16,-1 1-11 0,2 3-5 16,-3 0-6-16,0 1-5 0,-3 2 1 0,0 1-9 15,-4 2-4-15,2 1-1 0,-3 1-4 0,-1 1-2 16,-1-2 2-16,1 1-2 0,-2-1-3 0,0-2 3 15,1 0 0-15,0-2-2 0,0 0 4 0,4 0-1 16,0-3-2-16,-3 0 2 0,6-3 0 16,-2-2-4-16,3 0 0 0,2-1-2 0,0-3-9 15,0 0 9-15,0 1-3 0,0-2 0 0,0 0 5 16,0 0-7-16,4 0 5 0,0 1-2 16,3-1 7-16,0 0-2 0,4-1-4 0,2 0 7 15,0 0-7-15,0 0 5 0,2-2-1 0,0-2-4 16,2 1-3-16,-2-1 2 0,4 2-2 0,0-2-1 15,-1 2 4-15,3-1-8 0,-3-1 0 16,-1 1-2-16,3-2-4 0,-2 2-6 0,3 1-8 16,-4-3-12-16,-4 4-20 0,2 0-13 0,-2 1-26 15,-2 0-32-15,0 0-25 0,-5 0-39 0,0 2-23 16,1 1-29-16,-4 1-38 0,5-1-37 0,-5 2-48 16,1-3 20-16,-1 0-178 0</inkml:trace>
  <inkml:trace contextRef="#ctx0" brushRef="#br0" timeOffset="212189.91">17379 8150 766 0,'0'0'225'0,"0"0"30"0,0 0 17 0,0 0-34 15,0 0-51-15,0 0-21 0,0 0-12 0,0 0-28 16,0 0-37-16,0 0-20 0,0 0-19 15,0 0-7-15,0 0-5 0,0 0-2 0,-34 14 2 0,27 0-3 16,4 1 2-16,-4 1-4 0,4 0 1 16,-3 2-3-16,4 0-6 0,-3 0-2 0,0 0-7 15,2 2-2-15,-3-1-7 0,2-2 0 0,-2-1-5 16,3-1-1-16,-4 1 1 0,5-2-9 0,-2-2 0 16,0 0-13-16,3 0-13 0,0-2-14 0,0-1-27 15,1-1-27-15,0-2-60 0,0 0-67 16,1-2-82-16,2-1-135 0,2-1-158 0,-3-2-380 0</inkml:trace>
  <inkml:trace contextRef="#ctx0" brushRef="#br0" timeOffset="-214260.92">17778 8061 1005 0,'0'0'173'0,"0"0"-15"0,0 0 46 15,0 0 8-15,0 0-32 0,0 0-72 0,0 0-30 16,0 0-4-16,0 0 0 0,0 0 0 0,0 0-12 16,0 0-6-16,37-16-12 0,-24 14-8 0,6 2-10 15,1 0-8-15,2 2-5 0,3 0-7 0,-1 0-4 16,2 0-4-16,-2 1-8 0,-2-1-8 0,4 0-23 15,-2 0-37-15,-5 0-51 0,6-1-47 16,-3 0-40-16,-5 0-60 0,1 1-67 0,-8-1-81 16,1-1-466-16</inkml:trace>
  <inkml:trace contextRef="#ctx0" brushRef="#br0" timeOffset="-214049.1">17794 8258 1550 0,'0'0'76'0,"0"0"-66"16,0 0 37-16,0 0 58 0,0 0 8 0,0 0-11 15,0 0-11-15,0 0-1 0,0 0-8 16,120 2-19-16,-96-5-14 0,-1 1-14 0,2 0-9 16,0 0-14-16,2 1-10 0,0 0-7 0,-2 0-16 15,2 1-24-15,-4-1-44 0,-2 1-58 16,1 0-53-16,-4 0-77 0,-3 0-81 0,-3 0-82 15,-8 0-431-15</inkml:trace>
  <inkml:trace contextRef="#ctx0" brushRef="#br0" timeOffset="-213642.81">18516 8103 1648 0,'0'0'66'0,"0"0"39"0,0 0 15 0,0 0-8 15,0 0-49-15,0 0-27 0,0 0-7 0,0 0-3 16,0 0-12-16,0 0-7 0,0 0-2 16,0 0-5-16,0 0 6 0,0 0-5 0,-105 54 1 15,99-40-3-15,3 3-4 0,0-2 2 0,0 2-2 16,2-1 2-16,1-2-2 0,0 3-2 0,0-3 1 15,4 0-5-15,1-2 0 0,1 1-3 16,1-4 1-16,2 1 0 0,1-3 3 0,0-2 4 16,5-2-1-16,-3-2 9 0,2-1 5 15,1 0 2-15,0-1 3 0,-3-3 0 0,3-3 3 0,-3-1 4 16,-1-1 11-16,0 0 7 0,-2-1 9 16,-2-1 8-16,-3 1 1 0,3-2-2 0,-3 1-6 15,-3-2-6-15,0 2-10 0,-1-3-4 0,0 0-9 16,0-2-8-16,-1 2-2 0,-3-2-10 0,-2 2-9 15,2 1-9-15,-4 0-25 0,-1 1-33 16,3 2-45-16,-3 3-54 0,0 3-75 0,-2 1-96 16,3 3-136-16,0 0-629 0</inkml:trace>
  <inkml:trace contextRef="#ctx0" brushRef="#br0" timeOffset="-213415.9">18751 8295 1934 0,'0'0'-13'0,"0"0"41"0,0 0 59 16,0 0 11-16,0 0-25 0,0 0-19 16,0 0-8-16,0 0-7 0,30 121-16 0,-29-102-6 15,3 0-7-15,-3-1-4 0,-1 1-7 0,0 0-13 16,0-3-16-16,-1 1-35 0,-4-2-43 0,2-2-51 15,-3-2-78-15,4-2-83 0,0-2-115 16,1-4-443-16</inkml:trace>
  <inkml:trace contextRef="#ctx0" brushRef="#br0" timeOffset="-213035.92">18962 8194 1752 0,'0'0'84'0,"0"0"28"0,0 0 23 16,0 0 10-16,0 0-47 0,0 0-33 0,0 0-10 15,0 0-9-15,0 0-11 0,0 0-7 0,0 0-6 16,122-55-4-16,-111 59-3 0,1 2-4 0,-2 1-2 16,1 0-6-16,-1 1 3 0,-1 2-5 15,-1-3-1-15,-4 2 4 0,2 0-4 0,-5 0 5 16,-1 0 0-16,0 2-1 0,-8 0 2 0,3 1-2 15,-4 0 1-15,-2 0-5 0,-1 1 5 16,-2 0-2-16,2 0-2 0,1 1 9 0,0-2-4 16,0 1 7-16,0-1 3 0,3 0 1 0,0 0 3 15,4 0 1-15,-2-2-3 0,6-2-4 16,0 1-2-16,0-2-8 0,0 0-2 0,6-2 1 0,-1 0-4 16,4 0-2-16,2-2-7 0,0-1-5 15,4-1-11-15,-2-1-10 0,4 0-12 16,-3-2-19-16,5-2-23 0,-6-1-49 0,5 0-48 0,-5 1-56 15,2-2-55-15,-2 1-50 0,0-1-55 0,-4 3-19 16,-2 1-80-16</inkml:trace>
  <inkml:trace contextRef="#ctx0" brushRef="#br0" timeOffset="-212726.95">19370 8260 1301 0,'0'0'177'0,"0"0"18"0,0 0 19 15,0 0-40-15,0 0-58 0,0 0-34 16,0 0-14-16,0 0-5 0,0 0 3 0,0 0-5 16,0 0-12-16,0 0-9 0,0 0-14 0,0 0-6 15,28 56-1-15,-20-48-4 0,-1-1 1 0,1 1-4 16,-1 0-2-16,-2-1 0 0,4 2-4 16,-3-1 4-16,-1 2-5 0,3-2-1 0,-1 1 5 0,-1 0-7 15,2 0 3-15,-1 0-1 0,-2 1-4 16,4 1 2-16,-2-1 2 0,-3 0 0 0,2-1 0 15,-4 1 0-15,0 1-3 0,-2-3 1 0,0 0 3 16,-1 0-3-16,-4-2-3 0,-4 1-8 0,-3-1-15 16,-3 0-20-16,1-1-25 0,-2-1-31 15,-3-1-34-15,5-1-37 0,-5-1-49 16,5-1-41-16,-3 0-32 0,4-1-49 0,4-4-44 0,2 2-367 0</inkml:trace>
  <inkml:trace contextRef="#ctx0" brushRef="#br0" timeOffset="-212545.85">19328 8279 887 0,'0'0'349'0,"0"0"-26"16,0 0-48-16,0 0-62 0,0 0-55 0,0 0-25 0,0 0-23 15,0 0-19-15,0 0-17 0,0 0-17 16,0 0-7-16,132-56-18 0,-112 55-9 0,1 0-9 16,-1 0-7-16,1-1-2 0,0 1-3 0,-3-1-6 15,0 2-14-15,-3 0-14 0,1 0-27 0,-3 0-34 16,-1 0-54-16,-2 0-61 0,0 2-78 15,-2 2-114-15,-3-2-123 0,-1 0-510 0</inkml:trace>
  <inkml:trace contextRef="#ctx0" brushRef="#br0" timeOffset="-211774.34">20090 8026 1025 0,'0'0'52'0,"0"0"63"0,0 0 45 16,0 0 21-16,0 0-10 0,0 0-51 0,0 0-37 16,0 0-14-16,0 0-9 0,0 0 0 15,-122 5-6-15,104 11 0 0,4 4-1 0,-3 3-6 16,4 4 5-16,1 1-6 0,3 2-6 0,2-1-8 16,4 3-8-16,0 1-7 0,3 0-7 0,0 1 5 15,4-2-12-15,2 0 0 0,2-1-4 16,8-1-10-16,-3 0 0 0,7-2-12 0,0-4-15 0,1 0-24 15,6-5-35-15,-3-1-44 0,4-3-41 0,0-1-68 16,-2-2-94-16,-7-3-107 0,-3-3-484 0</inkml:trace>
  <inkml:trace contextRef="#ctx0" brushRef="#br0" timeOffset="-210442.32">20752 8175 588 0,'0'0'98'16,"0"0"58"-16,0 0 41 0,0 0 20 0,0 0-38 16,0 0-44-16,0 0-24 0,0 0-27 15,0 0-22-15,0 0-24 0,0 0-12 0,0 0-1 16,0 0-1-16,-19 19 2 0,13-2 1 0,-2 3 1 15,0 0-6-15,0 3 0 0,1-2-1 0,-2 0-6 16,1 2-2-16,0-2-5 0,-3 0-6 16,4-1 1-16,-2 0-2 0,0-1-4 0,2 2-3 15,-1-1-4-15,1-2-11 0,1-2-5 16,1-1-17-16,0-1-18 0,-1-1-18 0,3-2-29 16,0 1-26-16,-2-2-33 0,4-1-34 0,-1-2-51 15,2-1-55-15,0-1-3 0,0-2-90 0</inkml:trace>
  <inkml:trace contextRef="#ctx0" brushRef="#br0" timeOffset="-210089.86">20361 8208 1153 0,'0'0'1'0,"0"0"32"0,0 0 29 0,0 0 19 16,0 0-10-16,0 0-25 0,0 0-8 16,0 0-2-16,0 0 5 0,0 0 1 0,0 0 0 15,0 0-5-15,0 0-1 0,0 0-12 0,84-7-6 16,-81 16-1-16,2-1-10 0,-2 2 8 0,-2-3 4 16,-1-1-1-16,0 0 9 0,0 0-2 15,0-2 1-15,-1 1 4 0,-5-2-3 0,1 1-2 16,-3-1-4-16,-1 0-5 0,-1-1-6 0,2 0-3 15,-2 0-1-15,1-2-1 0,1 0-2 16,1 0 0-16,0-2 0 0,3-1-6 0,-3-2-7 16,5 1-6-16,0-1-12 0,0-1-11 0,2 0-15 15,0 1-22-15,0-1-28 0,0-1-40 0,3 1-46 16,5 2-70-16,2 0-76 0,-2 1-95 16,-3 2 51-16</inkml:trace>
  <inkml:trace contextRef="#ctx0" brushRef="#br0" timeOffset="-209671.06">20869 8511 809 0,'0'0'269'0,"0"0"-208"0,0 0 47 16,0 0 22-16,0 0-2 0,0 0-42 0,0 0-17 15,0 0-5-15,0 0-10 0,0 0-14 0,0 0-11 16,0 0-9-16,0 0-5 0,0 0-5 0,102-59-3 16,-97 64-4-16,4 1-3 0,-5 0 0 0,1 3 0 15,-3 1-1-15,1-1 4 0,0 2-3 16,-3 0 0-16,-1-2 0 0,1 0 0 0,-5 0 4 15,0 1-1-15,-2-2 4 0,-2 0 2 0,-1 0-2 16,1-2 8-16,-2 0-2 0,1 0 4 0,-3-1 1 16,-2-2 1-16,2 1 2 0,-2-2 4 15,0-1 5-15,3-1 1 0,0 0 5 0,2-1-5 16,1-4-5-16,4-1-7 0,1 0-14 0,2-1-12 16,2 0-12-16,0-2-10 0,0 0-13 0,0-4-14 15,2 2-23-15,2 0-34 0,3 0-54 16,3-1-62-16,0 2-70 0,0-1-70 0,1 4-27 15,-5 2-39-15</inkml:trace>
  <inkml:trace contextRef="#ctx0" brushRef="#br0" timeOffset="-208266.92">20498 8423 0 0,'0'0'0'0,"0"0"98"0,0 0 95 0,0 0 26 16,0 0 9-16,0 0-19 0,0 0-30 0,0 0-29 15,0 0-19-15,0 0-3 0,0 0-10 16,0 0 0-16,0 0 2 0,30 28-1 0,-26-30-2 16,2-4-17-16,4-1-20 0,-1-3-22 15,1-1-14-15,0-3-3 0,1-1-4 0,-2 0 3 16,0-1-6-16,1 1-3 0,-1-2-6 0,-3 0-9 16,2 0 0-16,0-2-7 0,-2 0 0 0,0 0-3 15,2-2-2-15,-4 2 0 0,4-2-3 0,-1 0 0 16,-1 3-2-16,1 2 1 0,1 2-1 15,-3 0 1-15,1 5-1 0,-3 2-1 0,1 2-1 16,0 2-3-16,-4 3 3 0,0 0-6 16,0 3 4-16,0 6 5 0,0 5-1 15,-2 7 9-15,-1 2-3 0,0 4-1 0,0 2-3 0,-1 4 2 16,1 1-2-16,1 1 1 0,0 1 1 0,-2-2-4 16,3 2 0-16,1-2 0 0,0-1 1 15,0-1 0-15,5-5 0 0,0-5 2 0,4-1-7 16,1-4 5-16,1-3-1 0,2-4-2 0,0 0 5 15,-1-6-3-15,-1 0 5 0,0-4 4 0,-1 0 3 16,0-4 2-16,1-4-1 0,-1-2 3 0,4-4-3 16,-4-1 5-16,0-2 1 0,1-1 1 0,-1-1 0 15,0-3-5-15,0-2 0 0,3-1-4 16,-2-1-1-16,1 1-4 0,-1 2-4 0,3 3 2 16,-2 2-2-16,0 4 2 0,-1 3 0 0,-2 1 0 15,0 3 0-15,-2 4-4 0,1 2 1 16,-2 1-4-16,-2 3 1 0,2 6 1 0,-3 3 2 15,1 3 1-15,0 3 1 0,-3 1-1 0,-1 1-2 16,0 1 1-16,0 3-5 0,-1 0 3 0,1 0-2 16,-1-1-2-16,1-2 7 0,-3-1-7 0,3-2 4 15,0-2 0-15,0-2-6 0,0-1 7 16,0-4 1-16,0-2 2 0,0-3-4 0,0-2 1 16,3-1-4-16,-1-1 0 0,0 0 10 0,4-2-1 15,-2-5 5-15,5-2 1 0,2-4-6 0,-1-2 1 16,0-1-2-16,1-1 3 15,-1-2-2-15,6-4 3 0,-2-1-3 0,3-1-1 0,0-3 0 16,3 2-3-16,-2 3 1 0,0 2-2 16,-3 4 1-16,1 4 0 0,-5 3 2 0,0 3 1 15,-3 3-5-15,-2 3 5 0,-1 1-6 0,1 2 2 16,-1 7 3-16,-2 0 0 0,2 4 6 0,-2 1 3 16,0 4-1-16,0 1-1 0,-1 1-2 0,0-1-1 15,0 1-6-15,2 2 4 0,-1-3-5 0,0-1 0 16,-2-1 1-16,0-1-3 0,2-3-1 15,-1 0-9-15,-1-3-10 0,-1 0-14 0,2-3-18 16,-1 0-36-16,-1-3-62 0,0 0-74 0,0-1-105 16,-3 0-162-16,3-2-861 0</inkml:trace>
  <inkml:trace contextRef="#ctx0" brushRef="#br0" timeOffset="-207991.93">20508 8092 1803 0,'0'0'49'0,"0"0"29"0,0 0 17 16,0 0 14-16,0 0-23 0,0 0-10 0,0 0-3 15,0 0 0-15,0 0-6 0,129-85-9 0,-99 81-7 16,3 3-10-16,2 1-5 0,3 0-10 0,0 0-6 15,1 2-6-15,-1 2-6 0,-1 1-3 0,0 2-7 16,-3 0-2-16,-4 1-14 0,-3 3-18 16,-2-1-30-16,-4 2-54 0,0 1-62 15,-2 0-64-15,0 0-90 0,-5-3-145 0,-7-3-796 0</inkml:trace>
  <inkml:trace contextRef="#ctx0" brushRef="#br0" timeOffset="-207641.95">22226 8103 1778 0,'0'0'20'0,"0"0"22"0,0 0 19 16,0 0 13-16,0 0-1 0,0 0 3 0,0 0 19 15,0 0-3-15,0 0-20 0,0 0-11 0,0 0-8 16,-44 138 2-16,33-109-4 0,-2 2-5 0,2 3-11 16,0-2-9-16,0 1-6 0,-1-1-9 15,1 2-1-15,-1-2-2 0,0 0-6 0,-1-2 0 16,1-2-4-16,-1-1-2 0,2-4-4 0,1-1-11 15,2-1-19-15,1-4-31 0,3-1-40 16,0-3-62-16,1-4-68 0,3 1-106 0,-3-6-137 16,3-1-618-16</inkml:trace>
  <inkml:trace contextRef="#ctx0" brushRef="#br0" timeOffset="-207292.94">21787 8114 1643 0,'0'0'37'0,"0"0"16"0,0 0 15 0,0 0 2 16,0 0-27-16,0 0-4 0,0 0 11 15,0 0 5-15,0 0 2 0,0 0-4 0,0 0-9 16,0 0-6-16,0 0-14 0,108 15-9 0,-95-4-8 15,-1-3-4-15,-2 1 1 0,2-1-3 0,-5-1 0 16,-3-1-1-16,0-1 0 0,-4 0 7 16,0-1 7-16,0-1 6 0,-5 1 3 0,-7-2-3 15,-1 0-9-15,-2 1-4 0,-2-3-1 0,0 0 0 16,0 1 1-16,2-1 2 0,0-3-1 16,3-2 2-16,4 0-3 0,2-1-4 0,1 0-6 15,1 2-10-15,3-2-10 0,0 2-15 0,1-2-18 16,0 0-34-16,4 0-43 0,2 2-72 0,2-1-83 15,1 2-117-15,0 0-88 0,-4 2-223 0</inkml:trace>
  <inkml:trace contextRef="#ctx0" brushRef="#br0" timeOffset="-206876.95">22424 8442 1397 0,'0'0'110'16,"0"0"-24"-16,0 0 37 0,0 0 11 15,0 0-31-15,0 0-29 0,0 0 0 0,0 0-5 16,0 0-15-16,0 0-21 0,123-61-9 0,-112 61-12 15,-1 0-7-15,-1 1 2 0,-1 3-8 0,-1 1-1 16,-2 2 0-16,-2 0-6 0,-1 1 3 0,-2 2-3 16,0 0-1-16,-2 2-4 0,-4 1 6 15,0-1 1-15,-3 1 3 0,1 0 4 0,-1-3-1 16,-1-1 4-16,-1 0-2 0,-1-2 7 0,-1 0-1 16,0-1 4-16,1-1 4 0,1-2-3 0,-3-1 7 15,3 0 0-15,1-1 1 0,1-1 5 0,1 0-4 16,0 0 2-16,3-5-2 0,0 0 0 15,2-2-8-15,2 0-5 0,0-2-9 16,1 0-9-16,0-2-4 0,0-1-12 0,0-2-17 0,1 1-42 16,2 0-61-16,-3 1-94 0,2 1-115 15,-1 4-135-15,-1 2-617 0</inkml:trace>
  <inkml:trace contextRef="#ctx0" brushRef="#br0" timeOffset="-206361.01">22913 8155 2305 0,'0'0'56'0,"0"0"20"0,0 0 6 0,0 0 11 15,0 0-30-15,0 0-30 0,0 0-1 16,0 0-7-16,0 0-7 0,0 0-14 0,0 0-15 16,0 0-18-16,0 0-17 0,-5-45-39 15,6 53-69-15,2 1-78 0,-2 3-107 0,2-1-145 16,-2 1-241-16,-1-5 43 0</inkml:trace>
  <inkml:trace contextRef="#ctx0" brushRef="#br0" timeOffset="-206169.98">22898 8372 1760 0,'0'0'143'0,"0"0"33"0,0 0 16 16,0 0-33-16,0 0-70 0,0 0-36 0,0 0-17 16,0 0-18-16,0 0-14 0,0 0-5 0,0 0-5 15,0 0-18-15,0 0-30 0,60-8-67 0,-49 8-107 16,-1 0-152-16,-1 0-210 0,-4 0-636 15</inkml:trace>
  <inkml:trace contextRef="#ctx0" brushRef="#br0" timeOffset="-205643.89">23359 8081 1800 0,'0'0'104'0,"0"0"21"15,0 0-5-15,0 0-26 0,0 0-63 16,0 0-16-16,0 0 3 0,0 0 3 0,0 0-3 16,0 0-7-16,0 0-3 0,119-48-4 0,-98 51 1 15,-1 3-4-15,-1 0 0 0,-4 2-3 16,0 1-2-16,-5 1 3 0,-1 0-1 0,-3-1 2 15,0 1-3-15,-5 0-1 0,0-1-2 0,-1 1 0 16,0-1 6-16,0 3-1 0,-3-3 6 0,-5 2-1 16,2-4-1-16,-1 2 5 0,-6 0 0 0,3-1 4 15,-1 1 4-15,-2-1 0 0,4-1-1 16,-1 0 4-16,0 0-2 0,2-2 0 16,2 1 6-16,0 0-5 0,2 0 0 0,3 0-5 0,0 1-6 15,1-3-5-15,0 2-5 0,3-1 1 0,5 1-3 16,-1-1 1-16,3-1 0 0,5 1-7 15,-1-3-9-15,3 1-15 0,2-2-27 0,1 0-46 16,0-1-60-16,0 0-93 0,-1 0-101 0,-5 0-113 16,-4-1-511-16</inkml:trace>
  <inkml:trace contextRef="#ctx0" brushRef="#br0" timeOffset="-205325.91">23845 8003 1616 0,'0'0'155'0,"0"0"-5"0,0 0-2 16,0 0-12-16,0 0-71 0,0 0-19 0,0 0-1 15,0 0 3-15,0 0-3 0,0 0-4 0,0 0 0 16,0 0-10-16,0 0-8 0,0 0-14 16,-2 30 1-16,4-23 2 0,4 1 0 0,0 0 8 15,1 0-6-15,3 0-2 0,0 0-2 0,1 0-2 16,5 0 0-16,-4 2-3 0,3-1-1 15,0-1-6-15,-4 1 3 0,2 0-1 0,-1-1-1 16,-2 1 3-16,-4 0-2 0,0-2 4 0,-3 0-2 16,-2 0 4-16,-1-1-1 0,0-1 3 0,-5 0 1 15,-1 0 0-15,-6 0 0 0,0-1-6 16,-4 0 1-16,2-1-9 0,-3 1-12 0,-1-2-22 16,1 0-43-16,1 1-49 0,-2-2-69 0,1 0-77 15,0-1-110-15,4 1-143 0,5-1-575 0</inkml:trace>
  <inkml:trace contextRef="#ctx0" brushRef="#br0" timeOffset="-205136.09">23771 8017 1233 0,'0'0'226'0,"0"0"4"16,0 0 11-16,0 0-32 0,0 0-92 0,0 0-45 15,0 0-17-15,0 0-16 0,0 0-11 0,126-68-12 16,-102 66-4-16,-1 1-4 0,2 1-6 0,-2 0 2 15,2 0-18-15,2 0-23 0,-5 0-42 16,-1 2-70-16,3 0-52 0,-4 0-93 0,-2 0-95 16,-1 0-56-16,-8-1-439 0</inkml:trace>
  <inkml:trace contextRef="#ctx0" brushRef="#br0" timeOffset="-204860.11">24624 7744 1049 0,'0'0'222'15,"0"0"-1"-15,0 0-10 0,0 0-47 0,0 0-52 16,0 0-12-16,0 0 11 0,0 0-6 0,0 0-7 16,0 0-4-16,0 0-16 0,0 0-2 15,0 0-5-15,-40 120-6 0,28-94-9 0,-1 2-17 16,-3 1-5-16,4 2-9 0,-6-1-4 0,2 1-5 15,-1-2-2-15,-1 0-5 0,0-2 0 0,4-2-3 16,-3 1-8-16,5-4 2 0,-1 1-11 16,3-4-11-16,2-2-12 0,-1-1-29 0,5 0-26 15,-1-5-51-15,3-1-68 0,2-2-59 0,0-1-107 16,0-2-164-16,0-2-720 0</inkml:trace>
  <inkml:trace contextRef="#ctx0" brushRef="#br0" timeOffset="-204493.12">24232 7779 588 0,'0'0'729'16,"0"0"-620"-16,0 0 15 0,0 0 16 0,0 0-7 15,0 0-33-15,0 0-7 0,0 0-4 0,0 0-11 16,0 0-16-16,0 0-10 0,0 0-11 16,0 0-14-16,128-47-10 0,-113 53-8 0,-1 0-5 15,2 1-3-15,-2 1-1 0,-1-1-4 0,-3 1-3 16,0-1-1-16,-2 0-4 0,-5 0-3 0,0-3-4 16,-2 2-3-16,-1-3 4 0,0 1 6 15,-3-2 10-15,-1 2 5 0,-4-3 2 0,-2 0-1 16,-1-1 1-16,-2 0-1 0,-2 0 2 0,2 0-1 15,1-2-3-15,-2-2 5 0,1 1-5 0,2-1 1 16,1 1 0-16,2-2-12 0,3 2-8 16,0 0-23-16,3 0-28 0,1-1-33 0,0 2-76 15,1 0-114-15,0 0-158 0,0 1-725 0</inkml:trace>
  <inkml:trace contextRef="#ctx0" brushRef="#br0" timeOffset="-204010.16">24696 8110 1321 0,'0'0'110'0,"0"0"-9"0,0 0 27 16,0 0-8-16,0 0-42 0,0 0-9 0,0 0-1 16,0 0 3-16,0 0-12 0,0 0-10 0,124-30-12 15,-114 31-4-15,-2 4-7 0,0 2-8 16,-2 0-3-16,0 2-7 0,-3 2-1 0,2-2 1 15,-4 2 4-15,-1-1 0 0,0 2 0 0,0 0 1 16,-2-3-5-16,-3 4 4 0,1-1-1 0,-2-2 0 16,3 2 3-16,-5-3-3 0,2 0 1 15,-1 0 1-15,-1-2 8 0,-1-2 4 0,-1 0 1 16,-1-3 6-16,1 0-7 0,-1-2 0 0,1 0-1 16,-1 0-1-16,-1 0 1 0,2-4 0 0,2-1 4 15,2-2-6-15,0 0-1 0,2-1-8 16,0-2-2-16,4-1-3 0,-1 1-7 0,1-3-1 15,0 2-8-15,0-2-5 0,1-2-15 0,3 2-14 16,2 0-29-16,1-1-55 0,1 1-65 0,1-1-115 16,0 3-133-16,-1 1-123 0,-1 5-472 0</inkml:trace>
  <inkml:trace contextRef="#ctx0" brushRef="#br0" timeOffset="-203648.25">25193 7645 1097 0,'0'0'310'0,"0"0"-245"16,0 0 26-16,0 0 60 0,0 0 17 0,0 0-21 16,0 0-7-16,0 0-13 0,0 0-24 0,17 143-24 15,-13-116-13-15,4 2-11 0,-1 4-13 16,-1-3-8-16,1 3-5 0,-4 1-6 0,1-1-11 16,-1 1-2-16,-2-3-2 0,-1 1-6 0,0-1 4 15,-5-1-7-15,-2-1-11 0,-3-1-7 16,-6-3-11-16,-2-1-10 0,1 0-10 0,-6-4-16 15,-1-2-19-15,1 2-29 0,-5-3-41 0,-2-1-47 16,-1-1-87-16,-1 1-127 0,7-4-264 0,9-4 74 16</inkml:trace>
  <inkml:trace contextRef="#ctx0" brushRef="#br0" timeOffset="-202758.08">22928 8179 0 0,'0'0'100'0,"0"0"30"0,0 0 9 15,0 0 12-15,0 0-13 0,0 0-4 16,0 0-3-16,0 0-6 0,0 0-12 0,0 0-15 16,0 0-16-16,0 0-17 0,0 0-12 15,0 0-7-15,40-19-8 0,-40 19-3 0,1 0 2 16,-1 0 5-16,0 0 1 0,0 0 10 0,0 2-3 16,0 0-6-16,-1 1 1 0,0 0-12 0,-3 1 0 15,0-2-1-15,2 1-7 0,-2-1-5 0,-1 2-4 16,0-2-4-16,0-1-5 0,4 1 0 15,-2 0-8-15,1-2-7 0,2 1-10 0,-2-1-18 16,2 0-18-16,0 0-30 0,0 0-50 0,0 0-51 16,0 0-75-16,0 1-102 0,2 0-264 0,0-1 317 0</inkml:trace>
  <inkml:trace contextRef="#ctx0" brushRef="#br0" timeOffset="-202410.8">22958 8440 321 0,'0'0'97'0,"0"0"-22"0,0 0 39 15,0 0 24-15,0 0-11 0,0 0-14 0,0 0-9 16,0 0-6-16,0 0-18 0,0 0-22 16,0 0-12-16,0 0-15 0,0 0-6 0,45-14-10 15,-44 14-4-15,-1 0 1 0,1 0 0 0,-1 0 5 16,0 0 1-16,0 0 3 0,0 2 4 0,0-1 4 16,0 0 0-16,-2 0-2 0,-1 1-3 15,1 0-11-15,-1-1-6 0,-1-1-3 0,2 1-5 16,-1-1-4-16,1 0-8 0,-3 0-22 0,4 0-34 15,-3 0-55-15,0 0-70 0,1 0-93 16,0 0-54-16,1 0-281 0</inkml:trace>
  <inkml:trace contextRef="#ctx0" brushRef="#br0" timeOffset="-201437">20437 8396 0 0,'0'0'0'0,"0"0"9"0,0 0 100 0,0 0-15 16,0 0 10-16,0 0 6 0,0 0 3 0,0 0 2 15,0 0 12-15,0 0 14 0,0 0-6 0,0 0-5 16,0 0-17-16,0 0-23 0,32 2-20 15,-20-9-15-15,-1 0-7 0,2-1-6 0,0 0-6 16,-2 0-1-16,5 0-5 0,-3-1-6 0,-2 1-2 16,3-1-9-16,-1 0-2 0,-1-1-5 15,1-1-3-15,1 1 2 0,-1-1-3 0,-1-1 2 16,-1 0-2-16,-1-2-3 0,1 0-1 0,-1-2 0 16,0-1 1-16,-1 2 1 0,-1-2-2 0,1 2-4 15,-4 3 0-15,3 2 2 0,-4 3 1 16,-1 2 4-16,-1 3-1 0,-2 2-5 0,0 0-7 15,0 0-2-15,0 4 2 0,-2 5 6 0,-1 2 9 16,-1 3 2-16,1 2-5 0,-2 1-2 0,4-1-3 16,-1 0-1-16,1 0 0 0,1-1 0 0,0 1-2 15,0-2-1-15,-1 0-2 0,1-2-2 16,-1 1-9-16,-1-1-12 0,2 1-14 0,0-3-28 16,0 0-27-16,0-1-34 0,2-1-60 0,1 2-71 15,-1-4-23-15,1-2-198 0</inkml:trace>
  <inkml:trace contextRef="#ctx0" brushRef="#br0" timeOffset="-200925.66">20651 8117 80 0,'0'0'145'0,"0"0"-98"16,0 0 35-16,0 0 25 0,0 0 7 16,0 0-22-16,0 0-19 0,0 0 1 0,0 0 14 15,0 0 11-15,0 0-1 0,0 0-6 0,0 0-7 16,0 0-6-16,35-57-7 0,-30 51-6 15,4 0-9-15,0 1-4 0,-1 1-6 0,0-1-6 16,4 0-4-16,-2 0-8 0,3 0-3 0,0 0-5 16,0 1-1-16,2 1 2 0,-3-1-2 15,2 3 4-15,-1 1-4 0,-3 0-3 0,0 2 3 16,-3 4-2-16,0 2 2 0,0 1-2 0,0 5-4 16,0-1-7-16,0 0-3 0,-1 1-7 0,1 0-13 15,3-1-12-15,-2 1-19 0,0-3-24 0,-2 1-36 16,2-1-46-16,-2 1-56 0,-1-1-69 15,1-2-63-15,-3-3-434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13:25.132"/>
    </inkml:context>
    <inkml:brush xml:id="br0">
      <inkml:brushProperty name="width" value="0.05292" units="cm"/>
      <inkml:brushProperty name="height" value="0.05292" units="cm"/>
      <inkml:brushProperty name="color" value="#FF0000"/>
    </inkml:brush>
  </inkml:definitions>
  <inkml:trace contextRef="#ctx0" brushRef="#br0">12593 11226 0 0,'0'0'143'0,"0"0"-49"16,0 0-29-16,0 0-24 0,0 0-12 0,0 0 3 15,0 0 2-15,0 0 8 0,0 0 6 0,0 0-1 16,0 0-5-16,0 0-13 0,-27-33-13 16,27 33-11-16,-2 0-8 0,0 0-7 0,1 0-3 15,0 0 3-15,-2 1 1 0,-2 2 1 0,3 2 2 16,-1-2-5-16,-2 1-1 0,4-1-3 0,-2 0-5 16,-1 1 0-16,1-1-2 0,2 1-4 15,1-1-15-15,0 1-27 0,0-2-119 0,0-1 1 0</inkml:trace>
  <inkml:trace contextRef="#ctx0" brushRef="#br0" timeOffset="2717.26">12487 11279 0 0,'0'0'118'0,"0"0"51"0,0 0-108 0,0 0-26 15,0 0-8-15,0 0-6 0,0 0-1 0,0 0 1 16,0 0 9-16,0 0 20 0,0 0 13 0,0 0 11 16,0 0 2-16,0 0 0 0,-10 0 9 15,10 0 9-15,-1 0 2 0,1 0-5 0,-1 0-10 16,-1 0-16-16,-1 0-4 0,2-1-8 0,0-1-13 15,-2 2-6-15,-2 0-11 0,3 0-6 16,-3 0-2-16,2 0 0 0,-2 0 4 0,0 0 1 16,3 0 7-16,0 0 0 0,1 0 0 0,0 0 0 15,-2 0-6-15,3 0 2 0,0 2-1 0,0-2 4 16,0 0 4-16,0 0 2 0,0 0-3 16,0 0-2-16,0 0-1 0,0 0-5 0,0 1 4 15,0-1 1-15,3 0 0 0,-1 0 2 0,0 0-6 16,0 0-2-16,3 0-2 0,0 0-1 0,1 0-1 15,-2 0 2-15,3 0 3 0,1 0-3 0,-1 0 6 16,3 0 0-16,0 0-1 0,4-3 2 0,-1 1-4 16,-1 1-2-16,3 0-3 0,-2-2-1 15,0 3-4-15,2-1 2 0,-1 0 0 0,0-2 1 16,4 2 2-16,-1-1-3 0,-4-1 2 0,5 1-6 16,-5-1 1-16,3 1-1 0,-2 1-2 0,-1 0 3 15,3 0-1-15,-5 1 0 0,3-1 0 16,-2 1-1-16,-1 0-1 0,1 0-3 0,-3 0 1 15,0 0-1-15,0 0 0 0,0 0 1 0,-2 0-3 16,3 0 4-16,-1 0-4 0,-1 0-2 16,-2 1 3-16,0 0-4 0,5 0 4 0,-4-1 0 15,0 1-2-15,1-1 3 0,2 2-1 0,-1-2-1 16,2 0-2-16,-1 0 1 0,1 0-1 16,1 1 2-16,1-1 1 0,-1 0-1 0,0 0 1 15,-1 0-2-15,2 0 0 0,1 0 1 0,-1 0 1 16,4 0 0-16,-3 0-1 0,3-1 1 0,-3-1-3 15,5 1 3-15,1 0-1 0,-1-1-2 16,3 1 2-16,-1-2-2 0,3 2 3 0,-1 0-2 0,0-1 1 16,2 0 1-16,-2 0-4 0,1 1 4 15,2-1-2-15,-1-1-1 0,3 2 2 0,-1-1-1 16,0-1 0-16,0 1-1 0,1 1 3 16,-2 0-3-16,2-1 3 0,0 0 0 0,0 0-4 0,0-1 4 15,0 1-2-15,-2-1 0 0,0 2 1 16,0-1-4-16,-3 1 2 0,0-2 2 0,-3 2 2 15,2 0 2-15,-1 0-2 0,-4 0 0 0,4 0-1 16,-2-2-2-16,-2 2 3 0,0 1-3 0,-1-1-1 16,0 1 0-16,-1 0 0 0,0-1 0 15,-1 1 2-15,-1 0-2 0,0 0 0 0,2 0 0 16,-2 0 0-16,0 0 0 0,3 0 1 0,-1 0 2 16,2 0-5-16,-1 0 4 0,0 0-3 15,1 0-1-15,-2 0 3 0,3 0-4 0,-2 0 4 16,0 0 1-16,2 0-2 0,-1 0 7 0,-1 0-6 15,2 0-1-15,2 0-2 0,-1 0-4 16,2 0 4-16,0 0 1 0,-2 0 3 0,2 0 2 0,-2 0-3 16,2 0 0-16,-1 0-2 0,0 0 0 0,0 0 2 15,1 0 0-15,0 0 0 0,0 0-1 16,1 0-2-16,0 0 1 0,1 1 1 0,1-1 1 16,0 1-1-16,1 0 1 0,-1-1 0 0,1 2 1 15,-1-1-1-15,0 0-1 0,1-1-1 0,0 0 1 16,0 1-2-16,0-1 3 0,0 0-1 15,-1-1 1-15,-1 2-1 0,1-1 0 0,-1 0 1 16,1 0-1-16,-2 0 2 0,2 0-2 0,0 0-1 16,-2 0 3-16,-2 0-3 0,4 0 2 15,-5 0 0-15,2 0-3 0,-2 0 3 0,1 0 0 16,0 0 0-16,0 0 0 0,0 0 0 16,-1 0-2-16,1 0 0 0,1 0 1 0,-4 0 0 15,3 0 1-15,-1 0-2 0,0 0 2 0,0 0-4 16,-2 0 2-16,3 1 2 0,-2 0 0 0,1 0 2 15,2-1-2-15,0 2-1 0,-2-2-2 0,2 0 2 16,-1 0-2-16,1 1 2 0,0-1 3 0,-2 0-4 16,0 1 2-16,1-1-1 0,1 0-3 0,-1 0 5 15,0 0-3-15,0 0 1 0,1 0 1 16,0 0-1-16,-1 0 0 0,0 0-2 0,0 0 3 16,-2 0-2-16,5 0 2 0,-2 0 2 0,-1 0-4 15,3 0 2-15,-1 0-1 0,1 0-1 0,1 0 2 16,1 0 0-16,1 0-2 0,1 0 1 15,0 0-2-15,-2 0-5 0,2 0 7 0,1-1-3 16,-1 0 2-16,0-1 3 0,3 2-1 0,-1-1 0 16,0 0 0-16,-1 0 1 0,-1 0-4 0,2-1 2 15,-2 0 0-15,2 1-1 0,0 0 2 16,-1 0-2-16,1 1 2 0,-3-1-2 0,-1 1 2 16,1-1 0-16,-2 1-2 0,1-2 3 15,0 2-3-15,-3 0 0 0,4 0 2 0,-3-1-3 16,0 1 2-16,1 0 0 0,1 0 0 0,-5 0 0 15,2 0 0-15,0 0 1 0,1 0-3 0,-1 0 3 16,0 0-2-16,0 0 0 0,-2 0 2 0,2 0-1 16,-1 1 0-16,-1-1-1 0,1 2 1 15,0-1-4-15,0 0 5 0,0 0 0 0,2 0-1 0,-1 0 5 16,0-1-6-16,1 0 0 0,2 0 0 16,-3 0-1-16,-1 0 3 0,1 0 0 0,0 0 1 15,2 0-2-15,0 0 1 0,0 0 0 0,1 0-2 16,-2 0 3-16,2-1-3 0,0 0 1 0,1 0 0 15,-1 0-1-15,2 0 0 0,-4 1-1 16,4-2 3-16,-1 1 1 0,2 0 0 0,0 0 0 16,0-1-2-16,-2 0-2 0,3 1 1 0,-5 0 1 15,5 0 0-15,-1 0 3 0,0 0-3 16,2-1 0-16,-4 1 2 0,2-1-8 0,0 1 9 16,-3 0-1-16,0-2-4 0,-1 2 4 15,0 0-3-15,2 0 0 0,-3 0 3 0,2-1 2 16,0 1-5-16,1 0 0 0,-2-1 1 0,3 1-5 15,-3 0 6-15,-3 1 2 0,5-1-3 0,-1 1 4 16,-2-1-4-16,3 1-1 0,-2 0-2 0,2 0 7 16,-3 0-6-16,0 0 2 0,1 0 2 15,0 0-6-15,-2 0 6 0,4 0-2 0,-2 0 1 0,3 0-2 16,1 0 1-16,-2 1 1 0,1 0-2 16,-4 0 4-16,3 0-3 0,-2 1-1 0,2-1 3 15,-2-1-2-15,0 1 1 0,2-2-1 0,-4 2 0 16,4-1-5-16,-1 0 6 0,1 0-1 0,-2 0-2 15,-1 2 8-15,2-2-7 0,-1 0-1 0,-2 1 4 16,5-1-7-16,-4 1 6 0,3-1 0 16,-1 1-1-16,1 0 3 0,-2 0-3 0,-3-1 0 15,6 2 0-15,-3-2 1 0,1 1-2 0,-1 0 1 16,1-1 1-16,0 0-1 0,-2 1 0 16,3-1 0-16,-4 0 0 0,-1 1-1 0,1-1 2 15,-1 0 0-15,3 1-1 0,-3-1 1 0,1 0-2 16,-2 0 1-16,1 0 0 0,0 0 1 0,-2 0-2 15,2 0 1-15,-1 0 1 0,-2 2-2 16,-2-2 4-16,2 1-1 0,1-1-5 0,0 1 5 16,-3-1-5-16,3 0 2 0,0 1 3 0,0-1-1 15,0 1-1-15,-2 0-1 0,1-1 2 16,1 2-5-16,-1-1 5 0,0 0 1 0,-1 0-3 16,5-1 3-16,-1 1-2 0,-3 0-1 0,5 1 0 15,0-1 1-15,-1 0 0 0,0-1 0 0,-1 1 2 16,1-1-3-16,1 1 1 0,-1 0-1 0,-1 1 1 15,2-1 0-15,-2-1 1 0,2 1 1 0,-3 0-3 16,3-1 3-16,-1 1-4 0,-3-1 0 16,3 1 2-16,0 0-2 0,-3 1-1 0,1-2 2 15,0 0 0-15,0 0-1 0,1 1 1 0,0-1 1 16,-1 0-2-16,2 1 3 0,-1-1-3 16,-1 1 2-16,0-1 1 0,1 0-2 0,-2 1 1 15,2-1 1-15,-2 0-2 0,1 0 3 0,0 0-3 16,0 0 0-16,0 0 1 0,1 0 0 15,0 0-2-15,-2 1 2 0,1-1 0 0,1 0-2 16,-3 2 3-16,1-2-1 0,-1 0 0 0,4 0 2 16,-1 0-1-16,0 0-2 0,0 1 0 0,1-1 0 15,0 0-1-15,-2 1 2 0,2-1 0 0,-1 0 1 16,0 0-1-16,0 0-1 0,-2 0 2 0,2 0-3 16,0 0 3-16,-2 0 0 0,2 0-3 15,-2 0 4-15,-1 0-3 0,1-1-1 0,-2 1 3 16,0 0-4-16,2 0 3 0,-2 0-2 15,-2 0 4-15,2 0 0 0,4-1 0 0,-2-1 0 0,0 1-4 16,0 1 1-16,2-1 0 0,0 1 1 16,-3 0-1-16,1 0 1 0,1 0-1 0,-2 0 1 15,-1 0 2-15,0 0-2 0,2 0 0 0,-2 0-2 16,1 1 1-16,-2-1-2 0,2 1 3 16,0-1 0-16,1 2-2 0,-2-2 4 0,2 1-4 15,0-1 1-15,-1 0 1 0,-1 1 0 0,1-1 1 16,2 1-1-16,-2-1 2 0,0 1-2 0,-1-1 0 15,1 1 0-15,2 0-2 0,-1-1 2 0,-1 1-1 16,-1-1 0-16,2 1 3 0,0-1-5 16,-1 2 3-16,-3-2-1 0,3 1 0 0,-2 0 3 15,-1-1 0-15,0 1-1 0,0-1-1 0,-3 1 0 16,3-1-1-16,-2 1-1 0,-1-1 3 16,2 0 0-16,-2 0-1 0,1 0 1 0,-2 0-1 15,-1 0 0-15,0 0 1 0,0 0-2 0,-1 0 0 16,-3 0-2-16,5 0 1 0,-2 0 3 0,1 0 0 15,1 0 2-15,-1 1-3 0,0-1-1 0,1 0 2 16,-1 0-3-16,0 0 4 0,0 0-3 0,1 0 0 16,-2 0 3-16,2 0-4 0,-2 0 2 15,-2 0 0-15,2 0-2 0,1 0 1 0,-3 0 2 16,2-1 0-16,1 1 0 0,-2 0 1 16,0 0-3-16,0 0-2 0,2 0 2 0,-3-1 0 15,1 1 3-15,-2 0-2 0,3 0 0 0,-2-1-2 16,-1 1 0-16,0 0 2 0,1 0 0 0,-2 0 0 15,-3 0 2-15,1 0-4 0,-1-1-1 16,-1 1-3-16,1 0-3 0,-2-1-6 0,0 1-13 16,0-1-12-16,0 1-19 0,0 0-24 0,0-2-28 15,-3 2-31-15,-3 0-31 0,0 0-47 0,-4 0-87 16,-1 2-70-16,0-1 15 0,7-1-454 0</inkml:trace>
  <inkml:trace contextRef="#ctx0" brushRef="#br0" timeOffset="6599.76">12530 11136 0 0,'0'0'0'0,"0"0"0"0,0 0 0 16,0 0 68-16,0 0 44 0,0 0-42 0,0 0-14 16,0 0-7-16,0 0-7 0,0 0 2 15,0 0 5-15,0 0 16 0,0 0 15 0,-44 7 7 16,42-7 4-16,0 0-1 0,1 0 5 0,0 0 4 16,1 0-2-16,0 0-5 0,0 0-15 15,0 0-18-15,0 0-16 0,0 0-14 0,0 0-10 16,0 0-5-16,0 0-2 0,0 0-3 0,0 0 0 15,0 0 2-15,0 0 4 0,1 1 6 0,2 1 4 16,2-1 1-16,-2 0 2 0,4 0 3 0,1-1 0 16,2 0 4-16,0 1 0 0,1-1-3 0,2 0 0 15,2 0-2-15,0 0-1 0,1 0-3 16,-1 0-2-16,2 0-4 0,-3 0-1 0,3 0 1 16,1 0-5-16,-1-1 3 0,2 1-3 0,1-1-1 15,2 0 0-15,-2 1-2 0,6-1-2 0,-4 1-2 16,-1 0 0-16,1-2-1 0,1 2 0 15,2-1 3-15,-3 0-2 0,2 0 4 0,2 0 1 16,-1-2-1-16,1 2 4 0,-5-1-3 0,6 0 1 16,-3 0-2-16,0 0-1 0,1 0-1 0,-3-1 0 15,2 1 0-15,-1 0 1 0,0 1-2 16,-2-2 1-16,2 2 2 0,-2-1-2 0,-1 1 0 16,1 0-1-16,0 1-4 0,-4-2 2 0,3 1-1 15,1 0 1-15,-1 0 1 0,2 0-1 16,2 0-1-16,-3-1-1 0,1 1 4 0,0 0-5 15,1 0 6-15,0-1 1 0,0 1-6 0,0 0 7 16,3 1-6-16,-2-1 0 0,5 1 0 0,-4-1-1 16,2-1 0-16,0 1 0 0,0 0 2 0,0 0-1 15,1 0 0-15,-2 1-1 0,4-1-3 0,-2-1 0 16,2 2 0-16,1-1-1 0,-1 1 0 16,0-1-1-16,0 0-2 0,1 0 0 15,0 0 2-15,0-1-2 0,2 1 4 0,3 0-1 0,-3 0 0 16,0 0 1-16,3 0 0 0,-2-1 1 0,-1 0-1 15,3 1 0-15,-2 0-1 0,-1 0 0 16,0-1 2-16,-3 0-1 0,1 1 2 0,-2 0-1 16,2 0 1-16,-2-1-1 0,-1 1 0 15,3 0 1-15,-2 1-6 0,0-1 7 0,0 0-5 16,-1 0 0-16,0 1 6 0,1-1-8 0,1 1 4 16,0 0 1-16,0-2-3 0,1 2 3 15,-1 0-2-15,1 0-1 0,-1 0 0 0,2 0 1 0,-2 0 0 16,0 0 1-16,0 0 0 0,0 0 1 15,-4 0-3-15,1 0-1 0,2 0 3 0,0 0-2 16,-1 0 2-16,1-1-2 0,-1 1 0 0,0-1-2 16,1 0 2-16,-1 0 1 0,-2 0 0 15,3 0 0-15,-1 1 1 0,0-1 0 0,2 0-2 16,-2-2-2-16,1 1 4 0,0 1-1 0,1 0 0 0,1-1 5 16,-1 1-7-16,0 0 2 0,0 0-1 15,-1 0-6-15,0 0 6 0,-2 0 1 0,2-1 2 16,-3 1 2-16,0 1-1 0,1-1-2 15,0 1-3-15,-1 0 1 0,0-1-1 0,-1 1 1 16,0 0-2-16,0-1-2 0,-3 1 3 16,3 0-2-16,0 0 4 0,-3 0 1 0,2 0-1 0,0 0 1 15,0 0 0-15,-3 0-1 0,4 0 2 0,-3 0-5 16,1 0 2-16,-1 0-1 0,0 0-1 16,2 1 3-16,-1-1 0 0,0 1 1 15,1 0 0-15,-3-1 0 0,0 1 0 0,0 1-2 0,0-1 1 16,0 0-3-16,0-1 0 0,4 1 4 15,-2-1-4-15,-3 1 5 0,3-1 0 0,1 1-5 16,0-1 4-16,-3 1-2 0,1-1 2 0,4 0-1 16,-3 0 0-16,-3 0-2 0,2 0-1 0,2 0 3 15,1-1-3-15,-4 1 3 0,1 0-1 16,2 0 0-16,0 0 0 0,-4 1 0 0,1-1 2 16,0 2-2-16,-1-2 2 0,1 1-4 0,0-1 1 15,0 1 1-15,2-1-1 0,-2 1 2 0,-1 0 0 16,0 2 0-16,-1-2-2 0,0 0 3 0,0 0-2 15,-1-1-3-15,-1 1 6 0,-1 1-5 0,3-1 2 16,-3 0 2-16,0 1-4 0,3-1 3 16,-3 0-2-16,1 1 1 0,1-1-2 15,0 0 4-15,0 1 1 0,-1-1-4 0,2 0 3 16,0 1-4-16,-1-1 0 0,-2 1 2 0,2-2 1 0,2 1 0 16,0 0-1-16,0 0 3 15,0 0-6-15,-1 0 4 0,2 1-1 0,-1-1-4 0,-1 0 6 16,1 0-3-16,0 0 2 0,-2 0 2 15,1 1-2-15,1-1-1 0,2 0-1 0,1 0 0 16,0 0-2-16,-2 0 5 0,1 1 0 0,4-1 0 16,-4 0-1-16,-1 0-1 0,0 0 0 0,1 2-2 15,-2-2 4-15,1 0-5 0,-1 0 3 0,-1 0 2 16,1 0-4-16,1-1 4 0,-3 1-2 0,1 0 0 16,-4 0 0-16,5 0 0 0,-1 1 2 15,-1-1-3-15,0 0 3 0,-2 0-3 0,4 1-1 16,0 0 3-16,-1-1 0 0,1 0 0 0,0 0-1 15,0 0 0-15,0-1-5 0,-2 1 6 0,2 1 0 16,1-1-1-16,-5 0 6 0,4 0-6 0,-1-1 0 16,2 1 1-16,0-1-4 0,3 1 3 15,-4-1 0-15,3 1 1 0,-2-1-1 0,-1 0 0 16,0 2 1-16,1-2-1 0,-1 0 0 16,0 0 0-16,0 1 1 0,-1-1-1 0,3 0 2 15,-2 0-2-15,-1 0-1 0,1 0 2 16,1 0-5-16,-2 0 6 0,1 0 1 0,-4 0-4 0,3 0 3 15,-1 0-4-15,-3-1 0 0,3-1 3 0,-2 1 1 16,0 1-2-16,3-1 0 0,-1 0 3 16,0 1-9-16,-2-1 8 0,4 0 0 0,-2 0-4 15,1 1 4-15,-2-2-2 0,1 1 0 0,1 1 0 16,1-1 3-16,1 1-4 0,-1-1-1 16,0 1 2-16,4 0-4 0,-1 0 4 0,-3 0 2 15,3 0 0-15,-1 0-2 0,0 0 1 0,-2 0-2 16,4 0-1-16,-1 1 5 0,-3 0-4 15,3 0 1-15,1 1 2 0,0-1-4 0,-3 0 3 16,1 1-2-16,2-1 2 0,-1 2-2 0,-2-2 1 0,-1 0 2 16,2 1-4-16,-1-1 5 0,0 2-3 15,0-1-2-15,2-1 3 0,-2 2-1 16,0-2 0-16,0 1 0 0,1-1 1 0,-1 0-4 16,-2 2 5-16,2-2-2 0,1 0-2 0,-1 0 5 15,0 0-4-15,0 1 1 0,1 0 1 0,-1-2-3 16,0 2 3-16,-3-1-1 0,2 0-1 15,-1 0 2-15,-1 0-1 0,-3 0 0 0,4 1 0 0,-2-1 0 16,-2 0-1-16,2 0 2 0,0 1-1 16,-2 0 0-16,3-1-1 0,-2 1 0 0,1-1 1 15,1 0-1-15,1 1 4 0,0-1-3 0,-4 1-4 16,4-1 2-16,-2-1-2 0,1 1 2 0,-1 1 1 16,3-1 1-16,-1-1-2 0,-1 1 1 15,2-1 2-15,-2 0-3 0,-1 1 3 0,2-1-2 16,-1 1-1-16,-2 0 3 0,0 1-1 0,0-1 1 15,0-1-1-15,2 1 0 0,-3-1-2 16,2 1 1-16,0 0 2 0,-2 0-1 0,3 0 0 16,-3-1-1-16,1 0 0 0,-4 0 1 0,1 2 0 15,1-2 1-15,-1 1-2 0,0 0 0 0,-2 0 0 16,3 0 0-16,-4-1 2 0,1 0-1 0,1 1 1 16,-1-1-2-16,-1 0 1 0,3 0-2 15,-1 0 3-15,-1 0 1 0,1 0-3 0,-1 0 3 16,3 0-4-16,-3 2 0 0,1-2 2 15,0 0-3-15,-1 0 3 0,-1 0 2 0,2 0-1 0,-1 0 1 16,0 0 0-16,-1 0-2 0,1 0-1 0,-2 0 1 16,1 0-1-16,0 0 1 0,0 0 0 15,2 0-2-15,-2 1 1 0,2-1-1 0,0 0 3 16,0 0 1-16,3 0-1 0,-4 0 0 0,4 0-1 16,-2-1-2-16,1 1 2 0,0 0-1 15,-2 0-1-15,6 0 2 0,-3 0-2 0,-4-2 2 16,3 1 2-16,-1 0 0 0,-1 1-2 0,3-1 1 15,-3 1-2-15,0 0-1 0,-1-1 2 0,2 1 2 16,0-1-3-16,-2 1 2 0,2 0-2 16,-1 0-2-16,0 0 4 0,1 0-4 0,-2 0 4 15,0 0-1-15,0 0 0 0,0 0 3 0,-2 0-3 16,2 0 0-16,-2 0-1 0,0 0-4 0,-1 1 3 16,1 0 1-16,0 0 1 0,0 0 4 15,0 0-3-15,0-1-2 0,0 2 1 0,0-2-3 16,0 0 3-16,-2 1 0 0,1-1 0 15,2 0 2-15,-1 0-2 0,-1 0-1 0,-2 0 1 16,3 0-2-16,-3 0 2 0,-1 0-1 0,1 0 1 0,-1 0-1 16,2 0 2-16,-3 0 2 0,1 0-5 15,-2 0 5-15,1 0-5 0,-1 0 0 0,-1 0 2 16,0 0-1-16,4 0 0 0,-5 0 2 0,1 0 0 16,0 0-2-16,1 0 2 0,-2 0-1 0,1 0-2 15,0 0 4-15,2 0-2 0,-1 0 1 16,0 0 0-16,1 0-3 0,3 0 1 0,-3 0 1 15,1 0 1-15,0 0 1 0,0 0 0 0,0 0-2 16,1 0 0-16,0 0-2 0,-1 0 3 16,0 0 0-16,-1-1-3 0,0 1 3 0,0-2-2 15,0 2-1-15,1 0 3 0,0 0-1 0,3 0 1 16,-4-1-1-16,3 1 1 0,-3 0-1 0,0-1 1 16,0 1-1-16,1-1 0 0,-1 1 0 15,5 0-1-15,-4-1 1 0,0 0 1 0,0 1-2 16,0-2 1-16,-1 2 1 0,1 0-1 0,-2-1 3 15,1 1-2-15,1 0-1 0,-1-1-2 16,1 0-1-16,-2 1 2 0,3-1 0 0,-2 0 3 0,1 1-1 16,0-1-2-16,1 1 2 0,-2-2-2 15,2 1 0-15,-2 0 4 0,1 1-4 0,0 0 1 16,3-1-1-16,-3 1 0 0,2 0-1 0,-2-1 1 16,0 1 2-16,1 0-2 0,-2-1 2 0,1 1 1 15,0 0-4-15,-1 0 4 0,-1-2-4 0,0 2 2 16,-1-1 0-16,1 0 0 15,1 1 0-15,-3-1-1 0,1 1 3 0,-1-1-4 0,2 1 4 16,1 0 0-16,-3 0-5 0,-1-1 5 0,1 1-3 16,0 0 0-16,1 0 1 0,-1-2 0 15,0 2 1-15,-1 0-2 0,1 0 2 0,1 0-2 16,-2 0 0-16,2 0 1 0,1 0 0 0,-1 0 0 16,1 0 0-16,-2-1-1 0,2 1 1 15,0 0 1-15,1 0-3 0,0-1 3 0,-2 1 0 16,1 0-3-16,-2-1 3 0,1 0-1 0,0 1 1 15,0-1 0-15,1 1-1 0,-2 0 0 0,0 0-1 16,0 0 2-16,2 0-3 0,-3-3 1 16,0 3 3-16,1 0-4 0,-1 0 3 0,0 0-1 15,0 0-2-15,1 0-1 0,-1 0 2 0,3 0 1 0,-2 0-1 16,0 0 3-16,2 0-4 0,-1 0 0 16,1 0 2-16,0 0 0 0,1 0 0 0,-1 0 2 15,3 0-2-15,-2 0-1 0,-2 0 2 0,3 0 1 16,-1-1-3-16,0 1 4 0,-1-1-4 15,1 1 2-15,1-1-1 0,1 1 0 0,0-1-1 16,-2-1-1-16,1 1 3 0,-1 0-3 0,0 0 3 16,2 0 1-16,-4 1-1 0,2-1-1 0,-1 1 0 15,-2 0 0-15,3-2-2 0,-3 2 0 16,1 0 2-16,1 0-2 0,-3 0 4 0,1-1-3 16,0 1 2-16,1 0 0 0,-1 0-3 0,-1 0 2 15,4 0-2-15,-2 0 1 0,-1-1 1 16,0 1 2-16,2 0-2 0,-1-2-2 0,0 2 2 15,0 0-2-15,3-1 2 0,-3 1 1 0,-1 0-1 16,1 0-4-16,1 0 5 0,-1 0-2 0,2-1 1 16,-3 1 6-16,0 0-7 0,2 0 0 0,-2 0 1 15,0-1-6-15,1 1 7 0,-2 0 0 0,1 0 1 16,-1 0 0-16,0 0-1 0,0 0 1 16,0 0-4-16,0 0 4 0,0 0-4 0,0 0 1 15,0 0 1-15,0 0 2 0,0 0-2 16,0 0-1-16,0 0 2 0,0 0-7 0,0 0 6 15,0 0 1-15,0 0-5 0,0 0 7 0,0 0-9 16,0 0 0-16,0-1-1 0,0 1-4 0,0 0-3 16,0 0-4-16,1 0-2 0,0 0-10 0,2 0-7 15,1 0-17-15,-2 0-27 0,2 0-26 16,0 0-35-16,-1 1-41 0,0 0-71 0,-1 1-78 16,-1 0-19-16,1-1-621 0</inkml:trace>
  <inkml:trace contextRef="#ctx0" brushRef="#br0" timeOffset="22090.1">21042 12121 0 0,'0'0'43'0,"0"0"46"15,0 0-9-15,0 0-5 0,0 0-27 0,0 0-16 16,0 0 0-16,0 0 0 0,0 0 4 16,0 0 3-16,0 0 5 0,-36-9 7 0,36 9 14 15,0 0 10-15,0 0 10 0,0 0 8 16,0 0-1-16,0 0 0 0,0 0-9 0,0 0-12 15,0 0-14-15,0 0-9 0,0 0-13 0,0 0-11 16,0 0-5-16,2 0 4 0,2 0 14 0,-2 0 18 16,1 3 8-16,3-1 6 0,0 2-3 0,2-2-2 15,2 0-5-15,0 1-3 0,3-3-4 0,4 2-7 16,0 0-3-16,-1-1-3 0,3 0-4 16,2-1-3-16,3 1 5 0,0-1-4 0,0 0 1 15,2 0 0-15,-4 0-9 0,5 0 4 0,-3 0-2 16,4 0-2-16,-3 0 3 0,4-1-8 0,-1 1 0 15,0 0-1-15,3 0-3 0,-1 0 0 0,-1 0-2 16,3 0 1-16,-1 0 0 0,-2 0-1 16,0 0 0-16,1 0-3 0,0 0-3 0,0 0 3 15,0 0 0-15,0 0-2 0,-1 0 3 0,1 1-5 16,3-1-1-16,-3 0 3 0,1 0-5 16,-1 0 3-16,-2 0 0 0,0 0 0 0,0 0 0 15,0 0-1-15,-1 0-2 0,2 0-3 0,-3 1 4 16,0-1-4-16,0 0 1 0,-1 1 2 15,-1-1-5-15,0 0 4 0,-1 0-1 0,-1 2-3 16,1-2 1-16,-2 1 2 0,2-1-1 0,-2 0 0 16,2 1 4-16,-1-1-5 0,-1 0 0 0,1 0 1 15,0 0-3-15,2 0 4 0,0 0-2 0,1 0 2 16,1 0-2-16,-2 0 1 0,2-1 1 16,-1 0-1-16,-2-1 2 0,1 1-2 0,-3 0 0 15,1 0 1-15,1 0-2 0,1 0 0 0,-2-2 0 16,3 2 2-16,0 1-2 0,0-2 2 0,0 1 0 15,-3 0-1-15,3 1-1 0,0 0-1 0,0 0-1 16,1 0 1-16,1 0 6 0,1 0-3 0,-2 0 1 16,0 0 1-16,-1 0-6 0,-1 0 5 15,-1 0-2-15,1 0 0 0,1 0 4 0,0 1-4 16,-1 0 1-16,2-1 0 0,-2 2-2 16,0-2 0-16,-3 1 0 0,3-1 0 0,-4 0 0 15,0 0 1-15,-3 0-1 0,2 0 0 16,-3 0 0-16,3-1 1 0,-4 1 1 0,2 0-2 15,2 1 3-15,-4-1-4 0,2 0 0 0,1 0 3 16,2 1-3-16,-3-1 2 0,3 0-1 0,-2 2-2 16,2-2-2-16,0 0 2 0,1 0 1 0,2 0 1 15,-2 0 3-15,2 1-3 0,-5-1-1 0,5 0 2 16,-3 1-2-16,-3-1 2 0,0 0 0 16,1 0-1-16,-1 0 2 0,-2 0-1 0,0 0 1 15,-2 0-2-15,1 0 0 0,-2-1-3 0,-5 1 0 16,2-1 0-16,-6 1 0 0,0-2-1 0,-3 1-7 15,0 0-13-15,0-1-17 0,-6 1-17 0,-2 0-15 16,0 0-8-16,-5 0-8 0,-1 1-12 16,-3 0-9-16,-2 0-19 0,3 0-18 0,-5 0-24 15,4 0-41-15,-4 0-55 0,0 0-39 16,3 0 32-16,8 0-430 0</inkml:trace>
  <inkml:trace contextRef="#ctx0" brushRef="#br0" timeOffset="23586.25">21181 12182 0 0,'0'0'214'0,"0"0"-74"0,0 0-87 15,0 0-4-15,0 0-6 0,0 0-3 16,0 0 3-16,0 0 3 0,0 0 18 0,0 0 6 16,0 0 6-16,0 0 13 0,0 0-2 15,0 0 3-15,-21-32 0 0,21 31-5 0,0 1-6 0,0-1-12 16,0 1-15-16,0 0-7 0,4 0-2 15,1 0 6-15,3 0 4 0,2 0-1 0,3 0 1 16,4 0-2-16,1 0 0 0,3 0 5 0,0 0-4 16,2 0-1-16,1 0-1 15,4 1-5-15,0 0-4 0,0 0-5 0,3 2-4 0,0-2-4 16,3 0 0-16,-3 0-1 0,5 0-4 0,0 1 0 16,-2-2-6-16,3 1-4 0,-2 1-1 15,-1-1-2-15,0 1-1 0,-3 1 1 0,0 0-1 16,-1 0-4-16,0 0 4 0,1-1-2 0,-3 2-1 15,0-1 5-15,3 0-6 0,-3 1 1 0,-2 0-2 16,2 1-1-16,-2-1 1 0,1 0 0 16,0 0 3-16,1-1-2 0,-3 1 1 0,4-2 0 15,-2 0-2-15,0 2 0 0,2-3 1 0,-3 1 1 0,1 1-1 16,2-2 4-16,-3 0-4 0,0-1-1 16,2 0 2-16,-4 1-5 0,3-1 4 0,-1 0 0 15,-3 0-1-15,5 0 0 0,-2 0-1 0,1-1 1 16,-1 0-2-16,2 0 4 0,-2 0-3 15,-1-2-1-15,0 2 1 0,0-1-2 0,-3 1 1 16,4-2-2-16,-3 2 2 0,0-1-3 0,2 1 3 16,0 1 0-16,-1-2-1 0,-2 2 2 15,2 0-6-15,0 0 1 0,-1 0 0 0,1 0-2 16,1 0 6-16,0 0-2 0,1 0 3 0,0 0-3 16,-1 2 2-16,0-2 0 0,2 1-2 0,-2-1 2 15,5 0-2-15,-3 0 0 0,1 0 4 16,0 0-3-16,1 0 1 0,-3 0-2 0,1 0 0 15,0 0-1-15,0-1 1 0,0-1 3 0,1 1-3 16,1-1 3-16,-1 1-3 0,-1 1-1 16,1-1 1-16,-3 1 0 0,1 0-4 0,-1 0 2 15,0 0 1-15,-5 0-3 0,2 0 6 0,0 0-2 16,1 0-1-16,-3 0 2 0,1 0-1 0,0 0 2 16,-3 0-3-16,0 0 3 0,0 0-3 0,-1 1 0 15,-3 0 2-15,-1 0-2 0,0-1 2 0,-2 0 1 16,-3 0-1-16,-1 0-1 0,0 0 2 0,-4 0-1 15,4 0-2-15,-5 0 3 0,-1 0-2 16,1 0 0-16,0 0 2 0,-2-1-2 0,0 1-3 16,0-1-8-16,0 0-17 0,0-1-35 15,0 1-60-15,-2 0-92 0,-1 1-111 0,-5 0-129 16,4 0 16-16,-2 0-547 0</inkml:trace>
  <inkml:trace contextRef="#ctx0" brushRef="#br0" timeOffset="25209.62">2310 13001 143 0,'0'0'120'0,"0"0"-45"16,0 0-27-16,0 0-1 0,0 0-4 16,0 0-8-16,0 0-6 0,0 0 3 0,0 0 6 15,0 0 4-15,0 0 8 0,0 0 8 0,0 0 2 16,0 0 7-16,19 11 7 0,-11-8-3 16,3-2-1-16,1 0-11 0,0 0-9 0,5-1-6 15,-1 1-1-15,0-1 1 0,4 0-1 0,0 2 6 16,2-2-4-16,3 0-3 0,-1 0 1 0,3 0-5 15,2 0-2-15,3-2-4 0,-1 0 1 16,-2 0-6-16,1-2-1 0,1 1-4 0,-1-2-9 16,0 2 3-16,1-1 0 0,1 1-1 0,0-2 9 15,0 1-4-15,0 0 0 0,0 0 6 0,1-1-9 16,-5 0-1-16,1 2-2 0,2 1-5 0,-4-2 4 16,2 3-2-16,-5-1-1 0,2 1-3 15,-3 1-4-15,-1-2 1 0,-1 2 0 0,0 0-2 16,-2 0 4-16,0 0-6 0,1 0 0 0,-3 2 2 15,-2-1-2-15,2 1 4 0,-2 0 4 0,2-1-2 16,0 2 1-16,-3-2 4 0,4 0 3 16,-3 0 4-16,3 0 3 0,-1-1-5 0,-1 0-1 15,1 0-2-15,2 0-2 0,-1 0 2 0,-3 0-2 16,4 0-3-16,0 0 1 0,-4-1-3 0,2 0 1 16,2 0 0-16,0 0-1 0,-4-2 1 15,6 2-1-15,-3-1 1 0,3 1 0 0,-1 0-2 16,0 0-1-16,0-2 1 0,1 2-5 0,-2 0 4 15,2 0-1-15,-1 1-3 0,-3 0 5 0,0 0-4 16,0 0 0-16,3 0 2 0,-2 0-2 0,-2 0 0 16,2 0-1-16,1 0 0 0,-2 0 0 15,-3 1 1-15,4-1 1 0,-5 1-2 16,4-1 1-16,-4 1-1 0,0 0 0 0,2 2 1 16,-2-2 1-16,-3 1-2 0,5 0 1 0,-4 0-2 15,0 0 2-15,1 0-1 0,-1-1 0 0,0 1 1 16,0 0-1-16,0 0 0 0,3 1 1 15,-1-1-1-15,-1 0 2 0,1 2-1 0,2-2 0 0,-1 0 1 16,3 0-2-16,-2 0 2 0,1 0 0 0,-2 0 1 16,1-1-2-16,-1 0 2 0,3 0 1 15,-2 1 0-15,2-2 0 0,0 1-2 0,-3 0 1 16,3 1-1-16,-3-1 0 0,4 1 1 0,-5-2 0 16,3 1 0-16,-3-1 1 0,-1 1-1 15,3-1-1-15,-4 0 0 0,2 1 0 0,-2-1-2 16,-1 1 0-16,1 2 1 0,0-2-2 15,-2 0 1-15,1 0 0 0,0-1 0 0,-2 1 2 0,2-1-1 16,-1 1 0-16,0 1 0 0,3-1-1 0,-2 0 1 16,0-1 1-16,1 0 0 0,-1 0 2 15,0 0-1-15,1 0 0 0,-1 0 1 0,0 0-2 16,1 0 1-16,-1 0 0 0,1 0-2 16,0-1 1-16,-1 0 0 0,-1-1 0 0,2 1 1 15,-2 0 0-15,1 0-3 0,0 0 0 0,0 0 1 16,0-1-4-16,1 1 2 0,-1-1 0 0,-1 1-1 15,1 0 4-15,-2-1-4 0,-2 1-3 0,2 0 0 16,1 1-4-16,-5-1-3 0,2 1-4 16,-3 0-9-16,2 0-17 0,-3 0-37 0,-2 0-60 15,0 0-78-15,0 0-122 0,0 0-58 0,-1 0 12 16,0 0-371-16</inkml:trace>
  <inkml:trace contextRef="#ctx0" brushRef="#br0" timeOffset="26701.93">2201 13161 110 0,'0'0'307'0,"0"0"-272"0,0 0 12 16,0 0 21-16,0 0 26 0,0 0 17 0,0 0-6 15,0 0-16-15,0 0-14 0,0 0-16 0,0 0-4 16,0 0-4-16,0 0-8 0,-11-9-10 15,11 9-11-15,0 0-7 0,3 0-2 0,-1 0 4 16,-1 0 3-16,2 0 8 0,2 0 8 0,-1 0 7 16,3 0 6-16,2 0 3 0,0 0 2 15,-1 0 2-15,4 0 0 0,1 0-1 0,0 0-4 16,5 0-12-16,1 0-13 0,1 0-9 0,1 0-10 16,1 0 9-16,2 0 10 0,2 0 11 15,4 0 12-15,1 0-6 0,4-2-6 0,1 0-6 16,4 0-11-16,0 1-4 0,-5-1-4 0,2 0-2 15,-1 0 0-15,-1 1 2 0,-2-1 1 0,3 0-2 16,-3 1 6-16,-1 0-5 0,2 0 0 0,-5 1 2 16,-1 0-4-16,0 0-2 0,-4 0 3 0,1 0-2 15,-3 0-1-15,-2 0 2 0,0 0-4 0,-4 0 0 16,2 1-1-16,0 1-3 0,-5 0 3 16,2 0-2-16,-1 0 0 0,-2 1 0 0,5-1 0 15,-4 0 2-15,3-1 1 0,-2 2 2 0,5-1 0 16,-4-1-1-16,3 0 0 0,0 1-3 15,-1-1 3-15,-1 0-1 0,2 1 2 16,-3-1 1-16,1-1 0 0,1 1 2 0,-2-1-1 16,2 0 0-16,1 0 1 0,-3 0 0 0,1 0-2 0,-1 0 3 15,0 0-7-15,-2 0 1 0,1 0 1 16,0 0-8-16,0 0 6 0,1 0 1 0,0 0-2 16,-4-1 5-16,5 1-4 0,-3 0-1 0,-2 0 0 15,5-1-1-15,-4 1 2 0,2 0-2 16,2-2 1-16,-2 1-1 0,2 1 2 0,-2-1 1 15,2 1 0-15,-2-2-2 0,-1 2-2 0,3-1 1 16,-4 1 0-16,4-1 1 0,-4 1-1 0,0 0-1 16,0-1 1-16,-1 1-3 0,3 0 3 0,-4-1-2 15,1 1 0-15,1 0 0 0,-1 0 0 16,0 0 0-16,2 0 0 0,2 0 2 0,-1-1-2 0,2 1 0 16,-1 0 2-16,1-2 0 0,-2 1-1 15,2 0 0-15,-3 1 0 0,3-1-5 0,-2 1 5 16,-2-1 0-16,2 0-1 0,-1-1 7 15,-1 1-7-15,0 0-1 0,2 0 2 0,-3 1-6 16,1-1 4-16,-1 1 1 0,0-1-1 0,-1-1 3 16,0 1-3-16,1 1 1 0,-1-1-1 0,0 1 0 15,1 0-1-15,-2 0 1 0,1 0 0 16,1 0 1-16,-1 0-2 0,0 0 0 0,1 0 2 16,-1 0-5-16,0 0 5 0,0 0 0 0,0 0-1 15,0 0 0-15,1 0 1 0,-1 0-2 0,0 0 0 16,4 0 2-16,-2 1-1 0,0-1 0 15,0 0 2-15,0 0-2 0,3 0 0 0,-3 0 0 16,-1 0-1-16,1 1 1 0,1-1 0 0,1 0 1 16,-1 0-1-16,-2 0 1 0,4 0-1 15,-3 0-1-15,1 0 1 0,-2 0 1 0,4 0 1 0,-3 0 0 16,0-2 1-16,-1 1-2 0,0-1-1 16,-1 2 0-16,1-1-1 0,-1 1 2 0,0-2-2 15,0 2 2-15,-1 0 1 0,0-1-2 0,0 1 2 16,-5 0-2-16,4 0 1 0,-1 0-1 0,-3 0 1 15,4 0 1-15,-1-1-3 0,-1 1 4 16,2 0-5-16,1 0 1 0,-1 0 2 0,0 0-3 16,-2 0 2-16,5 0-1 0,-2 0 0 0,0 0 2 15,1 0 0-15,-1 0-1 0,1 0 0 16,0 0 1-16,0 0-2 0,-1 1 2 0,-1 0 0 16,1 1-1-16,-1-1 0 0,0-1 0 15,-2 1 0-15,1-1 0 0,-2 1 1 0,-1-1 0 16,-2 0-2-16,2 1 0 0,-2-1-1 0,-1 0 0 0,-1 1-3 15,1-1-1-15,-1 0-2 0,0 1-6 16,0-1-5-16,0 0-7 0,0 0-15 0,0 0-16 16,0 0-29-16,0 0-51 0,-2 2-50 0,0 0-89 15,-3 0-132-15,1 1-6 0,-1-1-653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16:42.640"/>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7030A0"/>
    </inkml:brush>
  </inkml:definitions>
  <inkml:trace contextRef="#ctx0" brushRef="#br0">8108 11815 0 0,'0'0'0'16,"0"0"0"-16,0 0 0 0,0 0 45 0,0 0 31 15,0 0-12-15,0 0-33 0,0 0-9 16,0 0-3-16,0 0-2 0,0 0-2 0,0 0-3 16,13-33-2-16,-12 30 1 0,2-1-4 0,-1 1-2 15,1-1 2-15,-2 0-4 0,1 0-1 0,0-1 1 16,1 1-2-16,-1 0 1 0,-1 1 1 0,-1 1-1 16,1-1 3-16,0 1-2 0,0 1 0 0,-1 0-2 15,2-2-1-15,-2 2 1 0,1-1-2 16,0 1 2-16,1 1-1 0,-2-1 0 0,1 1 1 15,-1 0 1-15,0 0 4 0,0 2-3 0,0 4 2 16,0 2-3-16,0 3 0 0,-1 4-2 0,-2 1 1 16,0 5 0-16,0-1-1 0,-1 1 2 15,0 4-1-15,0 0 1 0,-2 4 1 0,3 0-2 16,-2 3-1-16,1 1 0 0,-3 4-4 0,0 1 4 16,0 1 0-16,-1 3-1 0,1 1 2 0,0 1-4 15,-2 1 1-15,0 2 2 0,-2-1-1 16,3 1 2-16,1 3 0 0,1-1-2 0,-4 1-1 15,5 0 1-15,-2-1-3 0,0 1-1 16,2-2 3-16,0 0-2 0,-4-1 3 0,3 1-1 16,0 0 2-16,2-2 2 0,-2 0-2 0,0-1-1 15,1-2 0-15,-2 1 3 0,4-1-2 0,-2-1 2 16,0 0-1-16,0 1-3 0,0-4 4 0,1 0 0 16,1-1 0-16,0 0 4 0,1-3-5 0,-1 0 0 15,-1-2 1-15,1 1-4 0,2 0 4 0,-1-1-2 16,-2 1 0-16,0-2-1 0,-1-1-2 15,0 0 2-15,-3 0-2 0,1-1 2 0,1 1 1 16,-1-1 1-16,-4 1-1 0,2-1 2 0,-1 0 0 16,-1-1-2-16,1-2 2 0,0 1-2 15,0-3 0-15,1 0 2 0,2-3-1 0,3-2 0 16,-3-2 0-16,3-2-4 0,1-2 1 0,1-2-2 16,0-1-1-16,2-3 2 0,0-1-2 0,0-3-6 15,0-1-21-15,3-2-139 0,0 0 13 0</inkml:trace>
  <inkml:trace contextRef="#ctx0" brushRef="#br0" timeOffset="633.29">8867 12535 0 0,'0'0'0'15,"0"0"0"-15,0 0 0 0,0 0 50 16,0 0 5-16,0 0-27 0,0 0-21 0,0 0-1 16,0 0 6-16,-31 117-2 0,21-85 4 0,-2 5-6 15,1 2-4-15,-1 5-2 0,1 2-2 0,-3 4 1 16,1 1 0-16,0 3-1 0,-2 2-4 16,0 0-7-16,0 0-2 0,-1 4-4 0,-2 0-7 15,2 2 3-15,1 3 1 0,-1-1 7 0,1 3 12 16,-2 0 4-16,1 1 1 0,2 0-2 15,0-1 3-15,-2-1 0 0,2-2 3 16,-1-2 0-16,4 0 0 0,-1-4 0 0,1 0 0 0,4-4-2 16,1-2-3-16,1-2 0 0,-1-2-3 15,1-2 1-15,1-3 2 0,3-1 0 0,0-3 2 16,-2-3-3-16,2-4-2 0,-1-2 2 0,1-2-1 16,0-2 3-16,1 1-1 0,0-5 0 0,-1 1-3 15,0-4-1-15,-2-2-2 0,2-2-18 0,-2-4-93 16,3-5 81-16</inkml:trace>
  <inkml:trace contextRef="#ctx0" brushRef="#br0" timeOffset="1152.58">9361 13092 173 0,'0'0'158'0,"0"0"-149"0,0 0-6 15,0 0 0-15,0 0 0 0,0 0 3 0,0 0-1 16,0 0-1-16,0 0-1 0,0 0 0 16,0 0 3-16,0 0 3 0,0 0 3 0,-5-2 8 15,7 12 3-15,-1 2 4 0,-1 5 5 0,0 2-3 16,0 3-1-16,-1 2-2 0,-5 4-6 0,3 3 1 16,-5 2-4-16,1 3-1 0,1 3-4 15,-3 5-3-15,0 3-3 0,-3 2-2 0,1 8 0 16,-5 1-1-16,4 5 0 0,0 4-1 0,-6 1 2 15,2 3-3-15,0 2 1 0,-1 1-2 16,0 0 1-16,1 1 1 0,0 2-2 0,0-2-1 16,2 0 2-16,-1-4 0 0,1-1 1 0,-1-4 1 15,4-3-3-15,0-1 1 0,2-3-5 0,-1-1 1 16,1-2 0-16,5-2-2 0,-4-3 1 16,2-2 0-16,1-1-4 0,1-2-4 0,1-3-3 15,0-2-2-15,2-4-2 0,0-3-12 0,-1-5-13 16,2-3-8-16,0-3-3 0,0-2 5 0,2-3 1 15,-2-6-76-15,0-3-91 0</inkml:trace>
  <inkml:trace contextRef="#ctx0" brushRef="#br0" timeOffset="1639.01">9904 13663 211 0,'0'0'48'0,"0"0"-37"0,0 0-11 0,0 0 4 15,0 0 7-15,0 0 8 0,0 0 3 0,0 0 0 16,0 0-9-16,0 0-7 0,0 0 0 0,0 0-1 16,0 0 4-16,0 0 2 0,-8 23 1 15,0 1 7-15,0 0 3 0,-1 4 5 0,-3 0 4 16,1 4-1-16,0 0 2 0,-2 4-2 0,-2 1 0 16,2 4-3-16,-5 3-3 0,3 4-5 0,-1 1-8 15,-1 3-2-15,3 5-5 0,-2-1-4 16,1 3 0-16,-3 3-4 0,4 1 0 0,-4 2-1 15,5 0-1-15,-4 1 0 0,4 2-2 16,-5-1 0-16,3 1-1 0,-1 0 1 0,1-3 4 16,-1-2-2-16,2 0 5 0,-2-3-2 0,4-2-5 15,-1-2 1-15,2-4-5 0,-1-4-2 0,1-1-3 16,0-4-5-16,1-1-2 0,0-2-4 0,3-3 4 16,0 0-2-16,-1-3 3 0,-2 1 7 15,2-3 1-15,1-1 2 0,1-2 2 0,-2-3-10 16,4-2-4-16,-2-2-13 0,5-1-55 0,-1-6-123 15,2-5 216-15</inkml:trace>
  <inkml:trace contextRef="#ctx0" brushRef="#br0" timeOffset="2072.33">10680 14384 347 0,'0'0'10'0,"0"0"-5"0,0 0 1 15,0 0 4-15,0 0 8 0,0 0 1 0,0 0 3 16,0 0-2-16,-90 135-3 0,76-104 7 0,-3 4 4 16,0 3 8-16,2 3 2 0,-3 5-5 15,-2 2-10-15,3 3-10 0,-1 5-5 0,-3 0-9 16,-3 4 0-16,3 4 0 0,-1 3-1 0,-2 1 3 16,-3 3 0-16,3 0 3 0,-2-2 4 0,2 3 8 15,-3-4 1-15,5-1 4 0,0-2 3 16,1-1-6-16,2-4-1 0,1-3-7 0,4 0-5 15,-1-4-5-15,3-4-2 0,2-3-3 16,1-2-6-16,5-5-2 0,-2-5-13 0,4-3-16 16,1-2-17-16,1-4-27 0,0-3 1 0,1-3 11 15,2-3 4-15,3-6-217 0,-4-4 233 0</inkml:trace>
  <inkml:trace contextRef="#ctx0" brushRef="#br0" timeOffset="2466.08">11313 14718 367 0,'0'0'3'16,"0"0"0"-16,0 0 2 0,0 0 11 16,0 0 27-16,0 0 13 0,0 0 5 0,0 0-5 15,0 0-21-15,0 0-3 0,0 0 3 0,-30 126 2 16,13-86 3-16,-4 5-2 0,-3 6 2 0,1 6 5 16,-5 3-6-16,2 4 3 0,-2 5-7 0,-2 2-4 15,-1 3 5-15,0 3 3 0,-2 3 3 0,-2 3 9 16,3 1 0-16,-2 1-9 0,-2 1-4 15,3 2-15-15,-5-2-14 0,4 0-1 0,-2-5-9 16,4-1-4-16,2-6-1 0,2-5-5 0,7-3-2 16,3-7-6-16,4-5-14 0,4-5-24 15,5-4-35-15,0-2-48 0,6-7-51 0,-1-5-9 16,0-5 20-16,5-7-4 0,-3-8-82 0</inkml:trace>
  <inkml:trace contextRef="#ctx0" brushRef="#br0" timeOffset="2850.56">11608 15375 248 0,'0'0'104'0,"0"0"-94"0,0 0-2 0,0 0 15 15,0 0 22-15,0 0 16 0,0 0 2 16,0 0-2-16,-75 143-10 0,61-108 0 0,0 0 5 16,1 3-6-16,-3 4-6 0,0 3-18 0,-1 2-13 15,-3 2-7-15,0 4-7 0,-1 3 2 16,1 2-3-16,-1 0 1 0,-2 2 4 0,1 1-2 15,-4 3 2-15,3 1 3 0,-4 1-3 0,3 2-3 16,-3-1 2-16,3 1-7 0,-3 0 1 16,5 0 0-16,-1-2-8 0,-1-4 5 0,8-5-13 15,-3 0-13-15,2-8-16 0,3-3-25 0,-1-2-10 16,5-5-22-16,4-4 11 0,-1-2 10 0,-1-3 9 16,5-4 21-16,0-6-64 0,1-8 12 0</inkml:trace>
  <inkml:trace contextRef="#ctx0" brushRef="#br0" timeOffset="3244.19">11899 15619 175 0,'0'0'130'0,"0"0"-120"16,0 0-2-16,0 0 13 0,0 0 16 16,0 0 8-16,0 0 6 0,0 0-18 0,0 0-3 15,0 0 5-15,0 0 5 0,0 0 25 0,0 0-4 16,41-46-11-16,-42 60-13 0,-5 5-14 0,1 4-7 15,-6 6-2-15,0 3 6 0,-5 6-7 0,2 3 4 16,-4 4-2-16,-1 6-5 0,-3 3 3 16,-5 4-6-16,2 2 0 0,-4 3-7 0,-1 2-4 15,-1 0-5-15,1 2-9 0,0 1-7 0,1-1-13 16,-1 0-10-16,5-3-9 0,-2 0-14 16,2-5-16-16,-1-3-8 0,5-4 5 0,1-5 11 15,1-5 5-15,8-12-214 0,3-11 288 0</inkml:trace>
  <inkml:trace contextRef="#ctx0" brushRef="#br0" timeOffset="5906.55">7252 11508 357 0,'0'0'6'0,"0"0"-6"0,0 0 3 0,0 0 0 16,0 0 2-16,0 0 2 0,0 0-2 0,0 0 1 15,-54 128 0-15,45-96 3 0,0 5 1 16,-1 6 5-16,-2 3 6 0,-1 5-2 0,-1 4 6 16,-3 3-7-16,2 3-2 0,-4 0-1 0,0 3-4 15,-3 1 1-15,-1 2-1 0,1-3 4 0,1 3-1 16,-2-3 0-16,1-2-1 0,3 1-4 0,2-6 0 16,2-2-3-16,-1-6 0 0,6-5-4 0,-1-8-1 15,4-2-2-15,2-5-3 0,2-5-2 0,1-4-5 16,1 0-6-16,1-2-6 0,0-4-8 15,0 0-7-15,1-6-1 0,3-1 0 0,-2-3-5 16,2-3-87-16,-1 0-154 0</inkml:trace>
  <inkml:trace contextRef="#ctx0" brushRef="#br0" timeOffset="6448.37">7706 11913 363 0,'0'0'5'0,"0"0"-1"16,0 0 1-16,0 0 3 0,0 0 8 0,0 0 2 16,0 0 4-16,0 0 4 0,-56 143 2 0,46-103 5 15,-2 6-3-15,-1 7-2 0,-3 6-4 0,-2 6-8 16,-3 5-3-16,-1 5-3 0,1 2-2 15,-3 7-2-15,1 3-3 0,0 3-3 0,-1 2-2 16,3-1-3-16,2 0-1 0,-1-5-4 0,2-2-8 16,2-7-12-16,3-4-11 0,3-8-6 0,1-4 2 15,5-8 6-15,1-14-8 0,2-16-329 0</inkml:trace>
  <inkml:trace contextRef="#ctx0" brushRef="#br0" timeOffset="7535.22">10258 13873 491 0,'0'0'-4'0,"0"0"-3"0,0 0 11 0,0 0 14 0,0 0 16 15,0 0-5-15,0 0-6 0,0 0-9 16,0 0-6-16,-9 139 1 0,3-98-2 0,-2 4-3 16,-2 3 2-16,1 7-4 0,-3 3-2 0,-1 4 0 15,-4 5-3-15,0 2 2 0,-3 4-1 16,0 0-1-16,-4 1 3 0,2 2 0 0,-3-3 0 16,0 2-2-16,-3-4 2 0,4-1-4 0,-1-4 0 15,0-1-1-15,5-3-7 0,-2-2-5 16,1-5-15-16,3-2-6 0,-2-4-5 0,5 0 6 15,-1-5 11-15,6-3 2 0,-2-4-2 16,2-1-30-16,3-10-247 0,4-9 303 0</inkml:trace>
  <inkml:trace contextRef="#ctx0" brushRef="#br0" timeOffset="8047.42">11007 14793 357 0,'0'0'18'15,"0"0"-9"-15,0 0-4 0,0 0 4 0,0 0 2 0,0 0-1 16,0 0 2-16,0 0 0 0,0 0 6 16,0 0 12-16,0 0 6 0,0 0 4 0,-75 146-1 15,61-103-14-15,-1 8-3 0,2 4-6 16,-5 6-5-16,-1 5 6 0,-2 1-3 0,-5 3-1 16,0 3-3-16,-2 2-3 0,-2 2-4 0,-2 2-6 15,0 1 4-15,-5 3-7 0,3-4 2 0,-2 2 4 16,3-2-5-16,0-4 2 0,2-2 0 15,1 0-4-15,3-5-17 0,4-4-12 0,4-6-25 16,0-3-15-16,7-7 6 0,0-5 3 0,3-3 8 16,2-9-262-16,6-13 321 0</inkml:trace>
  <inkml:trace contextRef="#ctx0" brushRef="#br1" timeOffset="21481.72">7290 11568 0 0,'0'0'17'0,"0"0"78"16,0 0-20-16,0 0-25 0,0 0-14 0,0 0-10 16,0 0-3-16,0 0-4 0,0 0 7 0,0 0 13 15,0 0 13-15,0 0 16 0,26-88 16 16,-24 84 11-16,-1 0 5 0,0 0-4 0,-1 1-8 16,2 0-10-16,-1-1-4 0,-1 2-3 0,0 0-3 15,1-1-6-15,-1 2-12 0,0 0-8 0,0 0-10 16,0 1 0-16,0 0-6 0,0 0-2 15,0 0-4-15,0 0-12 0,0 0-5 0,0 0-9 16,0 0-4-16,0 0-2 0,0 0 1 0,0 0 1 16,0 0 0-16,0 0 1 0,0 0 1 15,0 0 1-15,0 0 4 0,0 0 1 0,0 0 0 16,0 0 1-16,0 0-2 0,0 0-2 0,0 0 2 16,0 0-3-16,0 0-7 0,0 0-3 0,0 0-10 15,0 0-8-15,0 0-5 0,0 0-4 0,0 0-3 16,0 0 0-16,0 1 2 0,0 0 4 15,-2 2 11-15,0-1 8 0,0 1 7 0,-1 0 8 0,1-1 4 16,-1 2 4-16,1-2 1 0,2 0-1 16,-3 0-2-16,1 0-6 0,1-1-4 0,-1 0-13 15,2 0-21-15,-1-1-32 0,1 1-47 0,-1 0-13 16,0 2 13-16,-1-1 27 0,1 2 35 16,-1 0 7-16,0 0-253 0,1-3 307 15</inkml:trace>
  <inkml:trace contextRef="#ctx0" brushRef="#br1" timeOffset="22298.43">7298 11531 250 0,'0'0'7'15,"0"0"-1"-15,0 0 0 0,0 0 5 0,0 0 5 16,0 0 1-16,0 0 2 0,0 0-7 0,0 0 1 15,0 0 0-15,15-117 4 0,-10 106 11 0,0 2 10 16,0 1 16-16,-3 1 10 0,2 3 7 16,-1 0 6-16,-3 3 8 0,2 0 12 0,-2 1 4 15,0 0-3-15,0 0-11 0,0 0-27 16,0 2-25-16,-2 3-20 0,-1 2-13 0,-2 3-6 0,0 4 5 16,-1 2 0-16,-3 4 4 0,-1 4 5 15,0 3 2-15,0 2 4 0,-2 1 0 0,0 0 2 16,-1 3-1-16,0 1 2 0,2 1 3 0,-1 2-3 15,-1 2 2-15,-2 0-4 0,1 2-5 16,2 1-1-16,-3-2-5 0,1 2-2 0,0 1 1 16,-2-2-1-16,-1-1 4 0,2 1-1 0,-4-1 3 15,5-1 2-15,-4 0-1 0,2-1 4 0,2-1-1 16,2-3-1-16,-2 2 1 0,3 0-3 16,-2-1-1-16,3-1 1 0,0 0-3 0,-1 2 0 15,1-1-2-15,1-2-1 0,-1 0-1 0,1 1 1 16,0-2 1-16,-2 0-3 0,2-2 2 0,-1 0-2 15,-1 1 0-15,1-2 2 0,1 1 0 0,-1 0 1 16,-1-1 1-16,1 0 2 0,1-1 0 16,1-4-2-16,0-1-2 0,1-1-1 0,2-2-3 15,-2-1 0-15,6-1 1 0,-2-2-2 0,0-1 0 16,0-4-5-16,3 0-2 0,0-4-3 0,0 0-5 16,0-2-4-16,0 0-11 0,0-2-6 0,2-1-10 15,-1 1-15-15,0-2-9 0,1 0-20 16,-1-1-18-16,-1 0-12 0,2 0-9 15,-2 0 7-15,0-1 13 0,1-4 9 0,2-1 7 16,0-3 15-16,0-2 11 0,1-4 5 0,1 3-345 16,-3 4 407-16</inkml:trace>
  <inkml:trace contextRef="#ctx0" brushRef="#br1" timeOffset="22749.73">7623 11565 0 0,'0'0'0'15,"0"0"0"-15,0 0 98 0,0 0-17 16,0 0-19-16,0 0-4 0,0 0-17 0,0 0-9 16,0 0-5-16,0 0 1 0,0 0 16 0,0 0 19 15,0 0 13-15,-24 60 11 0,14-31 0 0,-2 4-8 16,-1 5-5-16,1 3-6 0,-3 4-4 16,-1 3 2-16,-2 5 3 0,1 3 3 0,-2 6-1 15,-2 3-8-15,-2 5-11 0,2 2-10 0,0 2-7 16,-2 2-3-16,-1 2 0 0,1-2-2 0,1 3-7 15,0-2-1-15,2 0-5 0,2-2-2 0,3-3-2 16,1-5-4-16,1-1-4 0,4-6-4 0,1-3 1 16,0-4-7-16,2-4 0 0,-1-1-1 15,0-3-4-15,1-5 3 0,1-2-1 0,-1-3-3 16,2-3-2-16,-2-6-5 0,5-2-6 0,-3-4-9 16,1-4-14-16,2-3-31 0,0-4-50 0,1-2-84 15,0-5-38-15,4-2 26 0,1-3 32 0,-2-4-277 16,2 1 469-16</inkml:trace>
  <inkml:trace contextRef="#ctx0" brushRef="#br1" timeOffset="23149.72">7788 12100 410 0,'0'0'14'15,"0"0"12"-15,0 0 34 0,0 0 16 0,0 0-3 16,0 0-24-16,0 0-34 0,0 0-9 0,0 0 12 16,0 0 14-16,0 0 3 0,0 0 3 0,0 0 6 15,0 0 11-15,11 39 19 0,-11-27 12 0,2 3 3 16,-2 4-1-16,0 1-12 0,-3 5-9 15,-1 3-4-15,-4 5-9 0,2 4-2 16,-4 1-4-16,-4 8-9 0,3 4-4 0,-8 4-5 16,3 6-6-16,-4 4-5 0,1 1-3 0,-1 4-5 15,-1 0-3-15,0 0-2 0,1-1-5 0,0-1-2 16,-1-3-4-16,4-3-2 0,-3 0 0 0,2-2 1 16,3-1-1-16,0-3 0 0,2-2-3 0,3-4-8 15,0-4-12-15,3-4-24 0,3-5-37 0,0-3-37 16,3-2-48-16,-1-7-48 0,2-2-11 15,0-6 31-15,3-6 37 0,-1-3-293 0</inkml:trace>
  <inkml:trace contextRef="#ctx0" brushRef="#br1" timeOffset="23572.94">8283 12371 398 0,'0'0'10'0,"0"0"16"0,0 0 36 16,0 0 18-16,0 0 6 0,-69 126-16 15,59-94-21-15,-2 4 2 0,2 3 7 0,0 3-1 16,-2 3-7-16,0 3-16 0,2 2-6 0,-3 3-2 16,0 1 0-16,0 5-2 0,-3 0-6 0,2 2-1 15,-1 0-1-15,-1 2 6 0,-1-1 9 16,1 2 8-16,2 0 7 0,2-2-1 0,-3 0-4 16,1-2-10-16,3-3-10 0,1 0-9 15,0-3-6-15,4-5-5 0,0-2-6 0,-1-5-6 16,4-5-4-16,-5-2-11 0,4-2-10 15,1-1-8-15,-2-2-7 0,0-3-7 0,0 0-4 0,0-2-7 16,-3-3-7-16,2 0 0 0,1-1-6 16,-1-3-5-16,2-1-10 0,0-5-3 0,0-3 14 15,2-3 13-15,1-4 1 0,0-2-113 0,1 0 15 16</inkml:trace>
  <inkml:trace contextRef="#ctx0" brushRef="#br1" timeOffset="24023.54">8714 12360 202 0,'0'0'33'0,"0"0"-9"0,0 0 6 16,0 0 20-16,0 0 5 0,0 0-6 0,0 0 2 16,0 0 13-16,0 0 32 0,0 0 18 15,0 0 1-15,0 0-21 0,0 0-36 0,26 19-10 16,-33 9-2-16,-3 4 4 0,-2 7 5 0,0 6 1 15,-5 5-3-15,1 6-4 0,-2 6-7 0,-3 5-8 16,-1 7-7-16,-4 3-5 0,-1 7-3 0,-5 3-5 16,-1 2-3-16,-1 4-4 0,-2 0-3 0,-1 3-2 15,2 0 0-15,3-3-1 0,-2 1-1 16,3-2 2-16,2-2-4 0,3-5 3 0,4-3 0 16,1-8-3-16,2-4 4 0,6-9-7 0,3-7-8 15,2-6-4-15,1-6-18 0,4-5-14 16,4-8-27-16,-1-3-44 0,0-8-77 0,4-3-41 15,3-7 15-15,-1-3-310 0,-2-4 460 0</inkml:trace>
  <inkml:trace contextRef="#ctx0" brushRef="#br1" timeOffset="24426.62">8983 12768 654 0,'0'0'41'0,"0"0"-48"16,0 0 19-16,0 0 48 0,0 0 46 0,0 0 3 15,0 0-28-15,0 0-31 0,0 0 0 0,0 0 7 16,0 0 15-16,0 0 17 0,0 0-11 15,0 0-6-15,43 72-10 0,-43-42-15 0,-3 5-3 16,-5 8-5-16,-2 3-6 0,-3 4-8 16,-2 5-3-16,0 0-7 0,-3 3-3 0,-1 3-1 15,-2 4-4-15,1 5 2 0,-2 3 3 0,-3 3 2 16,0 2 3-16,1 2 5 0,-3 0 0 0,-1 1 0 16,4-3-4-16,0 0-7 0,1-2-8 0,1-3-6 15,2-1-5-15,5-3-3 0,-2 0-4 0,5-4 0 16,0-4-5-16,1-2-1 0,5-6-6 15,1-6-12-15,1-5-11 0,4-3-26 0,0-7-41 16,0-6-50-16,9-5-85 0,-2-6-28 0,3-6 34 16,-1-4-69-16,-3-3-14 0</inkml:trace>
  <inkml:trace contextRef="#ctx0" brushRef="#br1" timeOffset="24833.39">9467 13212 396 0,'0'0'91'0,"0"0"-64"16,0 0 7-16,0 0 45 0,0 0 20 15,0 0 13-15,0 0-5 0,0 0-21 0,0 0 2 16,0 0 6-16,0 0-6 0,0 0-8 0,0 0-11 16,0 0-12-16,-5 106 1 0,0-81-1 0,-1 4-2 15,1 4 3-15,0 3-5 0,-4 4 0 16,-2 5-5-16,-1 4-10 0,-4 5-1 0,3 5-5 16,-5 5 3-16,2 3 2 0,-3 4-5 0,-4 1-7 15,-1 5-9-15,0 2-4 0,-3 3-6 16,-2 0-1-16,1 1 1 0,1-1-5 0,-1-2 0 15,6 0-1-15,-2-5-1 0,1-4-1 0,6-6-1 16,0-4-6-16,3-2-8 0,1-7-3 16,3-4-11-16,5-4-8 0,-4-3-10 0,8-4-18 15,-1-4-29-15,4-5-42 0,-2-5-56 0,1-4-99 16,6-8-22-16,-3-5 30 0,1-4-328 0</inkml:trace>
  <inkml:trace contextRef="#ctx0" brushRef="#br1" timeOffset="25200.06">10016 13604 422 0,'0'0'56'0,"0"0"14"0,0 0 46 16,0 0 46-16,0 0 8 0,0 0-30 0,0 0-40 16,0 0-21-16,0 0 2 0,0 0 6 15,0 0-4-15,-55 139-12 0,44-105-10 0,0 4-10 16,1 4-3-16,-5 4-6 0,2 4-9 0,-2 3-5 16,-2 5-9-16,-2-1-6 0,0 4 0 15,-3 2-6-15,0 0-3 0,0 4 2 0,-2 0-2 0,-1 1-1 16,-1 1 3-16,1-3-5 0,2 3-4 0,-2-5 0 15,4-1-9-15,3-2 3 0,2-5 1 16,-1-5-6-16,5-5 1 0,3-1-12 0,0-8-17 16,6-1-25-16,-1-5-47 0,4-2-66 0,0-4-104 15,0-3-29-15,0-6 30 0,3-4-323 0,-2-7 606 16</inkml:trace>
  <inkml:trace contextRef="#ctx0" brushRef="#br1" timeOffset="25622.69">10397 13879 225 0,'0'0'81'0,"0"0"-44"0,0 0-5 0,0 0 6 15,0 0 9-15,0 0 10 0,0 0 19 0,-80 119 13 16,68-90 4-16,0 3-1 0,-5 3-7 16,3 5-6-16,-4 6-2 0,-2 3-2 0,1 4-2 15,-2 5-7-15,0 4-9 0,-2 4-11 0,-4 2-10 16,1 4-6-16,0-1-2 0,-4 5 1 15,1-1 0-15,-2 3-3 0,0 0-3 0,1-3-5 16,0 2-2-16,3-4 4 0,2-1 0 0,3-5 2 16,1-4-2-16,1-3-4 0,3-4-11 0,4-3 3 15,1-4-8-15,3-1-8 0,-1-4 3 0,1-5-15 16,2-4 3-16,3-5-5 0,0-4-14 16,1-3-16-16,1-1-36 0,2-5-42 0,0-2-77 0,0-4-61 15,0-3 14-15,0-5-118 0,2 0 80 0</inkml:trace>
  <inkml:trace contextRef="#ctx0" brushRef="#br1" timeOffset="26050.66">10628 14435 454 0,'0'0'22'0,"0"0"3"0,0 0 34 16,0 0 33-16,0 0 18 0,0 0-7 0,0 0-23 16,0 0-16-16,0 0-1 0,0 0 2 15,0 0-9-15,0 0-4 0,0 0-10 0,0 0 2 16,43-48 8-16,-43 52 3 0,0 2 4 0,0 2-6 15,0 5-7-15,-4 3-9 0,-5 4-5 0,-1 3-4 16,-3 4-3-16,-2 4-4 0,-3 2-5 0,-2 2-2 16,-2 5-7-16,1 4 2 0,-5 5-1 15,0 4-4-15,-3 4 4 0,-2 6-7 0,-1 5-2 16,-4 5-3-16,1 2-2 0,-4 4 4 0,0 1 4 16,3 1 9-16,-2 1 1 0,-1-4 9 0,7-1 2 15,2-2-5-15,1-6 1 0,3-3-10 16,2-5-5-16,3-6-9 0,5-4-9 0,1-7-13 15,5-3-16-15,6-5-13 0,-2-6-37 0,5-5-43 16,1-3-81-16,0-4-89 0,8-4 13 16,-5-6-124-16,3-3 112 0</inkml:trace>
  <inkml:trace contextRef="#ctx0" brushRef="#br1" timeOffset="26422.88">10953 14692 501 0,'0'0'68'0,"0"0"32"0,0 0 45 16,0 0 29-16,0 0 1 0,0 0-50 0,0 0-53 15,0 0-20-15,0 0-5 0,0 0 9 0,0 0 0 16,0 0-3-16,0 0-5 0,-35 120-5 16,29-87-2-16,-4 7-1 0,-2 4-4 0,-4 3-5 15,-2 7-3-15,-2 3-4 0,-2 3-5 0,-1 3-6 16,-5 3-1-16,-2 1-5 0,-1 5-4 0,-3 0 3 16,-2 2-6-16,2 2 2 0,2 0 6 15,-4-2-1-15,4-1 0 0,2-3-2 0,0-2-3 16,4-3-9-16,2-6 1 0,3-4-6 0,2-6-14 15,7-2-1-15,2-4-28 0,-1-6-38 0,4-5-59 16,4-3-94-16,3-6-99 0,0-2 14 0,0-7-179 16,0-7 314-16</inkml:trace>
  <inkml:trace contextRef="#ctx0" brushRef="#br1" timeOffset="26816.95">11451 14966 315 0,'0'0'17'0,"0"0"17"0,0 0 35 0,0 0 41 15,0 0 38-15,0 0 12 0,0 0-5 0,0 0-3 16,0 0-22-16,0 0-18 0,0 0-17 0,0 0-31 16,0 0-9-16,-21 94-7 0,3-57-10 0,-3 6-2 15,-2 4-11-15,-3 6-11 0,-2 4-4 16,-2 4-4-16,-2 5-2 0,0 3 1 0,-8 3-1 16,6 4-3-16,-4 3-1 0,-1 1-1 15,-1 1 2-15,4-1 2 0,-1-1 4 0,3-4-1 16,-1-4-1-16,5-2 3 0,5-5-8 0,-1-4 0 0,6-5-6 15,3-4-13-15,0-7-12 16,7-5-30-16,0-5-33 0,6-2-58 0,-3-6-69 16,6 0-69-16,-1-4 9 0,2-3 45 0,0-5-209 15,0-6 445-15</inkml:trace>
  <inkml:trace contextRef="#ctx0" brushRef="#br1" timeOffset="27190.88">11690 15327 94 0,'0'0'82'0,"0"0"-36"0,0 0-9 0,0 0 0 15,0 0 0-15,0 0-2 0,0 0 5 0,0 0 13 16,0 0 19-16,0 0 23 0,0 0 14 0,13 128 9 16,-31-92-8-16,-2 2-15 0,-3 5-8 0,0 3-8 15,-1 2 0-15,-4 6-3 0,-3 5-7 16,-2 4-14-16,-6 4-13 16,-2 5-10-16,-1 1-9 0,-1-1 4 0,3 0 5 0,2-1 0 0,1-3-1 15,5-3 0-15,2-4-12 0,4-3-7 0,1-4 2 16,3-3-16-16,7-3 0 0,-1-3-2 15,3-5-8-15,2-2 1 0,1-4-13 0,2-2-9 16,2-2-24-16,3-4-22 0,0-2-31 0,-2-1-43 16,4-2-54-16,1-3-50 0,0-1 12 15,0-6 30-15,0-4-174 0</inkml:trace>
  <inkml:trace contextRef="#ctx0" brushRef="#br1" timeOffset="27599.71">11892 15859 296 0,'0'0'68'15,"0"0"-39"-15,0 0 21 0,0 0 36 16,0 0 18-16,0 0-2 0,0 0-18 0,0 0 7 16,0 0 33-16,0 0 32 0,0 0 3 0,0 0-40 15,0 0-53-15,0 0-37 0,37 1-15 0,-54 26 3 16,2 5 5-16,-6 3-1 0,-4 2 3 16,1 2-4-16,-4 3-2 0,0 2-5 0,-5 4-3 15,1 4 0-15,-2 3-10 0,-2 4 5 16,2 3-5-16,-3 1-4 0,0 2 6 0,1 1-2 15,-3 0 10-15,4 1 7 0,-1-4 5 0,5-1-4 0,1-4-3 16,5-5-9-16,0-4-10 0,6-5-1 16,3-4-8-16,1-4-10 0,3-5-18 0,4-3-22 15,3-5-35-15,0-4-34 0,4-2-37 16,0-3-73-16,1-2-26 0,0-2 25 0,0-4 28 16,0-3-92-16</inkml:trace>
  <inkml:trace contextRef="#ctx0" brushRef="#br1" timeOffset="27983.03">12214 15719 391 0,'0'0'25'0,"0"0"11"0,0 0 32 0,0 0 23 16,0 0 11-16,0 0-8 0,0 0-26 0,0 0-6 15,0 0-13-15,0 0 1 0,0 0-3 0,0 0-10 16,0 0 1-16,-83 56-1 0,73-38-3 0,-5 5-1 15,3 3 2-15,-3 4-4 0,-3 4-1 0,-2 3 4 16,1 4-12-16,-3 2-3 0,-4 3-5 16,2 4-9-16,-4 3-1 0,2 3-2 0,-7 3-3 15,1 3-14-15,1 0-16 0,-1-1-25 16,2 1-32-16,-1 0-16 0,1-1-28 0,2-2-19 16,4-3-12-16,0-3 5 0,1-6 25 0,8-5 28 15,2-13-216-15,6-11 321 0</inkml:trace>
  <inkml:trace contextRef="#ctx0" brushRef="#br1" timeOffset="29122.51">9076 12786 242 0,'0'0'53'16,"0"0"-20"-16,0 0 3 0,0 0 24 15,0 0 26-15,0 0 27 0,0 0 17 0,0 0 4 16,0 0 1-16,0 0-11 0,0 0-16 0,0 0-19 16,-39-18-16-16,38 26-8 0,0 6-12 0,-4 4-9 15,1 3-7-15,-5 4-11 0,3 2-8 16,-2 3-5-16,0 2-7 0,-3 2-8 0,2-1-8 16,-3 1-14-16,4 4-28 0,-2-4-51 0,-1 1-77 15,2-1-86-15,0-1-4 0,4-5-134 0,-1-12 37 0</inkml:trace>
  <inkml:trace contextRef="#ctx0" brushRef="#br1" timeOffset="29882.66">8060 11776 0 0,'0'0'0'0,"0"0"96"0,0 0 20 16,0 0-52-16,0 0-19 0,0 0 4 0,0 0 8 15,0 0 19-15,0 0 24 0,0 0 16 16,0 0 18-16,0 0 4 0,0 0-4 0,0 0-13 16,-31-93-26-16,26 93-18 0,-1 3-22 0,-4 5-10 15,3 4-3-15,-1 4-4 0,-5 4-1 0,1 3-5 16,1 5-4-16,-4 4-10 0,2 1-5 0,1 3-6 16,-1 3-6-16,1 0-3 0,1 2-10 15,-1 3-10-15,4-1-26 0,-4 0-34 0,4 2-55 0,0 0-95 16,0-2-47-16,4-10 12 0,0-12-386 0</inkml:trace>
  <inkml:trace contextRef="#ctx0" brushRef="#br1" timeOffset="30284.07">8350 11818 225 0,'0'0'87'0,"0"0"-41"15,0 0 39-15,0 0 47 0,0 0 33 0,0 0 17 16,0 0-14-16,0 0-19 0,0 0-17 16,-36 129-22-16,28-98-27 0,0 2-21 0,-2 3-22 15,1 2-17-15,-1 0-9 0,-1 1-13 0,0 1-9 16,1 1-15-16,-4 0-28 0,2-1-49 15,-1 1-78-15,-2 0-99 0,3-1-9 16,2-9-112-16,2-10 15 0</inkml:trace>
  <inkml:trace contextRef="#ctx0" brushRef="#br1" timeOffset="32922.74">6662 13189 238 0,'0'0'28'0,"0"0"5"16,0 0 24-16,0 0 25 0,0 0 12 0,0 0 7 15,0 0 1-15,0 0-8 0,0 0-4 16,0 0-8-16,0 0-14 0,0 0-5 0,-38-58 2 16,31 53-6-16,2 1-7 0,-3 0-10 0,-1 1-17 15,-1-2-8-15,-2 2-6 0,-3 0-6 0,0 1-7 16,-4 1-4-16,-2 1-5 0,1 0-3 15,-4 0 1-15,-3 2-2 0,-1 4 5 0,-4 2 0 16,0 1 4-16,-2 2 2 0,-3 4 0 0,-2-2 2 16,-3 5-4-16,1 0 0 0,-1 2 0 15,-1 3-1-15,1 0 6 0,-1 3 4 0,3 2 10 16,1 1 5-16,3 0 26 0,-1 0 22 0,5 2 12 0,7-1 12 16,2-1-22-16,5 0-20 0,3-2-18 15,4 0-15-15,7 1-1 0,1 0-6 0,3 0 0 16,3 1-4-16,8 0-4 0,1-1-3 0,4 0-2 15,3 0-3-15,5-2-5 0,1-2 1 16,4 1 0-16,2-3 1 0,5 0 7 0,-1-1 3 16,2 1 5-16,5-1 6 0,-2 1 1 0,1-2 0 15,2 1-3-15,-2 1-6 0,-1-3-4 0,1 1-4 16,0-2-3-16,-3-2 0 0,-3 0-1 16,1-3-1-16,-3-1 3 0,1-2 0 0,0-4 3 15,-1-3-2-15,-2-2-2 0,3-1 1 0,-5-1-4 16,-1-6 5-16,-3-2 4 0,0-3 6 15,-4-2 6-15,3-1 0 0,-1-3 6 0,-3 0-2 16,1-3 3-16,0-1 3 0,-2-3-2 0,0-1 2 16,0-3-2-16,0 0-1 0,0-2 0 0,-2 0 4 15,-1-1 3-15,-1-1 4 0,-1-5 2 0,-3 3 1 16,-1-3 0-16,-2 0-1 0,-4-2-3 16,-4 2-2-16,-1 0-4 0,-5 0-4 0,-7 0-2 15,-2-2-7-15,-6 4-1 0,-4 1-2 0,-1 3 0 16,-6 0-4-16,-3 4-17 0,-2 3-8 0,-3 3-21 15,-1 1-17-15,1 4-22 0,1 1-53 0,-1 2-75 16,4 0-112-16,1 3-22 0,7 2 27 16,12 3-234-16</inkml:trace>
  <inkml:trace contextRef="#ctx0" brushRef="#br1" timeOffset="33950.9">8688 11054 307 0,'0'0'6'0,"0"0"-3"0,0 0 10 15,0 0 3-15,0 0 4 0,0 0 3 0,-130-56 3 16,103 52 9-16,-3 2 13 0,-1 1 16 0,-1 1 15 15,0 0 10-15,0 0 2 0,-3 5-1 0,0 0-6 16,-3 5-5-16,-1 1-1 0,2 2-4 16,-3 4-4-16,1 0-3 0,3 2 1 0,0 1 3 15,3 1-2-15,4 4-8 0,0-3-14 0,4 3-14 16,-1 1-12-16,5 1-3 0,1 2-5 16,2 2 0-16,1-1 0 0,2 3-5 0,1 1 0 0,2 2-3 15,3 0-2-15,2 3 2 0,2-1-1 0,5 0-2 16,1 0-3-16,6-2-1 0,4-1-3 15,5-2-3-15,2 1 0 0,4-4-1 0,0-1 1 16,6-2 1-16,2 0 1 0,1-1-2 0,3-3 1 16,3-1-2-16,2-2-2 0,3-3 4 0,2-2-4 15,2-4 1-15,4-2 1 0,-2-2 1 16,2-3-1-16,2-3 0 0,-3-1 2 0,0-2 3 16,-5-6 5-16,1-2 6 0,-5-2 2 15,-3-2-2-15,1-3-1 0,-2-2-2 0,0-1-1 16,-3-1 3-16,1-2-3 0,-1 0 2 15,-3-3 3-15,-3 0 0 0,-1-2 5 0,-4 1 4 16,1-2 7-16,-3-1 8 0,-3-1 10 0,-2 0 4 16,-1-1 3-16,-3-4 3 0,-1 2 0 0,-2-4 2 15,-6 0-2-15,4 0-4 0,-6-1-7 0,0 4-4 16,0-2-2-16,-6 2 0 0,-2 3 1 0,-2 0 0 16,-3 3 0-16,3 1-4 0,-5 3 0 15,-2 1-1-15,-3 0-3 0,0 2 1 0,-1 2-8 0,-3 1-6 16,-1 2-4-16,1-1-4 0,-3 4 1 15,1-3-5-15,-4 4 1 0,3-1-4 0,-2 3 1 16,3-1-2-16,0 0-6 0,0 3-3 0,3 1-10 16,-3 0-14-16,0 1-17 0,-2 3-26 15,2 1-36-15,-6 3-58 0,5 0-124 0,2 4-200 16,11-1-672-16</inkml:trace>
  <inkml:trace contextRef="#ctx0" brushRef="#br1" timeOffset="35273.61">5979 13717 0 0,'0'0'279'0,"0"0"-264"15,0 0 10-15,0 0 21 16,0 0 20-16,0 0 21 0,0 0 8 0,0 0 4 0,0 0 7 16,0 0 2-16,0 0 1 0,0 0 2 15,0 0 1-15,0 0-6 0,-85-73 3 0,81 64-7 16,-4 1-14-16,0-1-8 0,-2 1-23 0,0-1-11 16,-2-1-10-16,-1 1-7 0,-3-1-2 0,2-1-1 15,-3 0-3-15,-3 0-3 0,3-2-1 0,-4 0-1 16,-2 0-1-16,2-1 4 0,-3-1 4 15,-2-3-1-15,2 2-4 0,-5-2 1 0,-1-1-6 16,-2 0-1-16,-2-2 0 0,-2 0-2 0,-2-2-2 16,3 0 3-16,-6-2 6 0,2 1-1 0,-1-2 4 15,-3 1-1-15,0-2-8 0,-1 1-2 16,0-2-3-16,-2-1-2 0,1-1 3 0,-2-2 2 16,2-2 1-16,-3 0-1 0,-2-3-5 0,-2 1 0 15,2-1 1-15,-3-1 0 0,2-2 2 0,-5-2-2 16,4 0-2-16,-2 0-3 0,1-4 0 15,-3 0-1-15,3 2-1 0,-4-1 2 0,3 0 1 16,-5-3-3-16,5 2 2 0,-6 0 1 16,-1-1 4-16,1 1 3 0,-1 2 2 0,3 1-2 0,1-2-9 15,-1 2-1-15,0-1-2 0,5 1 5 16,-2-1-2-16,-2 2 2 0,4 0-1 16,-4 0-2-16,5 1 3 0,0 2-1 0,1 0-2 0,1 1 0 15,5-2 0-15,-1 0 4 0,3 1-3 0,2 2-3 16,0 0 0-16,1 1-3 0,2 1 5 15,6 1 2-15,0 1-2 0,1-2 2 0,3 3-5 16,-1-1-3-16,6 2 2 0,1 0-4 0,1-1 3 16,-3 2-4-16,6 0 0 0,1 2 2 0,0-1 0 15,5 0 3-15,1 1-4 0,2 0-1 16,1-1-3-16,5-2-2 0,1-2 3 0,1 0-2 16,-1 0 5-16,5-1 2 0,2-2 0 0,4 0 2 15,1-1 1-15,2 0 0 0,6-1-2 16,-1 2 1-16,1 3-3 0,2-2 1 0,-3 3 2 15,4 0 0-15,2 1 0 0,1-4 2 0,-1 3 3 16,4 0-1-16,-1-3 4 0,3 2-2 0,2-1 2 16,-1-1-2-16,2-2-1 0,2 3 1 0,-2 0-5 15,0-1 6-15,-1 2-4 0,2 2 3 16,2-2 4-16,-3 3-7 0,0 0 3 0,0 1 1 16,1 0-4-16,-1 1 2 0,1 2 1 0,-4 1-2 15,0-3 0-15,-2 3 4 0,2 0-4 0,-2 0 1 16,-1 0 1-16,3 1-1 0,0 0 1 0,-1 1 1 15,-2 0 1-15,0 1-1 0,-2 2 2 16,1 1-4-16,-3 2 3 0,-3-1 0 0,1 1-2 16,-3 1 0-16,0 1-3 0,1 0 1 0,-3 1-1 15,2 1 2-15,-3 1-1 0,3-1-1 0,-5 0 2 16,3 2-2-16,-3 0 2 0,-2 0-6 16,0 3 1-16,-6 0-3 0,3 1-8 0,-5 1-3 15,0 0-16-15,1 3-14 0,-3-2-13 0,0 2-32 16,-5 0-58-16,-4-1-109 0,-2 1-150 15,-1-1 5-15,1 3 22 0,1 1-119 0</inkml:trace>
  <inkml:trace contextRef="#ctx0" brushRef="#br1" timeOffset="35531.82">3280 9123 131 0,'0'0'120'0,"0"0"-87"15,0 0-15-15,0 0-16 0,0 0-1 0,0 0 3 16,0 0 7-16,0 0 15 0,0 0 11 0,0 0 14 15,0 0 8-15,0 0 0 0,123-67-2 0,-95 67-6 16,-1 0 0-16,4 0 6 0,3 1 5 16,-1 6 7-16,-1 1 1 0,-1 2-4 0,0 0-5 15,-1 1-11-15,0 3 4 0,-1 0-3 0,-8 1 1 16,0 2 12-16,-3 1 14 0,-6 1 23 16,-4 3 12-16,-6 1 3 0,-2 3-16 0,1 1-25 15,-10 3-19-15,-3-1-18 0,-3-1-10 0,-3 2-8 16,-3 0-13-16,-1 0-12 0,-1 0-22 0,2 0-32 15,4-3-78-15,2 0-166 0,3-7-126 16,4-8-710-16</inkml:trace>
  <inkml:trace contextRef="#ctx0" brushRef="#br1" timeOffset="36788.93">8158 11383 240 0,'0'0'29'16,"0"0"19"-16,0 0 27 0,0 0 21 16,0 0 8-16,0 0-17 0,0 0-22 0,0 0-13 15,0 0-5-15,0 0 5 0,0 0 8 0,0 0 7 16,0 0 6-16,0 0 3 0,-79-96 4 0,69 82 5 16,-2 1-4-16,1-1-2 0,-4-2-12 15,3 0-13-15,-4 0-9 0,1 0-13 0,-3-1-5 16,1 0-3-16,-2-3 0 0,2 2-5 15,-3-2 3-15,0 1-2 0,-3-2-9 0,2 1 4 16,-2-3-4-16,-2 2 2 0,-4 0 3 0,2-2-1 16,-3 0-1-16,-3 0-7 0,2-3 4 0,-1 0-5 0,-2-1 4 15,-1-1 0-15,-1-4-3 0,-1 0 1 16,-3 1-4-16,0-1-4 0,2 0-1 16,-5-3 0-16,2 1-4 0,-1-1 3 0,-3-1-2 0,1 1 2 15,-2 0 1-15,2 1-2 0,-5-1 5 16,1 1-5-16,-2 2 5 0,4 0 3 0,-3 1-3 15,0 0 5-15,3 1-4 0,0 1-2 0,0 0 2 16,1-4 0-16,1 1 0 0,1 1 0 16,-1 1 2-16,3 2-4 0,1-3 3 0,-2 5 1 15,1-1 1-15,-1 1 2 0,-1 1-3 0,1-2 2 16,-2 2-5-16,3 0 1 0,0 3-3 0,0 0 1 16,3 1 1-16,-2 2 0 0,1 1-1 15,0 2-4-15,-1 1 3 0,1 0 0 0,-1 2-1 16,0 2 3-16,1 0-4 0,3 4 1 0,-5-1 2 15,3 1 0-15,-1 1 4 0,-1 0 2 0,0 1 2 16,4 2 2-16,0-1 5 0,-1 1-6 0,3 1 5 16,2 0-3-16,0 1-5 0,-2 0 8 0,3 1-1 15,4 0 1-15,-2 1 1 0,1 2-3 16,3 1-7-16,-1 1-1 0,4 0-3 0,0-1-2 16,2 1 6-16,3 1-3 0,0-2-3 0,2 1-5 15,3 0-2-15,-1 2-5 0,0-3-2 16,5 1 3-16,0 0-10 0,-1 0-1 0,2-2-13 15,5 1-21-15,-2-3-35 0,1 0-80 16,3-1-124-16,0 0-101 0,0 0 23 0,0 0-354 0</inkml:trace>
  <inkml:trace contextRef="#ctx0" brushRef="#br1" timeOffset="37169.51">4874 9197 1262 0,'0'0'54'0,"0"0"-27"0,0 0 32 0,0 0 31 15,0 0 13-15,0 0-2 0,0 0-20 0,0 0-22 16,0 0-17-16,0 0-14 0,0 0-13 16,0 0-9-16,0 0-3 0,-61 22 3 0,52-6 5 15,-1 1 4-15,-1 3 9 0,-5 4 2 16,3 1 2-16,-5 1 5 0,0 2 1 0,2 1 4 15,-2 2 0-15,3 0 3 0,0-1-4 0,3 0-3 16,2 0 1-16,0-4-9 0,2-1-5 16,5-5-5-16,0 1-11 0,1-5-1 0,4-2-4 0,-2-3-3 15,5 0-3-15,1-2-4 0,1-1-4 16,2-1-1-16,2-2 2 0,6-1 8 0,0-1 7 16,4-3 8-16,4 0 2 0,2 0-5 0,1-3-4 15,2-4-8-15,3-1-8 0,-1 0-9 0,0-1-18 16,1 1-32-16,1 2-61 0,-2 1-66 15,0 2-104-15,-1 3-120 0,-9 0 31 0,-6 0-376 0</inkml:trace>
  <inkml:trace contextRef="#ctx0" brushRef="#br1" timeOffset="38446.71">3761 8794 1474 0,'0'0'-17'0,"0"0"33"15,0 0 55-15,0 0 44 0,0 0 14 16,0 0-30-16,0 0-32 0,0 0-15 0,0 0-5 16,0 0 6-16,0 0 6 0,0 0 2 0,0 0-3 15,0 0-1-15,-23-124-3 0,21 99-8 0,-3 0-3 16,3-3-8-16,0-1-5 0,-3-5-2 16,2 0-8-16,-1-3-5 0,-2-3-4 0,0 1-2 15,2-1-1-15,-4 0 1 0,5 4-1 0,-3 4 4 16,2 4 7-16,-2 6 4 0,2 5 3 0,1 2-3 15,-2 5-6-15,4 3-4 0,0 3-5 0,1 2-1 16,0 2-6-16,0 0-8 0,0 0-2 16,0 1-9-16,0 5 4 0,1 3 5 0,1 4 9 15,5 6 3-15,1 2-1 0,-2 7 0 0,3 2-3 16,0 1 2-16,1 2-1 0,1 3 1 16,1-3-4-16,-2 2 2 0,4 0-2 0,-3-2-1 15,0 0 0-15,-1-1 0 0,3-2 0 0,-3-3-1 16,1-4-3-16,0-5-6 0,-1 0-5 15,-1-7-2-15,0-2 1 0,0-3 4 0,-2-2 2 16,-2 0 0-16,2-4-1 0,-4 0 2 0,2 0 6 16,-1-7 14-16,-1-1 12 0,3-5 4 0,-2-4 0 15,4-2-4-15,-2-2-8 0,-2-2 2 16,-1-1-2-16,2-3-4 0,-3 2 0 0,5 1-1 16,-3 0 0-16,-2 3-5 0,4 3 5 0,-4 3-4 0,3 4-1 15,-3 3 3-15,0 4-4 0,0 1-1 16,-2 2-3-16,1 1-4 0,3 0-8 0,-3 0 0 15,0 2-2-15,1 4 6 0,0 3 9 0,4 4 4 16,-2 2 4-16,3 3-3 0,-3 4 1 16,4-1-4-16,1 1-1 0,-2-2 4 0,-1 1-5 15,3 0 3-15,0-4-1 0,1-1-4 0,2-2 1 16,-1-2-1-16,3 0 1 0,-3-1-2 0,0-4-3 16,1-2-9-16,-1-2-4 0,2-3 4 15,0 0 3-15,-3-4 8 0,2-4 7 0,-3-1 5 16,1-3 3-16,-4-1 7 0,3-4-3 0,-2 0-2 15,-2 0 5-15,1-1-3 0,-3-1 3 16,3-1-1-16,-3-1 0 0,-2-3-2 0,0 3-1 16,-1-1-2-16,0 1-2 0,0-1 1 0,0 4-1 15,0 1 4-15,0 6 1 0,-1 2 5 0,0 3 1 16,1 4-4-16,0 1 0 0,0 1-7 16,0 0-3-16,0 0-4 0,0 2-3 0,0 2-2 15,0 3 0-15,0 1 4 0,0 4-1 0,1 4 7 16,4 4-2-16,-2 0 1 0,0 0 5 0,3 1-7 15,-3-2-1-15,4 1-1 0,-3 0-4 0,3-5-1 16,1-1-7-16,0-2-15 0,-1-4-27 0,2-3-23 16,1-3-36-16,2-2-42 0,2 0-50 15,1-7-91-15,0-6-125 0,-3 3-33 0,-3 1-551 16</inkml:trace>
  <inkml:trace contextRef="#ctx0" brushRef="#br1" timeOffset="38591.71">4374 8086 2080 0,'0'0'119'0,"0"0"15"0,0 0 9 16,0 0-8-16,0 0-51 0,0 0-56 15,0 0-39-15,0 0-32 0,0 0-44 0,0 0-39 16,0 0-64-16,0 0-98 0,0 0-142 16,0 0-49-16,-16 54-590 0</inkml:trace>
  <inkml:trace contextRef="#ctx0" brushRef="#br1" timeOffset="41292.65">4528 8314 1769 0,'0'0'45'16,"0"0"-5"-16,0 0 24 0,0 0 36 0,0 0 2 16,0 0-7-16,0 0-2 0,0 0-12 0,24 131-10 15,-17-102-13-15,3 2-10 0,-4 3-11 16,2 6-10-16,0-1-1 0,-1 3-4 0,-1 1-6 15,1 0-4-15,-4 1-2 0,5-1-1 16,-3-2 0-16,1-1 1 0,-3-5-3 0,2-1 1 16,-2-2-2-16,-2-5-3 0,-1-2-5 0,0-3 1 15,0-5-2-15,0-5-1 0,-3-1 5 0,-3-4-3 16,3-4 7-16,-4-2-1 0,1-1-8 0,-1-3-7 16,-2-6-7-16,-2-8-1 0,1-4 4 15,0-9 7-15,1-6 3 0,-2-7 0 0,3-6-2 16,3-4-2-16,-3-7-3 0,4-2 0 0,-1 0 1 15,4 0-2-15,1 7 4 0,0 3 0 0,6 10 1 16,0 7 2-16,3 4-2 0,2 6 0 16,4 4 1-16,-1 3-2 0,1 3 0 0,1 2-2 0,1 4-1 15,-3 3-3-15,4 4 1 0,-5 2 0 16,3 0 1-16,-3 4 0 0,0 4-1 0,-3 2 10 16,-2 3 1-16,-2 3 5 0,-3 0 1 0,-2 0-6 15,-1 2 4-15,0 1 2 0,-8 1 3 16,2-1 7-16,-3-1-1 0,-1-1-3 15,2-2-3-15,2-4-7 0,2-1-5 0,1-2-6 16,-1-3-10-16,4 0-18 0,0-4-31 0,0-1-37 0,0 0-27 16,0 0-5-16,5 0 20 0,-1-6 35 15,4-1 42-15,2-3 27 0,3-1 17 0,2-5 9 16,-1-1-3-16,2-2-1 0,-2 0 2 0,3-1 2 16,-2 1 9-16,2-2 7 0,1 0 8 15,-5-1 7-15,6 0 8 0,-2-2 5 0,-1 2 5 0,0-2 2 16,-2 3-5-16,-4 0-3 0,3 1 0 15,-2 1-3-15,-5 0-1 0,2 2-7 0,-5 1-1 16,-1 1-2-16,-2 1 6 0,0 1 9 0,-2 5-1 16,-1 1-8-16,-5 4-6 0,-1 2-13 15,0 1-17-15,-1 0-19 0,-1 6-19 0,0 6-9 0,-2 3 2 16,1 4 12-16,-2 3 8 0,4 2 2 16,4 2-1-16,-1 0-3 0,4 1-3 0,-2 0 6 15,8 1 0-15,-3-1 4 0,4-1 1 0,2-5 0 16,2 0-6-16,7-4-1 0,-1-3-2 15,3-4-5-15,-2-2 8 0,5-2 9 16,-1-3 9-16,5-3 13 0,1 0 2 0,-3-9-6 16,-1 0 4-16,0-4 6 0,0-4 8 0,-2 0 10 15,1-4-2-15,0-2-3 0,-1-2-9 0,-1-4-2 16,-4 3-3-16,2-2-3 0,-4 0 3 0,-3 2-6 16,2 1 0-16,-3-2 1 0,-4 1-6 0,4 0-1 15,-4 5-2-15,2 2-6 0,-3 2 1 16,1 6 0-16,-1 1 2 0,0 4-3 0,-2 2 0 15,2 0-5-15,0 3-3 0,1 1 0 0,-1 0-5 16,1 1 0-16,-1 4 2 0,3 2 3 0,-2 2 7 16,5 2 4-16,-2 3 0 0,-2 4-1 0,4-1 1 15,2 1 1-15,-2 2 2 0,0 0-1 16,3-1-3-16,-2-3-4 0,4-1-3 0,1-3-9 16,-2-1-5-16,5-3-13 0,-3-1-9 0,2-5-7 15,0 0-5-15,-1-2 5 0,0-3-2 0,-1-5 0 16,0-2-3-16,0-1-14 0,0-7-9 15,-2 1-8-15,0-2-3 0,0-1 14 16,-3-1 23-16,-5-2 24 0,3 1 20 0,-7-2 13 16,3 0 3-16,-2-4 2 0,-1-1-1 0,-1-1-1 0,0-2-1 15,-1 1-1-15,-1 1 7 0,-2 3 8 16,4 4 21-16,-1 5 23 0,1 6 10 0,0 6 5 16,-2 2-7-16,2 4-12 0,0 0-11 0,0 1-3 15,0 7-6-15,0 6-10 0,0 6-6 16,0 6-7-16,0 6-5 0,2 2 0 0,-2 5 0 15,1 2 1-15,-1 3 2 0,0 3 6 0,0 6-1 16,0 3 1-16,1 3-5 0,-1 1-7 0,0 3-7 16,0-2-3-16,-1-3-2 0,1 1-4 0,1-5 2 15,-1-2-6-15,6-7 0 0,-2-5-3 16,4-8-3-16,-3-4 0 0,1-9-1 0,2-4 3 0,-5-5-4 16,1-7-6-16,-1-3 1 0,-2 0 7 15,-1-11 13-15,1-6 11 0,-1-6 5 0,1-8-6 16,-1-7-2-16,0-4-3 0,1-6 0 15,-1-3 5-15,-1-6-7 0,1-3 7 0,0-4-3 16,0-1-6-16,0-2 0 0,1 2-1 16,3 7 0-16,-1 6 4 0,5 8 4 0,-4 7-3 0,3 7 0 15,-3 7-2-15,5 4 0 0,0 3-2 0,-1 5 0 16,-1 4-2-16,0 4-2 0,1 3 1 16,-5 0 1-16,4 2 1 0,-4 6 6 0,3 3 0 15,-2 1 3-15,0 5 1 0,0 0-3 16,-2 1-1-16,1 0-1 0,-2 1-2 0,1-2 0 15,-2 2 1-15,0-2 1 0,-3-1-1 0,-1-1 0 16,-1-3-1-16,1-1-2 0,1-2-2 0,1-2 1 16,0-3-5-16,1-2-1 0,1-2-11 0,0 0-11 15,0 0-8-15,0-2 1 0,0-5 10 0,1-3 8 16,6-1 12-16,0-3 2 0,2-2 1 16,1-3 1-16,3-2 0 0,-1-1 2 0,5-3-2 15,-1 0 5-15,2-4-2 0,1-1-2 0,2-5 6 16,0-3-4-16,1-1 4 0,1-3 1 15,-2 0-3-15,0-1 3 0,-4 2 2 0,0-3 1 16,-1 4 4-16,-3-2 3 0,-3 2-2 16,-3 3 0-16,-3 3 3 0,-3 2-5 0,-1 5 6 0,-3 3 4 15,-5 5 6-15,-3 6 7 0,-1 4 3 16,-1 6-5-16,-2 3-10 0,0 2-7 0,-2 10-12 16,-1 4-4-16,-2 6 0 0,0 4 0 0,2 5-1 15,-2 6 2-15,3 1-1 0,-1 6-3 0,2-2 5 16,3 5-2-16,4-4-1 0,1 2 1 0,4-4-1 15,2 1 0-15,2-3 1 0,2-3 4 16,8-3-12-16,0-4 0 0,4-6-6 0,6-2-13 16,1-4 1-16,3-5-2 0,-1-3 0 0,6-4 5 15,-1-4 6-15,2-1 0 0,-1-3 5 16,4-6 8-16,0-1 2 0,-2-4 6 0,0-3 0 16,-2-3 2-16,0-2 0 0,-3-2 2 0,1-3 3 15,0-1-3-15,-5 0 7 0,0 1-1 0,-2 0 3 16,-6 2 3-16,0 3 1 0,-6-3 4 15,-2 2 1-15,-2-1 8 0,-2 2-8 0,-2 0 4 16,0 1-4-16,-3 4-4 0,-1 3 6 0,-3 3-4 16,1 3 1-16,-2 2-4 0,-1 4-3 0,0 1-5 15,-1 1-6-15,-2 1-2 0,0 6-10 0,-3 2 0 16,1 4-4-16,-2 3 1 0,2 4 2 16,-2-1 2-16,3 2 1 0,2 1-1 0,0 2 0 15,2 0-1-15,2-1 0 0,1 0 0 0,4-1 0 16,0-2-2-16,2-3-3 0,0-2 2 0,7-2-10 15,0-3 1-15,-1 1-1 0,1-6-8 16,3-1 7-16,-2-4-1 0,1 0 6 0,-2-2 7 16,3-5 6-16,0-4 2 0,0-1 3 0,1-3 2 15,-1-2-6-15,3-1 2 0,-2-3-1 0,-1 1-1 16,0-3 0-16,1 1 0 0,-2 1 1 16,0 0-3-16,-2 1 3 0,-1 4-2 0,-1 1-1 15,-1 1 1-15,-1 6 0 0,-3 1-1 0,2 4-4 16,-1 3-2-16,-1 0-11 0,3 0-2 15,-3 4 1-15,0 5 0 0,3 3 12 0,-1 3 0 16,1 4 1-16,0 1 1 0,0 3 1 0,0 0 0 16,2-1 2-16,1 2 3 0,0-4-1 0,3 0 1 15,-1-2-2-15,2-3 0 0,1-3 2 0,1-4 1 16,-1-2 3-16,2-4 1 0,-2-2 2 16,3 0 3-16,-3-5 4 0,-1-4 4 0,2-4-1 0,-2-2 2 15,0-2-3-15,-1-1 2 0,-3-2 0 16,0-2 2-16,2-2 2 0,-4 0-3 0,3-2 0 15,-3-1-7-15,1-1-3 0,0-1-3 0,1-4-3 16,2 1-3-16,-1 1-2 0,0 0 2 16,1 3-3-16,1 6 1 0,-3 4 1 0,2 3-5 15,0 4 3-15,1 4 0 0,0 2-2 0,-2 4-1 16,1 1 0-16,0 1-2 0,-2 6 2 16,1 2 2-16,-2 3 2 0,0 6 3 0,-3 1-1 15,4 1 3-15,-3 2-4 0,-2 2 2 0,0-1 0 16,1 0-4-16,-1-1 5 0,0-1-3 15,0 0 1-15,0-1 3 0,-1-3-3 0,2 0 1 16,-2-4 0-16,0-1-1 0,0-4 2 0,0-2 1 16,0-4 6-16,0-1 3 0,0-1 4 0,0 0 3 15,0-1-2-15,0-6-4 0,0-1-6 16,0-5-6-16,1 0 0 0,2-4-3 0,0 0 2 16,1-2 0-16,2-2-2 0,-2 0 3 0,3-2-2 0,1-1 2 15,1-3 0-15,-1 2-4 0,0 1 1 16,0 1-1-16,2 0 0 0,-2 3 3 0,-2 3 0 15,3 2-2-15,-2 2 2 0,-2 2 0 16,1 3-2-16,2 2 2 0,-3 2-2 0,4 1-3 16,-4 3 2-16,1 0 0 0,0 0-1 0,-1 0 1 15,2 3 0-15,-1 4-2 0,-2 0 1 0,4 2 1 16,-4 2 2-16,3 3 2 0,-2 1-1 0,0 0 2 16,-1 2-4-16,1 0 3 0,-1 1-1 15,2 2-3-15,-1 0 5 0,0-2-4 16,-2-1 3-16,4 0 4 0,-2-1-5 0,3-3-2 15,0 0-3-15,2-4-6 0,-1 1 6 0,1-4 2 16,0-2 0-16,1-1 3 0,1-3-3 0,1 0 3 16,0-5 2-16,1-2 4 0,1-4 1 0,-1-1-3 15,0-5-1-15,0 2-3 0,0-3 2 0,1-2 1 16,-1 0 2-16,1-3 0 0,-2 0 0 16,1-2 0-16,0-3-2 0,-1 0 0 0,1-2-1 15,0-4-4-15,-3 1 1 0,0-6-4 0,0 3 1 16,-4-3-2-16,-2 0-3 0,-4 6 4 0,-2 1-3 15,-1 7 4-15,-3 5 5 0,-3 5-1 0,-2 6 8 16,-2 4 2-16,-1 4-2 0,-1 1 5 0,-1 10-7 16,0 2-3-16,-1 5 4 0,1 5-2 15,0 6 3-15,2 3 3 0,0 5-3 0,3 0 3 16,3 1 2-16,2 2 4 0,0-3 1 0,3-1-3 16,2-5-2-16,5-2-7 0,3-3-5 0,3-3 0 15,3-2-6-15,6-3-5 0,0-2-2 16,3-3-4-16,3-2-1 0,3-3-3 15,2-3-10-15,0-4-8 0,2 0-17 0,-2-1-25 0,4-5-37 16,-3-2-80-16,-2-2-142 0,-8 2-264 16,-9 2-854-16</inkml:trace>
  <inkml:trace contextRef="#ctx0" brushRef="#br1" timeOffset="42150.73">5560 9010 1199 0,'0'0'44'0,"0"0"-57"15,0 0 22-15,0 0 35 0,0 0 39 0,0 0 15 0,0 0 19 16,0 0 18-16,0 0 2 0,0 0-6 16,0 0-12-16,0 0-12 0,0 0-18 0,0 0-11 15,129-114-7-15,-113 86-15 0,0 0-7 0,-1-2-9 16,0-1-8-16,-4 1-4 0,0 1-1 15,-2 1-4-15,-2 0-10 0,-4 2 1 0,1 1-8 16,-7 1-2-16,3 1 3 0,-1 1-2 16,-8 2-1-16,1 2-1 0,-4 3 4 0,1 5-3 15,1 1 3-15,-3 6 1 0,3 3-7 0,0 0 0 16,-2 6-6-16,2 4-2 0,1 4-3 0,0 5 2 16,0 3-2-16,2 3 3 0,2 3 1 0,3 3 1 15,-2-2 4-15,4 6-2 0,0-1 2 16,2 2-1-16,4 3 1 0,2-1 0 0,1 0-3 15,2 2 2-15,2-5-2 0,4-2 1 0,-1 0 3 16,5-7-8-16,2-2-2 0,1-3-5 0,2-5-3 16,2-2 4-16,0-6 5 0,2-2 6 0,1-5 1 15,2-1 2-15,-2-4-1 0,-1-5-1 0,-2-4 4 16,-1-3 2-16,-3-5-1 0,-4-3 2 16,0-2-1-16,-2-2 2 0,-5 1 1 15,-3-2 0-15,0 0 3 0,-4-1-2 0,-2 2 3 16,-3-4 1-16,-2 4-4 0,1 0 4 0,0 3 1 15,-3 4 1-15,-3 4 8 0,3 3 4 16,-3 5 4-16,3 3 4 0,-1 4 2 0,1 1-4 16,3 1-4-16,-2 0-11 0,2 5-10 0,2 6-2 0,-2 4-3 15,1 4 3-15,3 6 4 0,-1 1-4 16,2 2-1-16,0 0 0 0,4 0-4 0,-1-2 2 16,-2 0 0-16,4-3-3 0,-2-2 1 0,2-1-7 15,0-3-6-15,-1-5-21 0,1-3-31 0,2-2-34 16,-2-3-78-16,5-3-115 0,-1-1-218 15,-3 0-343-15,-4-4-117 0</inkml:trace>
  <inkml:trace contextRef="#ctx0" brushRef="#br1" timeOffset="42321.02">6121 8363 2543 0,'0'0'269'0,"0"0"-224"0,0 0-1 15,0 0-3-15,0 0-17 0,0 0-22 16,0 0-18-16,0 0-23 0,0 0-24 0,0 0-56 16,0 0-106-16,0 0-174 0,0 0-203 15,0 0-829-15</inkml:trace>
  <inkml:trace contextRef="#ctx0" brushRef="#br1" timeOffset="43185.2">6328 8976 2085 0,'0'0'86'0,"0"0"24"0,0 0 30 16,0 0-15-16,0 0-31 0,-6-140-21 16,13 110-13-16,-2-1-11 0,2 1-14 0,1 2-3 15,1 4-4-15,0 3-6 0,-1 1-6 0,2 6-6 16,0 4-3-16,0 2-5 0,0 5 0 0,-2 1-1 15,2 2-6-15,-2 3 0 0,1 6-8 16,0 3 0-16,-2 5-2 0,1 3-4 0,0 2-5 16,-4 1-6-16,0 3-1 0,-1-1-2 15,-1-1 8-15,0-2 5 0,-2-1 3 0,2-3 8 0,-2-2 3 16,0-1 5-16,0-4 6 0,0-4 2 16,0-4-2-16,0-1 5 0,0-2 3 0,0 0 5 15,0 0 4-15,-2-3-4 0,2-4-3 0,-1-5-7 16,0-5 0-16,1-1 1 0,0-3-3 0,-2-2 1 15,2-1-5-15,0-5 2 0,2 0-1 16,0-2-3-16,3-2-1 0,0 1-3 0,0 1 2 16,1 5-1-16,0 2 3 0,2 5 1 0,0 6 0 15,-1 4-1-15,2 3-2 0,-1 3-2 16,3 3-1-16,-1 3 1 0,0 6-6 0,1 4 2 16,0 5 0-16,1 2 2 0,-1 4 3 0,1-1 0 15,2 2 2-15,-1-1-1 0,1-1 3 16,-1 0-2-16,1-2-2 0,-3-2 5 0,1-2-5 15,-1-2 2-15,-3-4 2 0,0-1-2 0,-2-3 1 16,-3-3 1-16,0-3 5 0,-1-1 3 0,-1 0 15 16,-1-1 5-16,0-7-2 0,0-2 0 0,0-4-15 15,0-3-4-15,0-2-1 0,0-2-2 0,-1-2-1 16,1 0 0-16,0-2-2 0,-2-3-3 16,6-3 2-16,0-1-3 0,1-1 0 0,0 3 0 15,1 4 0-15,-1 6 2 0,1 3-2 0,-1 6 2 16,0 3-5-16,-1 1-3 0,2 5-2 0,0 1-4 15,0 1-1-15,0 0-3 0,-2 5 5 16,4 4-1-16,-3 2 5 0,3 3 5 0,-1 2 0 16,-2 2 0-16,4 1 1 0,-2 2-4 0,2-1-1 15,0 0 3-15,2-2-4 0,2-2-1 0,-2-1 0 16,5-2-3-16,-3 0 0 0,1-5-1 0,0-1-2 16,2-3-4-16,-2-3 4 0,0-1 3 15,-1-1 2-15,-2-6 9 0,0-2 2 0,-2-1 4 16,-1-2 4-16,-3-2-1 0,1-2 1 0,-3-1 1 15,1-3 5-15,-1-2 0 0,-2 2 5 16,2-2 2-16,-2 1-2 0,0-2-1 0,-1 2-1 16,1 1-2-16,0-1-2 0,-1 1 6 15,2 1-4-15,-2 4 5 0,0 3 2 0,0 4-3 16,0 2 8-16,0 3-3 0,0 3-1 0,0 0-1 16,0 0 0-16,1 4 3 0,-1 6 0 0,3 3 2 15,0 3-5-15,-1 4-1 0,0 1-3 0,0 1-5 16,2-1 2-16,-2-1-2 0,5 1-2 0,0-3-6 15,1 0-1-15,-2-3-6 0,3-2-5 0,1-2-7 16,1-2-17-16,1-2-19 0,3-2-20 16,1-4-38-16,3-1-66 0,2-4-134 0,-6-1-337 15,-5-1-870-15</inkml:trace>
  <inkml:trace contextRef="#ctx0" brushRef="#br1" timeOffset="43340.85">7102 7992 2612 0,'0'0'56'0,"0"0"7"0,0 0-13 0,0 0-20 15,0 0-36-15,0 0-22 0,0 0-20 0,0 0-28 16,0 0-67-16,0 0-129 0,0 0-253 16,0 0-273-16,0 0-117 0</inkml:trace>
  <inkml:trace contextRef="#ctx0" brushRef="#br1" timeOffset="43632.58">7358 7889 1863 0,'0'0'220'16,"0"0"-82"-16,0 0 29 0,0 0-12 15,0 0-33-15,0 0-27 0,0 0-12 0,0 0-14 16,0 0-13-16,0 0-11 0,0 0-6 15,0 0 3-15,0 0 0 0,0 0 4 0,1-50-9 16,4 79-3-16,2 7-5 0,1 3-4 0,-1 5-1 16,-1 4-6-16,3 2-1 0,1 1-8 0,-1 1-3 15,2-1-4-15,2-4-5 0,-3-2 1 0,4-6-3 16,-2-4-2-16,5-7-4 0,-3-4-8 16,3-5-10-16,-2-4-9 0,4-2-11 0,-5-6-19 0,0-3-17 15,-1-4-28-15,0 0-37 0,-1-5-71 0,-2-6-127 16,-4 3-245-16,-2 2-774 0</inkml:trace>
  <inkml:trace contextRef="#ctx0" brushRef="#br1" timeOffset="44201.02">7215 8337 1091 0,'0'0'360'0,"0"0"-282"15,0 0 41-15,0 0 72 0,0 0-16 16,0 0-56-16,0 0-42 0,0 0-34 0,141-59-20 15,-108 45-12-15,-2-1-7 0,5-1-3 16,1-1-8-16,1-2-17 0,-1 1-29 0,0 1-59 16,2 0-76-16,0 0-109 0,-6-1-96 0,-3 3 17 15,-3 0 79-15,-5 1 124 0,-4 2 125 0,-4-1 43 16,-3 4 5-16,-3-1 3 0,-2 3 7 16,-4 2 36-16,-2-1 112 0,0 2 108 0,0 0 93 15,-3 2 37-15,-2 0-50 0,-3 2-71 0,1 0-64 0,-2 0-44 16,2 0-39-16,-2 2-28 0,2 3-27 15,0 0-19-15,0 1-16 0,0 2-7 0,0 1-1 16,0 3-1-16,-1 4-2 0,1 0-3 0,-1 3 1 16,0 2-5-16,-1 2 2 0,1 0-1 0,2 1-4 15,-1 2 0-15,3-2-2 0,1-1-2 16,2-2-5-16,2-3-3 0,-1-2-7 0,3-1 0 16,2-4-6-16,3-2-4 0,0-3-3 0,1-2-4 15,0-3 4-15,0-1 4 16,0 0 5-16,2-4 6 0,0-5-2 0,-1-4 3 0,1-1-1 15,-2-2 0-15,0-1 5 0,-1-2-3 16,1-2 0-16,-4 0 2 0,-1-1 2 0,-1-1-1 16,-1 0 1-16,-2-3-1 0,0 2-5 0,0 2 2 15,0 1 0-15,-2 2 2 0,-2 4 6 0,1 4-2 16,1 4 0-16,1 5 1 0,1 0-4 0,0 2 0 16,0 0-5-16,0 4 1 0,0 3 2 0,0 4 0 15,0 3 5-15,3 4-4 0,1 0-4 0,-1 3 5 16,2 0-2-16,0 0 2 0,0 0 4 15,1-2-7-15,-1-2-3 0,1 0-3 0,1-4-2 16,1 0-3-16,-2-3-8 0,3-2-12 0,0-3-23 16,2-2-28-16,-1-1-41 0,0-2-48 0,2 0-85 15,2-6-207-15,-3-1-198 0,-5 2-772 0</inkml:trace>
  <inkml:trace contextRef="#ctx0" brushRef="#br1" timeOffset="44428.42">7597 7688 2382 0,'0'0'325'0,"0"0"-240"16,0 0 10-16,0 0 1 0,0 0-2 0,0 0-17 15,0 0-20-15,0 0-16 0,0 0-7 0,0 0-6 16,118 103-8-16,-79-102-5 0,-1-1-6 15,2 0-5-15,-3-6 0 0,2 0-8 0,-3-1-16 16,-1-1-27-16,-8 0-43 0,-2 0-59 0,-4-1-101 16,-5 1-226-16,-5 3-484 0,-7 0-410 0</inkml:trace>
  <inkml:trace contextRef="#ctx0" brushRef="#br1" timeOffset="45012.68">7059 7987 1427 0,'0'0'275'0,"0"0"7"0,0 0-33 0,0 0-71 15,0 0-64-15,0 0-36 0,0 0-19 0,0 0-13 16,0 0-8-16,0 0-13 0,0 0-8 0,0 0-7 15,0 0-7-15,0 0 7 0,-7-10-5 16,7 14 7-16,0 1 5 0,0 2-1 0,0 1 3 16,0 1-2-16,-1 0-2 0,-4 1-5 0,0 2 3 15,-2 0-2-15,-3-2 0 0,1-1 2 16,-1 0-4-16,-3 0 1 0,5-2-3 0,-1-1 5 16,3-2-1-16,0-2 2 0,3-1 3 0,1-1-3 15,1 0 4-15,-1 0-1 0,2-2-1 0,0-3-5 16,0 1-3-16,0-3-3 0,2-2-4 15,1 1 4-15,4-1-5 0,-1 0 2 0,1 0-1 16,1 0 3-16,2 2-3 0,-3 1 2 0,1 1-2 16,0 1-9-16,1 1 10 0,-1 1-2 0,-2 1 0 15,2 1 8-15,0 0-9 0,-3 0 0 0,1 0-2 16,-2 3-2-16,0 2-2 0,-2 1-1 0,-1 1-5 16,-1 1-5-16,0 2-2 0,-4 2-6 15,-3-2-3-15,0 1-15 0,-2-1-19 0,-1-1-46 16,1-1-75-16,1 0-231 0,0-3-483 15,3-2-376-15</inkml:trace>
  <inkml:trace contextRef="#ctx0" brushRef="#br1" timeOffset="45842.52">5954 8478 875 0,'0'0'262'16,"0"0"3"-16,0 0-11 0,0 0-65 0,0 0-69 16,0 0-36-16,0 0-13 0,0 0 5 15,0 0-1-15,0 0-6 0,0 0-7 0,0 0-8 16,0 0-6-16,29-40-10 0,-26 38-7 0,-2 1-3 15,2 1-8-15,0 0-2 0,-2 0-3 0,1 0-5 16,0 1-3-16,1 2 4 0,-1 1 5 16,-1 2 1-16,-1 1 6 0,0 2-2 0,0 0-3 15,-2 2 0-15,-4 2-4 0,-1 0-2 0,-3 0-2 16,2-1 4-16,-2-2 0 0,-3 1 5 0,3-3 2 16,0-1 0-16,0-1 3 0,3-3-1 15,-1-1 3-15,2-1-4 0,1-1 0 0,0 0-4 16,1 0-2-16,4 0 1 0,-1-4-7 15,0-2 2-15,1-2-8 0,0-2-1 0,0-2-3 16,0-1 1-16,2 0 2 0,5-1-3 0,-3 0 2 16,3 2-4-16,-3 2-2 0,4 2-2 0,0 2 3 15,-1 2-5-15,0 0-5 0,-1 3-11 0,0 0-26 16,2 1-36-16,-1 0-75 0,0 5-119 0,-1-2-317 16,-3 2-868-16</inkml:trace>
  <inkml:trace contextRef="#ctx0" brushRef="#br1" timeOffset="47394.61">4203 8074 49 0,'0'0'316'16,"0"0"-88"-16,0 0 41 0,0 0 32 15,0 0-34-15,0 0-64 0,0 0-45 0,0 0-37 16,0 0-36-16,0 0-20 0,0 0-8 0,0 0-6 16,-19-8-2-16,22 5-2 0,-1 0-2 0,4-1-6 15,-3 1-4-15,-1 0-7 0,2 2-4 0,-1 0-3 16,-2 1-5-16,0 0-1 0,3 0-4 16,-2 0-1-16,-1 1 1 0,0 3 3 0,-1-1 6 0,1 2 2 15,-1-1 0-15,1 2-2 0,-1-1-2 16,0 1-4-16,0 1 3 0,0-1 3 0,-1-1 2 15,0 1 6-15,-3-2 1 0,-2 1 0 0,3 0 0 16,-3-2 1-16,1-1-2 0,-1-1 2 16,3-1-1-16,-2 0-1 0,3 0-1 0,0 0-6 15,0-3-4-15,-1-3-9 0,1 0-3 0,1-1-3 16,1-1-4-16,-1 0 2 0,1 0-3 16,0-2 0-16,0 2 0 0,2 1 0 0,3 0-1 15,-1 1-2-15,2 0 0 0,-2 3-3 0,4-2 2 16,-3 3-2-16,2 1 0 0,-1 1-1 15,-2 0-1-15,-1 0 1 0,4 0-1 0,-5 1 1 16,3 1-2-16,-3 3-1 0,0 1 4 0,-2 0 3 16,0 2 7-16,0 1 4 0,0 0 2 0,-7 1 2 15,2 3 1-15,-4-3-1 0,0 0 2 16,0-1 0-16,-1-1-3 0,4-3 3 0,-1 1-5 16,0-2 3-16,3-2-4 0,-3 0-3 0,5-2 1 15,0 0-11-15,0 0-7 0,-1 0-20 0,2-1-41 16,1-2-60-16,0-2-108 0,0-1-221 0,0 0-131 15,1 3-828-15</inkml:trace>
  <inkml:trace contextRef="#ctx0" brushRef="#br1" timeOffset="60912.16">9401 13154 217 0,'0'0'21'0,"0"0"-16"0,0 0 11 16,0 0 1-16,0 0 3 0,0 0-5 15,0 0-2-15,0 0-2 0,0 0 0 0,0 0 3 16,0 0-6-16,0 0-2 0,-5 90 0 0,1-62-3 15,0 1 1-15,-3 3-4 0,2 3-4 0,-1 3-7 16,-3 2-13-16,4-9-46 0,0-10-208 0</inkml:trace>
  <inkml:trace contextRef="#ctx0" brushRef="#br1" timeOffset="71419.62">9461 13069 9 0,'0'0'152'0,"0"0"-73"16,0 0-22-16,0 0-12 0,0 0-3 0,0 0 8 15,0 0 15-15,0 0 12 0,0 0 9 0,0 0 3 16,0 0-2-16,0 0 2 0,-29 30 2 16,28-17 3-16,1 3-2 0,-1 0-10 0,1 3-23 15,-2 3-20-15,-1 1-19 0,1 2-12 0,0 4-1 16,0 1-3-16,-5 0-9 0,2 1-16 0,-1 2-25 15,-4 1-33-15,1-1-38 0,0 2-47 16,-2 0-31-16,2 1 17 0,-1 0 20 0,2-9-302 16,3-8 460-16</inkml:trace>
  <inkml:trace contextRef="#ctx0" brushRef="#br1" timeOffset="72015.84">9979 13542 390 0,'0'0'22'16,"0"0"18"-16,0 0 38 0,0 0 34 16,0 0 19-16,0 0-8 0,0 0-17 0,0 0-18 15,0 0-12-15,0 0-5 0,0 0 0 0,0 0 8 16,0 0 4-16,0 0-7 0,31 0-16 0,-31 22-23 16,0 2-17-16,0 3-9 0,0 6-5 15,-7 0-8-15,1 4-6 0,-4 0-16 0,-5 1-26 16,2 0-45-16,-5 2-63 0,-2 0-100 0,0 3-12 15,7-11 15-15,1-9-305 0</inkml:trace>
  <inkml:trace contextRef="#ctx0" brushRef="#br1" timeOffset="72643.73">9585 14984 4 0,'0'0'223'16,"0"0"-200"-16,0 0-1 0,0 0 6 0,0 0-4 16,0 0-2-16,0 0-3 0,0 0-1 15,0 0 0-15,0 0 1 0,0 0 5 0,0 0 4 16,0 0 17-16,-19-50 17 0,19 50 21 0,-1 0 17 16,1 0-7-16,-1 0-18 0,0 5-24 0,-1 3-17 15,-1 3-4-15,-1 3 4 0,-2 5 6 16,1 3 4-16,-2 3 6 0,2 3 2 0,-3 3 0 15,-2 0-5-15,1 1-10 0,0 2-11 16,-2 0-4-16,2 0-8 0,-1 1-5 0,-1-2 5 16,1-1-5-16,0-1 2 0,-1 1 3 0,0-1-5 15,1 3 1-15,0-2-6 0,1-1 1 0,1 1-1 16,0-1 1-16,1-1 2 0,-2-1-3 0,3 0-5 16,1-4 0-16,-1-1 1 0,2-3-9 0,3-3 0 15,1-3-16-15,0-3-33 0,0-3-52 0,3-3-108 16,4-2-51-16,-4-2-21 0,1-1-288 0</inkml:trace>
  <inkml:trace contextRef="#ctx0" brushRef="#br1" timeOffset="73238.12">10202 14080 0 0,'0'0'63'0,"0"0"57"16,0 0-58-16,0 0 4 0,0 0-25 15,0 0-13-15,0 0 1 0,0 0 4 0,0 0 6 16,0 0 15-16,0 0 13 0,0 0 15 0,0 0 7 16,18-11-5-16,-18 22-11 0,0 6-18 0,0 4-17 15,-5 4-11-15,0 7-10 0,-3 6-8 16,-3 3-5-16,-2 6-10 0,-2 3-9 0,1 4-18 16,-4 4-28-16,-1 2-40 0,-1 1-41 0,-1 0 0 15,9-16-21-15,2-15-254 0</inkml:trace>
  <inkml:trace contextRef="#ctx0" brushRef="#br1" timeOffset="74015.56">9450 13053 380 0,'0'0'33'0,"0"0"41"0,0 0 53 16,0 0 34-16,0 0 19 0,0 0-20 0,0 0-30 16,0 0-19-16,0 0-33 0,0 0-17 0,0 0-17 15,0 0-5-15,0 0 5 0,0 0 0 0,-17 55 0 16,16-38-3-16,-1 3-8 0,-5 1-3 16,4 4-8-16,-3 1-13 0,2 4-3 0,-4 2-10 15,0 3-9-15,0 1-7 0,-2 0-27 0,-1 3-46 16,1-3-72-16,-2 3-126 0,1-3-23 15,6-7-16-15,-1-11-244 0</inkml:trace>
  <inkml:trace contextRef="#ctx0" brushRef="#br1" timeOffset="75174.92">9055 12725 220 0,'0'0'24'0,"0"0"-2"16,0 0 9-16,0 0 3 0,0 0-8 0,0 0 1 16,0 0 11-16,0 0 24 0,0 0 32 0,0 0 23 15,0 0 20-15,0 0 5 0,11-52-5 16,-11 52-12-16,0 0-28 0,0 0-31 0,0 3-29 16,0 3-11-16,-2 3-7 0,-4 1 2 0,3 5 2 15,-4 3-4-15,2 3-3 0,-3 3-6 0,-1 2-2 16,-2 1-5-16,1 2-5 0,0 0-2 15,0 4-3-15,1 1-8 0,-2 2-20 0,0-1-31 16,1-1-56-16,-2 2-54 0,3-4-64 0,0-3 13 16,3-6 24-16,1-8-281 0</inkml:trace>
  <inkml:trace contextRef="#ctx0" brushRef="#br1" timeOffset="90477.52">9208 15274 0 0,'0'0'0'0,"0"0"0"15,0 0 54-15,0 0 62 0,0 0-38 16,0 0-56-16,0 0-1 0,0 0-5 0,0 0-5 16,0 0-3-16,0 0 4 0,0 0-2 0,40-27 8 15,-37 27 5-15,3 0 5 0,-3 0 1 16,1 0-1-16,0 0-3 0,-1 1-7 15,3 0-1-15,-4 1-6 0,-1-1-2 0,0 1 2 0,0-1-1 16,-1 0 2-16,0 1 2 0,0 1 8 0,0-2 6 16,0 1 6-16,-3 0 4 0,-3 0-4 15,1 0-7-15,0 0-6 0,0-1-4 0,-3 1-8 16,1-1 4-16,1 0-4 0,-2 1 0 0,2-1 5 16,0 0-2-16,-2 0 4 0,5-1-1 0,-3 0 8 15,3 0 2-15,1 0 7 0,0 0 8 16,1 0-7-16,-1-1 4 0,2-1-9 0,0-1-7 15,0 0-3-15,0 0-5 0,0-2-2 16,3 1 3-16,0-1 2 0,-1-1-1 0,3 1 2 16,0 0-4-16,0-1-2 0,1 0 0 0,2 0 0 15,-4 1 0-15,3-1-3 0,-1 2 0 0,0 0-2 16,0 1-2-16,-3 0-1 0,1 2-4 0,-1 1-2 16,-1 0-1-16,-2 0-2 0,1 0 0 0,-1 1 3 15,1 3 2-15,-1-1 2 0,0 3 4 0,0-1 3 16,0-1 2-16,-2 2 2 0,1-2 0 15,-3 0 0-15,0 0-2 0,2 1-1 0,-2-2-1 16,0 1 1-16,-1-1 2 0,0 1-1 16,3-2 0-16,-2 1-1 0,0-1 0 0,2-1-2 15,-1 0 2-15,0 0 2 0,1 1 0 0,1-2 1 16,0 0 1-16,0 1-2 0,1-1-1 0,0 0-4 16,0 0-11-16,0 0-9 0,0 0-10 0,0 0-16 15,0 0 4-15,0 0 4 0,2-1 7 16,-1-2 13-16,4 2 6 0,-1-1-1 0,1-1 4 15,0 1 1-15,0 0 0 0,0 1 4 0,-2-1 1 16,2 1 3-16,-2 0 1 0,1 0 5 16,0 0 0-16,-2 0 0 0,2 1 7 0,1-2 1 0,-4 1 4 15,2 0 3-15,0 1 0 0,-1-1-4 16,0 1-7-16,-1-1-5 0,0 1-8 0,0 0-1 16,2 0 2-16,-1 0 0 0,-1 0 3 0,-1 0 4 15,1 0 1-15,0 0 2 0,-1 0 3 0,1 0 3 16,-1 0 10-16,0 0 12 0,0 0 9 15,0 0 9-15,0 0 3 0,0 0 1 16,0 0-4-16,0 0-10 0,0 0-11 0,-2-1-15 0,1-1-9 16,-5 1-4-16,3 1-4 0,-4 0-6 0,2 0-1 15,-4 0-4-15,0 0-1 0,1 0 7 16,-3 0-4-16,5 0 3 0,-2 0 1 0,0 1-4 16,-2 1 3-16,1-1 4 0,2 0-1 0,-1 0-1 15,-1 0 2-15,1 0-4 0,-1 1 0 16,0-1 2-16,1 1-3 0,0-1 2 0,1 0-1 15,-3 2 2-15,2-2 0 0,-2 1-1 0,2 1 2 16,-1-2-3-16,2 1 2 0,-1-1 0 0,-1 0-1 16,3 1 0-16,0-1 0 0,1 0 0 15,0 0-1-15,-3-1 1 0,5 1-3 0,-4 0 0 16,4 0 3-16,-4-1 0 0,4 0-1 0,-5 1 4 16,4-1-4-16,-3 1-4 0,2 0 5 0,-1 1-6 15,1-1 3-15,-2 0 2 0,-1 0-1 0,3-1 0 16,-1 1-2-16,-5 0 1 0,5 1 1 0,-2-1-1 15,-2 0 1-15,-3 0 0 0,1 0-2 16,-3 0 2-16,-1 2-2 0,0-1 0 0,0 0-1 16,-3 1 0-16,-1 0 0 0,1 0 1 0,-2-1-1 15,0 0-1-15,0 2 0 0,-4-2 1 16,1 1 0-16,-2 1 2 0,1-2 1 0,-3 1-2 16,-1 0 2-16,-3-1-2 0,1 1-1 0,-2 0 1 15,1 0-1-15,-2 1 0 0,0-2 0 16,1 1 2-16,-1 1-3 0,-2-2-1 0,4 1 3 15,-3 0-2-15,0-2 1 0,2 2 3 0,-3-1 1 16,3 0-4-16,-1-1 3 0,2 2-2 0,-1-2 0 16,1 0 2-16,0 1-1 0,-1 0 0 15,-2-1 2-15,2 0 0 0,2 0-1 0,-2 0 3 16,1 0-1-16,1 0-4 0,1 0 3 0,-3 0-3 16,3 0 0-16,1 1 4 0,1-1-2 0,0 0 0 15,2 1 0-15,1-1 2 0,-2 2-3 0,4-2-1 16,-6 1 2-16,4-1-2 0,-1 1 1 0,1 0 1 15,-1 0 0-15,3 0 0 0,0 1 3 16,-1-1-4-16,1 2 5 0,1-2 3 0,-1 0-3 16,-1 1 0-16,0-1-6 0,4 0 0 0,-3 1-4 15,1 0 8-15,-1-1-4 0,2 2-5 16,0 0 6-16,0-1-4 0,0 2 4 0,0-1 2 16,0 0 0-16,1 0-2 0,-2 0 0 0,1 0 1 15,0 1-4-15,-2-1 5 0,2 2 0 0,0-1-2 16,0 0 3-16,-2 0-2 0,0 0-2 15,2 1 1-15,-5 1 1 0,4-1-3 0,-1 1 3 16,-1 0 3-16,-1 0-4 0,0 0 1 0,1-1-1 16,-2 1-1-16,2 0-2 0,-3 0 7 0,0 0-3 15,-2 0-1-15,0 0 3 0,1 0-7 16,-1 1 5-16,2-1 0 0,-1 0 3 0,1 0-1 16,0 0 0-16,0-2 3 0,0 2-4 0,1-1 6 15,0 1-2-15,1-2-3 0,0 2 2 0,2-1-3 16,-1-1 0-16,0 1 0 0,1-2 2 0,1 2-3 15,0-1 1-15,1-1 0 0,1 2-1 16,-1-2 0-16,1 2 1 0,0-1 1 0,0 1-5 16,1-1 6-16,0 1-3 0,-1 0-1 0,-1 0 2 15,2 0-2-15,-2-1 1 0,0 1-1 0,2-1 4 16,-1 1-3-16,3 0 1 0,0 0 2 0,0-1-4 16,-1 0 1-16,-1 2-1 0,3-1 2 15,-3 1-1-15,1 0 4 0,2-1-4 16,-1 3-4-16,-2-2 1 0,3 1-2 0,-1 0 6 15,-1 0 1-15,5 0 3 0,-4 0-1 0,5 0-1 16,0 1 1-16,-5-1-4 0,5 2 4 0,-4-2-3 16,2-1-1-16,0 0 3 0,-2 0-3 0,3-1 0 15,-1 1 0-15,0-1 1 0,2 0-3 0,0-1 4 16,-4 1 1-16,5-1-4 0,-2 0 5 16,2 0-4-16,-5 1 0 0,6-1 0 0,-1 1 0 15,-1 0-2-15,1 0 2 0,-3 0 2 0,2 1-2 16,1-1 0-16,1 0 0 0,-1 0 4 15,0 0-4-15,-1-1 4 0,1 1 1 0,-1 0-5 0,-1 0 6 16,2 0-3-16,0 1 0 0,1-1 1 16,0 1-2-16,-1 1-1 0,0 0 0 15,1 0 4-15,-2 1-4 0,1 0 2 0,-1 0-2 0,1 0 1 16,-1 0 1-16,1 0 0 0,1 2-1 0,0-1 0 16,-1 1 1-16,1 0-3 0,0-1 0 15,1 1 4-15,-2 0-3 0,4-1 5 0,-1 2-1 16,-1 0 1-16,1-2-4 0,-1 2 1 15,1-2 7-15,1 1-6 0,0 1 8 0,-2-1-2 0,1 1-3 16,1-1-1-16,0 2 1 0,-1-1-4 16,3-1 0-16,-4 3 7 0,1-2-9 0,-1 2 11 15,1 3-3-15,2-5-3 0,-3 1 2 0,1-1-4 16,-1-1 2-16,4-2-5 0,-3 0 4 16,1 1-4-16,4-3-2 0,-3 1 4 0,1-1-4 15,-2 0 1-15,3 1 0 0,-2-1 3 0,2-1-3 16,-2 1 1-16,2 0 0 0,-2 0-8 0,3 0 1 15,-3 1-4-15,3-1-3 0,0 1-5 0,-3 0-5 16,3 0-16-16,-2-1-15 0,3-2-7 16,1 1-24-16,0-2-16 0,0-2-29 0,1-1-53 15,0-1-55-15,0 0-47 0,0 0-4 16,0-2 42-16,0-3 80 0,1-2 68 0,0-1 41 16,1-1 9-16,-1 0-63 0,2 1-37 0,-2 3 149 15</inkml:trace>
  <inkml:trace contextRef="#ctx0" brushRef="#br1" timeOffset="90784.7">4268 16506 0 0,'0'0'15'0,"0"0"134"0,0 0-61 0,0 0-33 15,0 0 0-15,0 0 15 0,0 0 36 0,0 0 38 16,0 0 21-16,0 0 8 0,0 0-8 0,0 0-22 16,0 0-13-16,-98 118-13 0,93-93-12 15,-3 2-5-15,5 1-4 0,1 1-8 0,-3-1-8 16,4-1-8-16,0-2-9 0,0-2-9 0,1-2-8 15,1-2-14-15,2-2-9 0,4-2-1 0,2-3-9 16,1-1 3-16,2-4 0 0,0-2 0 0,5-3 4 16,-2-2 3-16,4 0 3 0,2-8-6 15,4-2 1-15,-1-4-8 0,-2-2-4 0,5-4-2 16,-5 4-2-16,1-3-4 0,-4 1-2 16,0 2 0-16,-2-2-7 0,-3 2 2 0,-2 1-4 15,3 1-5-15,-4-1-4 0,0 1-12 0,1 1-19 16,-4 1-34-16,2 2-34 0,-1 2-56 15,0 1-60-15,-1 2-65 0,0 3-69 0,1-1 16 16,-1 3 5-16,-5 0-98 0</inkml:trace>
  <inkml:trace contextRef="#ctx0" brushRef="#br1" timeOffset="91567.4">1774 17386 146 0,'0'0'40'0,"0"0"49"0,0 0 80 16,-124 28 45-16,95-23 63 0,0-3 6 15,3-1-46-15,4-1-19 0,3 0-53 16,3-3-41-16,3-2-17 0,4 0-4 0,1-2-18 16,4 0-10-16,2-1-16 0,2-3-22 0,0 0-5 15,0-1-12-15,4-2 2 0,5 1-7 0,1-4 4 16,0 2-2-16,7-1-8 0,-4 3 3 0,3 0-8 16,-2 1-4-16,1 5 1 0,-2 1 3 0,-2 3-6 15,-1 3 8-15,-3 0-2 0,-1 0-9 0,2 5 9 16,-1 3-10-16,-2 2 6 0,2 3 4 15,-3 3 1-15,3 2 7 0,-5 3-4 0,2 1 6 16,-1 3-8-16,-1 1 1 0,-1 1 0 0,1 2-5 16,1-1 0-16,0-1 2 0,-1-2 2 15,6 0-8-15,-6-1 9 0,6-2-5 0,-5-1-6 16,4-2 8-16,-3 1-1 0,4-3-6 0,1-1-1 16,-3-1 9-16,0-2-12 0,3 0 9 0,0-4 0 15,-1 2-12-15,3-3 9 0,0 0-5 16,0-2-5-16,-1-1-11 0,2 0-4 0,-1-1-20 15,-1-2-5-15,0 1-6 0,0-2-32 0,0-1-32 16,0 0-73-16,-1 0-87 0,0-4-95 16,-2 0-77-16,-2-1 51 0,-2 3-118 0</inkml:trace>
  <inkml:trace contextRef="#ctx0" brushRef="#br1" timeOffset="91765.74">1496 17769 1444 0,'0'0'280'16,"0"0"-164"-16,0 0-37 0,0 0-3 0,0 0 6 15,0 0 19-15,0 0 29 0,0 0 0 16,0 0-20-16,0 0-34 0,121-82-11 0,-88 61-15 16,5-2-15-16,2-1-1 0,1 0-15 0,-1 1-7 15,-1 2-14-15,-4 0-13 0,3 4-41 16,-7 1-48-16,-1 3-70 0,-2 4-135 0,-3 2-173 15,-7 5-91-15,-5-1-551 0</inkml:trace>
  <inkml:trace contextRef="#ctx0" brushRef="#br1" timeOffset="93006.83">2170 17366 2408 0,'0'0'9'0,"0"0"26"0,0 0 37 0,0 0 9 16,0 0-24-16,0 0-6 0,0 0-15 0,0 0-8 15,0 0 0-15,0 0-21 0,0 0-5 16,0 0-15-16,0 0-4 0,-122-4-2 0,111 28 8 15,1 3 8-15,1 3-7 0,2 1 4 0,0 0-2 16,4 0-4-16,0 0-2 0,3-2 7 0,2-3-14 16,-2-1 3-16,4-3 10 0,5-2-13 15,0-4 5-15,1-2-12 0,1-1 0 0,0-4-1 16,1-1 12-16,3-3 11 0,-2-3-5 0,0-2 14 16,2 0-6-16,-2-4 6 0,1-4 11 0,0 0 1 15,-4-3 7-15,-3-2 6 0,0-1 7 0,1 0-4 16,-6 0 5-16,2-1-3 0,-2 0-11 15,-2-3 2-15,0 0-8 0,0 0 1 0,-7-3-3 0,4 1 5 16,-6-1-13-16,0 0-8 0,-2-2 5 16,-3 1-18-16,-1 0 4 0,2 2 2 0,-2 3 2 15,2 2 3-15,2 4 13 0,0 1-8 0,-1 5-18 16,3 1 9-16,1 3-21 0,-2 1 3 16,4 0 2-16,1 6-11 0,-2 1 0 0,4 1-7 15,-1 4 9-15,0-1-1 0,4 3 7 16,0-1 7-16,0 1-9 0,6 0 0 0,-1-1-4 15,3-3 0-15,2 1 0 0,0-5 7 0,0 1 3 16,1-3 14-16,2-2 16 0,1-2 5 0,-1 0 12 16,-2-2-7-16,3-6 8 0,1-3-1 0,-3 0 7 15,4-3 4-15,-5 0-17 0,2-1 8 16,-1-1-17-16,5 0-3 0,-4 1 3 0,4 1-5 16,-4 0-4-16,4 4-4 0,-4 2 8 0,3 2-11 15,-2 2 7-15,1 3-5 0,0 1-9 0,-2 0 0 16,3 1-4-16,-4 5-2 0,5 0-8 15,-4 3 2-15,-1 2-9 0,1 0 5 0,-1 2 6 16,-1 2 2-16,-3 0 5 0,-2 0 0 0,2 1 11 16,-4 1-1-16,2-2 11 0,-4-1 8 0,-1-3-6 15,0-3 9-15,1-1-10 0,0-2 5 16,-2-2 1-16,0-1 1 0,1-2 6 0,-1 0 4 0,1 0 17 16,-1-2 5-16,1-2 8 0,-1-2-6 15,0-4-13-15,2-3-9 0,2-4-10 16,0-3-2-16,5-1-10 0,-4-3 5 0,3 2-8 15,1-2 2-15,1 1 4 0,-1 2-3 0,-1 0 2 16,3 2-3-16,-1 5 1 0,-4 2-10 0,4 3 6 16,-2 3-15-16,0 1-5 0,-2 4 5 0,0 1-6 15,2 0 11-15,-3 2-3 0,2 4 3 16,0 3-5-16,1 3 0 0,-2 2 11 0,2 1-5 16,0 1 9-16,-1 0-2 0,3 1 0 0,0-1-3 15,4-1 6-15,-3 1-5 0,1-4-4 0,2 1 12 16,3-2-14-16,0 0 15 0,4-3-5 0,-1-2 5 15,0-2-4-15,1-3-3 0,-5-1 10 16,3 0-8-16,-1-4 15 0,0-3 6 0,-5-3-6 16,4-1 8-16,-4-2 2 0,-2-1 5 0,-1 0 3 15,-2-2 12-15,-2 0-6 0,1-1 9 16,-3 0 11-16,1 1-13 0,-4-3 3 0,1 0-15 16,-2-2-9-16,-1-2-8 0,1 0 6 0,0 1-6 15,0 0-11-15,-2 3 8 0,0 1-8 16,-3 4 4-16,1 2 2 0,-1 4 3 0,1 2-7 15,0 3 1-15,-2 3 2 0,2 0-19 0,-3 0 5 16,-2 5-15-16,1 2-2 0,0 3 2 0,1 2 2 16,-2 3 14-16,0 2-7 0,-1 2 12 0,1-1-12 15,4 2-2-15,-2 0 8 0,0-1-5 0,4-1 5 16,0 0-1-16,3-3-3 0,0-4-16 16,0-3-6-16,0-3-1 0,2-3-4 0,0 0 17 15,2-2 4-15,1 0 4 0,-2 0 2 0,3 0 9 16,-3 0 3-16,5-3 6 0,-5-1 6 0,4-1-9 15,0-2 7-15,-3 0-5 0,6 0-3 0,-3 0-4 16,-2 0 3-16,3 1-5 0,1 1-7 16,-1-1 12-16,-2 2-13 0,3 1 7 0,2 3 4 15,0-1-4-15,4 1 4 0,-2 0-1 0,0 0 0 16,3 0-5-16,-3 0 5 0,6 0-5 0,0 3-4 16,-1-1 2-16,3 2-1 0,1-2-6 15,-2 1-19-15,1-1-29 0,-3 1-78 0,-3 0-129 16,0-1-226-16,-5 0-130 0,-6 0-409 0</inkml:trace>
  <inkml:trace contextRef="#ctx0" brushRef="#br1" timeOffset="93230.77">2766 16858 2649 0,'0'0'12'16,"0"0"8"-16,0 0-2 0,0 0 6 0,0 0-4 15,0 0-7-15,0 0-2 0,0 0-7 0,0 0-3 16,0 0-9-16,121 79-9 0,-84-72-30 0,-1-2-47 16,5 1-64-16,4 0-119 0,-1 1-146 0,-8-3-108 15,-13 0-686-15</inkml:trace>
  <inkml:trace contextRef="#ctx0" brushRef="#br1" timeOffset="94150.21">3664 17223 69 0,'0'0'184'15,"0"0"-9"-15,0 0 55 0,0 0 45 0,0 0-11 16,0 0-4-16,0 0-10 0,0 0-19 0,0 0-26 16,0 0-22-16,0 0-25 0,0 0-23 0,0 0-20 15,0 0-29-15,43-64-10 0,-41 50-21 16,-1-1-11-16,0 0 0 0,3-1-11 0,-3-2-2 15,-1 0-4-15,0 1-2 0,-1-3-6 0,-3 3-2 16,2-2-2-16,-5 0-6 0,3-2-3 16,-5 0 0-16,1 0-1 0,-2 2-6 0,0 4 4 15,3 3-5-15,-5 2-2 0,0 2 3 0,2 2-7 16,-2 3-3-16,2 2-9 0,1 1 1 0,0 0-14 16,-1 4-5-16,3 5-1 0,-1 2-10 0,-1 7 11 15,0 2 5-15,1 7-1 0,4 1 7 16,-3 5-1-16,3-1-3 0,-1-1 5 0,3-1 5 15,3-2-6-15,-1-2 5 0,1-4-7 0,5-4-7 16,2-3 4-16,-3-3 0 0,4-4 5 16,-2-2 3-16,2-4 13 0,-4-2 0 0,4 0 19 15,-1-3 34-15,-3-6 16 0,3-3 15 0,0-6-2 16,-1-5-11-16,0-3-21 0,1-3 3 16,-5-4-8-16,4-2-10 0,-4-1 2 0,1-3-10 15,-1-1 2-15,-3-2-5 0,0-5 0 0,0-1-9 16,-1-4-5-16,-1-2 6 0,1-1-10 0,-4 1 6 15,3 2 2-15,-1 3-5 0,-2 4 4 16,3 7-2-16,-4 8 0 0,2 7 0 0,0 6 5 16,-1 6 3-16,1 5 0 0,-1 4 1 0,4 2-11 15,-1 0-11-15,0 5-13 0,-3 5-4 0,2 7 0 16,2 8 13-16,-6 5 13 0,4 8 0 0,-2 2 9 16,4 1-7-16,0 0 0 0,1 2-1 0,0 1 1 15,7-2-4-15,1 2 2 0,0-5 4 0,6-4-9 16,-2-4 1-16,2-4-2 0,3-2-3 15,1-4 0-15,1-2 1 0,-3-2 3 0,4-5-7 16,0-4 6-16,1-4-2 0,0-4 2 0,-1 0 7 16,1-3 2-16,-2-6 2 0,0-4 2 15,-1-5 7-15,-4-2-3 0,3-4 9 0,-6-2-3 16,2-1-4-16,-4-4 3 0,0-1-2 0,-1-4 3 16,-5-1-2-16,-2 0 3 0,0 0-4 0,-1 1-7 15,0 0 5-15,0 2-5 0,-3 4 3 16,-4 3 7-16,3 4 7 0,-3 5 5 0,4 5 8 15,-3 5 4-15,3 3-6 0,0 4-1 0,-3 1-10 16,4 0-5-16,0 3-14 0,0 7-7 16,-3 5-7-16,0 7-2 0,-1 6 14 0,-3 6-2 0,5 2 14 15,0 0-2-15,1-1-2 0,3-1 0 16,0-3-2-16,6-3-1 0,-1-1-8 0,6-5 4 16,0-1-6-16,5-4-3 0,-3-3 4 0,7-4-5 15,-1-5-4-15,2-1-7 0,1-4-9 0,3-1-24 16,-2-7-27-16,-2-5-43 0,1-2-96 15,-2-3-184-15,-3 2-230 0,-8 6-832 0</inkml:trace>
  <inkml:trace contextRef="#ctx0" brushRef="#br1" timeOffset="97405.7">3783 17735 298 0,'0'0'222'0,"0"0"53"0,0 0 47 0,0 0 2 16,0 0-70-16,0 0-44 0,0 0-45 0,0 0-24 15,0 0-32-15,0 0-13 0,0 0-6 0,0 0-18 16,0 0-6-16,-33-55-18 0,33 37-6 16,0-3-11-16,0-1 3 0,-1 0-10 0,1-1-3 15,0 1 5-15,3 0-9 0,3 0 5 0,0 0-11 16,2 1-2-16,0 3-7 0,1 1 2 16,3 4 5-16,-1 3-13 0,5 1 11 0,-3 3-15 15,-1 1 2-15,5 2 7 0,-3 3-4 0,4 0 2 16,-1 4-4-16,-2 6 5 0,5 3-12 15,-2 3 8-15,0 1-2 0,-2 4-6 0,1 0 5 16,-5 1-1-16,4 3 6 0,-6-1-4 0,-1-1 6 16,-3 0-3-16,1-4-3 0,-4-1 6 0,2-2-4 15,-2-2 2-15,-2-2 0 0,-1-3 11 0,1-2-5 16,-1-2 13-16,0-3 7 0,0-2-1 0,0 0 14 16,0-3-11-16,0-4 0 0,-1-1-10 15,-1-3-3-15,-3-6 2 0,2-4-13 0,0-4 9 16,-1-1-14-16,3-4 5 0,0 0 5 0,1-3-3 15,0-1 2-15,1 0 0 0,6 0-1 16,-3 2-9-16,3 5 9 0,2 5-14 0,0 2 4 16,0 6 3-16,2 5-7 0,-1 2 1 0,0 2-3 15,1 5 8-15,-1 0-8 0,1 3 11 0,1 6-4 16,-1 3-8-16,1 5 7 0,4 2-2 0,-5 4 6 16,1 0 4-16,-3 4-1 0,0-1-9 15,1 1-4-15,-2-1 3 0,-3 0-2 0,3-4 12 16,-5-1 0-16,4-3-2 0,-4-3 3 15,2-2 0-15,-3-1-4 0,-1-4-5 0,-1-3 15 16,0-3-5-16,0-2 18 0,0 0 9 0,0-1 1 16,0-4-4-16,0 0-12 0,0-4 3 0,-3-1-22 15,-3-5 13-15,4-2 8 0,-2-3-15 0,-1-3 7 16,4-2-5-16,0-3-14 0,-1-2 3 0,2 0 10 16,0 0-8-16,1 1 9 0,2 0 3 0,4 3-11 15,-1 2 6-15,2 3-1 0,2 4-5 16,1 3-3-16,-1 5 0 0,1 2-3 0,0 4-1 15,-2 1 6-15,0 2-8 0,1 2 5 0,-2 5-1 16,1 3 4-16,0 3-5 0,3 0 7 16,-1 5 7-16,1 0-13 0,-2-1 15 0,0 2-17 15,2-3 0-15,-1 1 2 0,2-1-2 0,0-2 1 16,-2 0-9-16,1-2 8 0,-1-4-13 0,1-1 6 16,2-1 1-16,-3-1-8 0,0-3 6 0,0-1-8 15,-1-1 13-15,-1 0 0 0,0-3 10 16,-4-3 8-16,3-2-3 0,-1-3 15 0,2-2 1 15,-5-4 5-15,3-2-4 0,-4-1-2 16,1-2-5-16,-1-1 3 0,-2-2 2 0,-1 0-12 16,0-2 7-16,0-1-5 0,0-1 4 0,0 0 0 15,-2-1-2-15,-3-1-5 0,2-1-6 0,-4 4 9 16,3 2-10-16,-4 4 8 0,0 6 8 0,3 5-3 16,-2 4 6-16,-2 2-1 0,4 4-7 0,-2 1-8 15,-2 0-2-15,2 7-5 0,-1 4-2 16,0 4 3-16,-1 4 0 0,0 4 0 0,3 2 1 15,0 3 4-15,1 0-5 0,3 1 7 0,2 0 1 16,0-2-7-16,2-4 1 0,5 1-5 0,1-6-1 16,1-1-3-16,1-3 6 0,2-2-4 15,-2-3-6-15,1-1 10 0,-1-3-12 0,1-3 7 16,-2-1 6-16,0-1 1 0,0-2 6 0,-5-4 10 16,3-2 0-16,-4-1-9 0,3-5 12 15,-2-1-12-15,-1-3 2 0,1-3 13 0,-2 0-6 16,-2-1 1-16,0-1-5 0,-1-1-1 0,1 1-9 15,-1 1 5-15,-5 3 4 0,5 1-4 0,-1 2 0 16,1 5 3-16,0 0-1 0,-1 6-7 16,2 0 6-16,0 4-11 0,0 1-5 0,0 0 8 15,2 1-8-15,0 6 3 0,5 3 3 0,-1 3 1 16,3 3 1-16,-1 2 7 0,3 2 2 0,-1-2-5 16,2 1 3-16,-1-3-8 0,1-3-5 0,3 1 0 15,-4-2-3-15,0-2-2 0,1 0 3 0,-1-5 8 16,-1 1-8-16,-1-4 13 0,0-1-5 15,-2-1-3-15,-2 0 12 0,1-3 0 0,-2-4 13 16,-2-2-9-16,3-2 11 0,-2-5-9 0,-2-1-4 16,3 0 10-16,-2-3-13 0,0-2 5 15,-2-2-4-15,2-1 1 0,3-1-1 0,-2-1 3 16,0 1 0-16,3 1-8 0,-3 1 2 0,4 5-4 16,-5 1 3-16,6 4 4 0,-4 4-2 0,3 1-1 15,-2 3-6-15,0 2 5 0,-3 1-7 16,6 3 5-16,-5 0 1 0,2 4-4 0,-1 2 2 15,2 3 2-15,-2 1 1 0,3 1-7 0,-3 3 11 16,2 2-10-16,-1-1 1 0,3-2 5 16,1 0-10-16,0-2 3 0,0 0-6 0,3-3 3 15,-2-3-7-15,1 0 3 0,1-2 4 0,-2 0-9 16,0-3 7-16,2 0 1 0,2-1 0 0,0-8 5 16,-2 1 5-16,5-4 5 0,-4-2-5 0,2-1 10 15,-2-2-4-15,-3-3 2 0,-1 1 5 0,0-2 2 16,-4-1-1-16,0 0 6 0,-2-2-2 0,-2-1-9 15,-1-1 5-15,0-4-13 0,-3 3 1 16,-3 0 6-16,3 2-7 0,-4 2 3 0,-1 1-2 16,1 3 4-16,-3 1-5 0,0 4 5 0,1 4 2 15,0 5-6-15,1 1 3 0,-2 4-4 16,5 0-2-16,-2 5-6 0,0 5 5 0,4 4-8 16,-1 2 2-16,-1 4 9 0,5 6-5 0,-1 2 4 15,1 4-2-15,1 2 3 0,6 2-3 16,2 2 4-16,1-3 2 0,2 3-9 0,1-2 7 15,7 1-7-15,1 0 2 0,6 1 4 0,2-1-1 16,1-1 1-16,1-1-3 0,1-2 11 0,1-1-7 16,1-3 11-16,0-1-2 0,-3-1-7 15,-2-3 3-15,-4-3-3 0,-2-3 1 0,-6-2-9 16,-1-3 7-16,-5 0-10 0,-7-3 6 0,-4-1 9 16,0 1-7-16,-11-3 3 0,-7 1-10 0,-5-1 2 15,-8-1-6-15,-7-2 1 0,-4-3-5 16,1-1-5-16,-3 0 5 0,3-3 0 0,0-4 13 15,2-2-4-15,1-3 2 0,4 0 0 0,3-3-4 16,4-1 10-16,6-2-9 0,2-1 3 0,4-2 4 16,7-1-9-16,2 1 3 0,6-3 3 0,4 1 0 15,6-3-6-15,4-1 8 0,1-2-9 0,3-1-1 16,5 0 6-16,2 0-1 0,1-1 6 16,0-1-5-16,2-1 8 0,-1 1-8 0,0 0 8 15,-5-1 6-15,0-2-6 0,0-1 7 16,-6 0-6-16,0-1 3 0,-4 1-1 0,-1 4 7 15,-3 2-3-15,-2 4 5 0,-1 0 9 0,-2 6-4 16,0 2 9-16,-3 4-6 0,0 4-1 0,0 3 1 16,0 3-1-16,0 3 4 0,-1-1-6 15,-1 2-1-15,1 0-12 0,1 0-7 0,-2 4-10 16,1 5 0-16,1 2-2 0,0 4 3 0,0 2 13 16,0 2-10-16,0-1 12 0,0 1-10 0,3-1-13 15,4-2-4-15,-4 1-23 0,5-2-11 16,-2-1-25-16,1-1-30 0,3-1-56 0,-1-4-84 0,1-1-143 15,0-3-174-15,-3-3-777 0</inkml:trace>
  <inkml:trace contextRef="#ctx0" brushRef="#br1" timeOffset="97541.58">5404 16275 1329 0,'0'0'183'0,"0"0"-142"0,0 0-44 15,0 0-29-15,0 0-38 0,0 0-27 16,0 0-28-16,0 0-86 0,0 0-41 0,0 0-123 16,0 0-13-16</inkml:trace>
  <inkml:trace contextRef="#ctx0" brushRef="#br1" timeOffset="98203.09">5660 16647 978 0,'0'0'384'0,"0"0"-66"0,0 0-41 15,0 0-70-15,0 0-55 0,0 0-38 0,0 0-18 16,0 0-13-16,-22-134-21 0,22 105-5 16,0-1-10-16,2-1-5 0,5 1-9 0,-3 1 0 15,3 4 2-15,-1 3-3 0,0 4 0 16,3 4-8-16,-3 5-9 0,0 3-10 0,1 4 2 16,-3 2-8-16,5 0-1 0,-2 2 4 15,-1 7-10-15,2 4 12 0,2 3-1 0,0 2-2 16,0 2 1-16,0 0-4 0,0 1 4 0,0 0-5 15,0-2 7-15,-1 0-6 0,1-2 0 0,0-2 2 16,-2-1 0-16,0-1 3 0,-1-4-5 0,2-2 9 16,-5-2-9-16,1-4 6 0,-3 0 9 0,-1-1 4 15,1 0 12-15,-2-5 3 0,2-3 8 0,-2-3-17 16,-2-3 0-16,4-4-11 0,-2-3-12 16,1-1 12-16,0-2-13 0,1-1 7 0,-2-1 1 15,3-2-5-15,1 0 1 0,-1-2 0 0,1 2-2 16,0 3-4-16,-1 4 7 0,3 4-6 0,-3 3 3 15,-2 3 2-15,6 3-3 0,-3 4 0 0,-1 0-4 16,2 3 2-16,-3 1-5 0,3 0 4 0,-1 1 0 16,0 5 1-16,2 1 4 0,-1 3 0 15,1 2 1-15,3 2-6 0,0-1 7 0,1 2-10 16,0-1 2-16,3 0 6 0,1-1-9 0,2 1 7 16,1-4-4-16,0-1 3 0,0-1-5 15,2-2 6-15,-2-2 1 0,-1 0-4 16,3-3 6-16,-2-1-5 0,-3 0 0 0,0-4 0 15,0-1 1-15,-3-3-2 0,0-1 3 0,0-3 6 0,-3-1-3 16,-2-1 5-16,0-4-3 0,0 0-1 16,-2-1 1-16,-1-2-1 0,-1-1 1 0,1-1-6 15,-1 0 4-15,-1-2-5 0,1 1 0 0,-4-1 3 16,2 1-7-16,0 1 0 0,0 4 0 16,0 0 3-16,-2 6 1 0,-3 5 4 0,-2 3 0 15,0 4-6-15,1 1 1 0,0 3-3 0,-2 6-2 16,0 6 1-16,2 4 4 0,-2 3-3 0,-3 28 2 15,6-26-2-15,2 0 3 16,3 0-4-16,0 1-3 0,0-3-13 0,3 1-15 16,4-2-21-16,-3 0-29 0,2-1-12 0,-2-2-29 15,3-3-44-15,-1-1-73 0,-2-1-206 0,0-6-139 16,-1-2-681-16</inkml:trace>
  <inkml:trace contextRef="#ctx0" brushRef="#br1" timeOffset="98607.77">5270 16105 2309 0,'0'0'225'0,"0"0"-168"0,0 0 1 16,0 0 9-16,0 0-18 0,0 0-13 0,0 0-10 16,0 0-10-16,0 0-3 0,0 0-3 0,0 0-8 15,0 0 0-15,0 0 4 0,0 0-5 16,114-18 2-16,-102 18-1 0,-2 0 2 0,-2 0 2 16,-5 2 4-16,3-1 5 0,-5 0 4 0,-1 1 12 15,0-2 13-15,0 0 3 0,0 0 3 0,0 0-9 16,-1 0-13-16,-5 0-7 0,3-2-6 15,-3 0-9-15,3-1 1 0,-2-2-3 0,2 1-6 16,0 0 4-16,1 0-1 0,-1-1 0 0,1 2-3 16,1-1 2-16,1 2-7 0,0 1-3 0,0-1 5 15,0 2-9-15,0 0-1 0,0 0-11 0,0 0-12 16,0 0-21-16,0 0-26 0,0 3-29 0,1 3-59 16,2-2-87-16,1 3-167 0,-1-2-154 0,-2 0-814 0</inkml:trace>
  <inkml:trace contextRef="#ctx0" brushRef="#br1" timeOffset="100825.14">11928 15550 482 0,'0'0'74'0,"0"0"42"0,0 0 38 0,0 0 7 16,0 0-20-16,0 0-35 0,0 0-27 0,0 0-8 16,0 0-2-16,0 0-4 0,0 0-9 15,0 0 4-15,10-18 2 0,-7 18 0 16,3 0 3-16,-3 0 0 0,6 0-6 0,-6 0-9 15,4 0-2-15,-4 0-11 0,4 0-7 0,-2 1 2 16,3 2-4-16,0 0-1 0,-2 2 1 0,1-1-2 16,2 1 2-16,-1 2 0 0,0 1-2 0,-2 1 1 15,3 2-2-15,1 1 1 0,0 1 4 16,0 0-4-16,0 1 3 0,0 1 1 0,2 2-4 16,-1-2 1-16,4 4-3 0,-2-2-2 0,4 1 2 15,-3 1-1-15,3-2 0 0,-2 1-2 0,3 2-1 16,-1 0-5-16,0 0 5 0,0 2-5 0,3 3 1 15,-1-2 5-15,0 0-4 0,3-1 4 16,-1 2-1-16,0 0-2 0,1-2-1 0,4 1 0 16,-1 0 0-16,0-3-5 0,-1 0 0 0,-1 1-2 15,4-2-2-15,-5 2 2 0,3-2 4 0,-2 0-2 16,0-1 1-16,3-2 3 0,-5 0-6 0,1-1 3 16,-1-1-5-16,-3-2 1 0,1-2-3 15,-4 1 1-15,1-3 4 0,-5-1-10 16,1 0 9-16,-4-3-8 0,-3-1-4 0,1 0 5 15,-3-1-5-15,-3-1 2 0,1 0-2 0,-1-1 4 16,0 0-6-16,0 0 3 0,0 0-10 0,0 0-15 16,-1 0-28-16,-1-1-47 0,0-1-50 0,-4 0-95 15,-1 0-138-15,1 0-205 0,-2 1-97 0,5 1-196 0</inkml:trace>
  <inkml:trace contextRef="#ctx0" brushRef="#br1" timeOffset="101631.26">12394 16323 0 0,'0'0'69'0,"0"0"20"15,0 0-39-15,0 0-3 0,0 0-12 0,0 0-7 16,0 0-2-16,0 0 6 0,0 0 7 16,0 0 19-16,0 0 21 0,0 0 9 0,0 0 10 15,0 0-3-15,14-19 5 0,-12 16 10 0,2 2 11 16,0-1 6-16,-3 1-3 0,1-2-8 0,3 2-13 16,-3 0-9-16,-1-1-9 0,0 0-11 0,-1 1-10 15,1 1-9-15,-1 0-7 0,0 0-11 16,0 0-4-16,0 0-13 0,0-1-7 15,0 1-3-15,0 0-6 0,0 0 0 0,0 0-4 16,0 0 4-16,0 0-6 0,0 0 0 0,0 0 2 0,0 0-11 16,0 0-3-16,0 0-11 0,0 0-10 15,0 0-11-15,0 0-5 0,0 0-10 0,0 0-6 16,0 0 2-16,0 0-6 0,0 0 3 0,0 0 1 16,0 0 3-16,0 0-4 0,0 0-25 0,-1 0-106 15,1-1-58-15,-1 0 12 0,0 0 29 16,-1-1 95-16,1 2-210 0,-1-1 331 0</inkml:trace>
  <inkml:trace contextRef="#ctx0" brushRef="#br1" timeOffset="102381.47">12008 15688 356 0,'0'0'74'16,"0"0"69"-16,0 0 42 0,0 0 40 0,0 0 9 16,0 0-36-16,0 0-23 0,0 0-47 15,0 0-51-15,0 0-38 0,0 0-4 0,0 0 19 16,0 0 15-16,-10 12 13 0,20-1 1 0,3 1-9 15,0-1-1-15,5 3-7 0,-1-1-7 0,0 1-8 16,1 0-6-16,6-2-8 0,-1 2-7 16,-1-1-4-16,0 0-6 0,-1-1-7 0,1 0-6 15,1 0-1-15,-4 0-6 0,-1 0 0 0,0-2 0 16,-1 0-4-16,-3-1-3 0,-1-1-8 0,2 1-15 16,-2 0-24-16,-3-3-29 0,0 1-47 0,1-1-37 15,-1-1-39-15,-2-2-76 0,-2 1-96 0,1-2-3 16,-1 0-353-16,-4 0 541 0</inkml:trace>
  <inkml:trace contextRef="#ctx0" brushRef="#br1" timeOffset="103924.78">12368 16087 251 0,'0'0'228'0,"0"0"41"16,0 0 61-16,0 0 43 0,0 0-66 0,0 0-82 16,0 0-35-16,0 0-20 0,0 0-14 0,0 0-26 15,0 0-17-15,0 0-29 0,0 0-11 16,0 0-16-16,8-45-11 0,-7 45-7 0,-1 0-9 16,0 0 4-16,0 0-9 0,1 0 5 0,-1 0-3 15,0 0-8-15,0 0 0 0,0 0-3 0,0 1-3 16,0 0 4-16,0 0 2 0,0 2-3 0,-1 1 0 15,-2 1-2-15,-3 3-3 0,-2 0-1 16,1 3 1-16,-2 0 0 0,-1 0-6 0,-2 1 7 16,-1 1-7-16,1-1-3 0,0 1 4 0,-1 0-7 15,-3 1 2-15,3-1 4 0,-5 2 2 0,1 0-3 16,1 2 5-16,-3-1-3 0,0 2-6 16,-1-1 4-16,2 2-4 0,2-1 1 15,-2 1 3-15,-1-1 2 0,1 1-2 0,3 0-2 16,-2-1 5-16,-1 2-9 0,3-3 9 0,-2 0-3 15,3 0-2-15,-1 0 1 0,2 0 0 0,-1 0 0 16,-3-2-4-16,5 1 6 0,-3 0-5 0,2 2 2 16,1 0-2-16,-4 0 0 0,3 1-4 0,-1-1-1 15,-2 1 9-15,2 0-10 0,-1 0 11 16,2-2 3-16,0 0-12 0,-1-1 10 0,2 2-8 16,1-3 1-16,-1 2 1 0,0-1-1 0,1 1 1 15,-4 0-4-15,4 1 8 0,-1 0-5 0,1-1 1 16,0 0 1-16,-3-1-2 0,4-2-2 0,0 1 5 15,-1-1 0-15,1 0-4 0,1 0 6 0,-2-1-6 16,1 2 1-16,0-1 0 0,-2 0 1 16,2-2-1-16,-1 2-1 0,0-1 9 0,0-1-9 15,1-1 3-15,0 1 4 0,1 0-7 0,-1-1 7 16,1 1 2-16,-1 0-7 0,1 2-10 0,-2 0 10 16,0 0-13-16,1 0 9 0,-2 0 13 15,2 3-12-15,1-3 10 0,-2-1-9 16,1 1 2-16,2 0-7 0,3-4 6 0,-3 1 4 15,6-5-11-15,-3 0 15 0,4-2-6 0,1-3-3 16,0 0-4-16,0 0 2 0,0-1-1 0,0 0-10 16,0 0 17-16,1 0-15 0,3 0 3 0,-1-1 10 15,3-3-5-15,-1-3 4 0,4-1 2 0,0-4 8 16,3-2-9-16,0-3 8 0,5 0-10 16,-3-4-4-16,5 0 10 0,1-1-4 0,2-3 4 15,5-1-1-15,-2-3 4 0,3-2-12 0,0-3 7 16,-1 0 0-16,5-5-10 0,-6-2 12 0,5 0-1 15,2-2-2-15,-2 0-1 0,2-1 6 16,-1-1-9-16,2-3 3 0,1 1 8 0,-3 1-10 0,-1 1 6 16,0 3 1-16,-2 2-1 0,0 0-3 15,-5 5 7-15,1 2-6 0,-4 2-8 0,-5 6 6 16,0 5-4-16,-4 3 4 0,-3 4 5 0,-5 6-2 16,0 2 1-16,-3 3 0 0,-1 2 2 15,0 0-1-15,0 0 1 0,0 2-1 16,-6 4-5-16,1 3-2 0,-6 4-1 0,-3 2 5 0,-1 4-6 15,-3 3 9-15,-4 4-7 0,-2 2-2 16,-3 2 8-16,-2 3-7 0,-3 3 4 0,-4 3-3 16,1 2 2-16,-3 2-5 0,-4 4 4 0,-1 1 4 15,-2 1-8-15,1 0 6 0,2-2-4 0,-1-1-2 16,3-1 2-16,2-4 1 0,2-1-4 16,4-1 4-16,8-6 7 0,3-4-7 0,4-2 7 15,6-4-7-15,2-4-3 0,5-4 0 0,0-4-1 16,4-1-2-16,0-4-11 0,3-3 9 0,1-1-13 15,-1-2 8-15,4 0 11 0,4-4-5 0,-1-3 11 16,1-5-4-16,6-6 7 0,1-2-7 0,4-4 9 16,1-4 4-16,4-2-15 0,-2-4 10 15,2 0-12-15,1-5 4 0,0 0 4 0,2-3 4 16,1-1-4-16,3-1-3 0,0-2 7 16,0-1-6-16,4-1 4 0,-2 3 0 0,-2 2 3 15,-2 4-7-15,-2 7 9 0,-4 3-3 0,-5 8-10 16,-7 6 12-16,-5 5-14 0,1 3 6 15,-8 4 8-15,-1 2 1 0,-1 1 6 0,0 0-5 16,-1 4 2-16,-8 4-12 0,-2 6 1 0,-4 7 0 16,-9 6-7-16,-2 4 7 0,-6 6-4 0,-6 3 0 15,-4 4-3-15,1 2 2 0,-7 1-5 0,-1 2 4 16,-3 0 7-16,-1 0-8 0,-3 1 6 0,0 1-2 16,0-3 7-16,8-2-9 0,2-3 7 15,11-6-2-15,5-3-17 0,9-9 6 0,6-4-21 16,9-7-10-16,6-5-23 0,0-3-19 0,8-4-14 15,7-2-18-15,4-2-3 0,4-10-35 0,4-4-34 16,6-6-56-16,1-4-130 0,5-5-156 16,-8 7 2-16,-10 6-348 0</inkml:trace>
  <inkml:trace contextRef="#ctx0" brushRef="#br1" timeOffset="105140.4">11923 16175 226 0,'0'0'281'0,"0"0"-67"15,0 0 67-15,0 0 36 0,0 0-42 0,0 0-67 16,0 0-43-16,0 0-24 0,0 0-12 0,0 0-10 16,0 0-26-16,0 0-22 0,0 0-25 15,0 0-10-15,-43-27-2 0,44 27 14 0,5 0 10 16,-3 0 5-16,5 0 4 0,0 1-14 0,2-1-2 15,2 0-4-15,1 0-3 0,4 0 0 0,-3 0-10 16,6-4 3-16,-1 1-5 0,2-2-3 0,0 1-1 16,1-2-4-16,3 1-8 0,-1-1 5 15,2-1-2-15,-1-1-2 0,2 0 5 0,-4-3-11 16,4 2 1-16,-4-1-4 0,-1-1-3 0,3 0 0 16,-3-1-2-16,0 1 4 0,0-1-4 15,-2 1 5-15,-1 0-2 0,-3 1-3 0,-1 1-2 16,-5 3-3-16,-3 2 4 0,-3 3-1 0,-3 1 9 15,-1 0 2-15,0 0 0 0,0 0 2 0,0 1-3 16,-1 3-2-16,-5 4-3 0,0 4 2 0,-3 3-9 16,-2 3 3-16,-1 1 4 15,-3 2-6-15,2 2 8 0,0 0 0 0,-3 3-2 16,2-1-3-16,-3 1 5 0,0 1-4 0,0 2-1 0,-1 2 7 16,-1 2-10-16,-1-1 4 0,0 1 3 15,0-2 2-15,2-2-3 0,2 0 3 0,1-1-1 16,3-3-8-16,2 1 5 0,0-3-6 0,6-4-3 15,-1 0 3-15,3-4 1 0,2-1-4 0,0-4-1 16,0-1 9-16,1-3-11 0,2-2 9 16,1-2-5-16,-2-2-4 0,3 0 2 0,-1 0 0 15,-1-2 8-15,3-3-9 0,-2-4 13 0,4-5-7 16,1-4-3-16,-1-2 7 0,0-3-6 0,-1-2 1 16,3-4 1-16,-4-1 4 0,-2-1-7 0,1-3 7 15,-3 0-7-15,-1-3-5 0,-1 1 3 0,0-1-7 16,-7 3 8-16,1 1-4 0,-3 5 6 15,-2 1-5-15,-1 4 4 0,0 5 2 16,0 2-4-16,-1 5 7 0,1 4-4 0,-2 2 4 0,2 3-1 16,3 2 1-16,0 0 2 0,4 2-11 15,-4 4 10-15,2 2-8 0,2 2-1 0,-2 3 7 16,4 2-5-16,-3 1 3 0,3 0-2 0,1 0 3 16,1 0-5-16,1 1 6 0,0 0 4 0,4 0-6 15,4-1 6-15,2 0-4 0,-1-1-1 16,4 0-3-16,-1 1 3 0,4-4-3 0,-2 2 3 15,4-2 5-15,0 0-4 0,-1-2 2 0,1-1-5 16,0-2 4-16,-5 0-5 0,1-3 6 16,-4 1 3-16,-3-3-10 0,2 1 11 0,-7-3-9 15,2 0 1-15,-3 0 5 0,-1 0 3 0,0 0 2 0,0 0 4 16,0 0 3-16,-1-1-10 0,-4-4 1 16,-1-1-5-16,-2-1-6 0,-1-1 4 0,-1 1-1 15,-3-1 0-15,-2-1-4 0,-2 1 2 0,0-1-5 16,-2-1 1-16,-1 0-1 0,1 1 0 0,-1-1 2 15,-1 0-3-15,1 2 10 0,0 1-6 16,1 2 2-16,5 1 4 0,2 1-6 0,1 0 6 16,4 3 4-16,4 0-6 0,0 0-8 0,3 0-3 15,0 1-6-15,7 3 4 0,1 1 9 16,3 2 2-16,1-2 4 0,6 2 1 0,1-1-1 16,2-1 0-16,1-1-2 0,0 0 1 0,6-1-2 15,0-2 3-15,1 0 1 0,-1-1 1 16,1 0-2-16,-3 0 1 0,-2 0-4 0,-4-1 2 15,-3-1 7-15,-5-1-9 0,-3 2 11 0,-5 1-3 16,-2 0 0-16,-2-2 8 0,0 1 0 0,0 0 3 16,0-2-9-16,-3-1 0 0,-5-1-6 15,3 1-4-15,-3-3 4 0,-1 2-6 0,-2 1-2 16,0 0-5-16,-1 2-1 0,-1-1-9 0,0 2-11 16,1 1-20-16,1 0-27 0,0 0-19 0,0 1-31 15,1 3-40-15,1 2-61 0,1 1-122 0,2-2-277 16,2 0-775-16</inkml:trace>
  <inkml:trace contextRef="#ctx0" brushRef="#br1" timeOffset="106374.45">11330 17120 708 0,'0'0'274'0,"0"0"16"16,0 0 8-16,0 0-28 0,0 0-58 0,0 0-50 15,0 0-25-15,0 0-9 0,0 0-20 0,0 0-7 16,0 0-14-16,0 0-6 0,0 0-7 15,0 0-13-15,18-112-4 0,-21 110-10 0,1 1-6 16,1 1-11-16,-1 0-3 0,-1 3-15 0,-3 5-2 16,2 2 4-16,-3 7-8 0,-1-1 6 0,-2 6-6 15,1 2 6-15,-1 0-9 0,-1 1 9 16,0 0-3-16,1 1-14 0,0-1 13 0,1 0-11 16,3-2 11-16,-2 0-3 0,0-1 3 0,4-1-3 15,-1-3-4-15,3 1 8 0,2-5-11 16,0-2 12-16,0-2-5 0,0-1-5 0,1-4 1 0,5 0-2 15,-3 0 4-15,-1-2-9 0,4-2 15 0,-4 1-14 16,-1-2 3-16,1 0 13 0,-1 0-4 16,2 0 6-16,-2 0-8 0,0 0 9 0,0 0-13 15,0 0 12-15,0 0 3 0,3 0-17 0,-2-2 10 16,1 0-11-16,-1 1 2 0,4-1-3 16,-3 0 8-16,4 0-5 0,-2 0-5 0,3 1 14 15,2-2-14-15,0 1 10 0,0 1-4 16,3-3-2-16,2 1-1 0,-1-2 0 0,3-1 10 15,1-1-14-15,-1 0 10 0,7 2-8 0,-3-2-2 16,-2 1 3-16,-4 3-4 0,1-2-1 0,-5 3 1 16,-5 0 9-16,1 2-12 0,-5-2 17 0,-1 2-2 15,1 0-11-15,-2-1 11 0,0 1-5 0,0 0 3 16,0-1 0-16,0 1 6 0,-3 0-13 16,0-1-6-16,-4 1 10 0,2 0-10 0,-4 0 10 15,-2 0-2-15,-3 0 0 0,0-1-1 0,-3 0 1 16,-4-1-6-16,0-1-2 0,0 1 9 0,-1-3-9 15,-2 0 11-15,-2 1-1 0,1-3-1 0,-1-1 1 16,-1-1 2-16,3-2 2 0,0 0-11 16,0-1 9-16,7 1-6 0,-1-1 2 15,6 3 6-15,3 0 2 0,1 1 4 0,6 0-15 0,1 2 11 16,1 2-23-16,1-1 2 0,2 3 15 0,8 1-11 16,0-1 13-16,4 2 0 0,-2 0-2 15,6 0-3-15,1 4 5 0,1 2-5 16,1 1-2-16,-1 0 10 0,4 3-6 0,-1-1 6 15,-2 0-10-15,3-1 6 0,-2 2-4 0,-1-3 1 16,1 2 9-16,0 1-9 0,-2-1 6 0,-3 0 0 16,-2-1-5-16,-4 1-1 0,-3-4 4 0,0 2-5 15,-5-3-1-15,1 1 11 0,-2 0-10 0,-3-3 4 16,0-1 7-16,1-1-4 0,-1 0 7 16,0 0 9-16,0 0-2 0,0 0-10 0,-1 0 5 15,-3 0-16-15,-2 0 0 0,1-1 7 0,-2-1-5 16,-1-2 1-16,-3 0-2 0,0-2 7 0,-3 0-10 15,-3-3 9-15,-1 1-2 0,4-1-12 16,-4-2 10-16,4 2 4 0,-2-1 1 0,2 2-3 0,-1-1 5 16,4 1-16-16,1 1 6 0,1 0 13 15,5 3-12-15,1 1 9 0,-1 3-12 0,4-1-1 16,-1 1 1-16,1 0-7 0,0 0 8 0,1 0-13 16,5 0 10-16,-1 0 3 0,5 0-3 15,0 2 3-15,4 1 3 0,-2 1-6 16,0 0 1-16,0 0 12 0,-1 1-13 0,0-1 12 15,0 1-4-15,-2 0-7 0,-1-2 4 0,-2 1 0 16,-3 2 10-16,-3-1-10 0,0 0 11 0,-4 2-7 16,-4 2-9-16,-2 0 10 0,-6 2-6 0,3-2 2 15,-5 3 2-15,4-5 5 0,-3 0-7 0,5-3 5 16,1 1-2-16,1-3-15 0,2-2 2 0,4 0-26 16,-1 0-28-16,5-1-45 0,0-2-52 15,0-3-62-15,8-5-79 0,3 0-208 0,0 2-115 16,-2 2-667-16</inkml:trace>
  <inkml:trace contextRef="#ctx0" brushRef="#br1" timeOffset="107317.56">11990 16127 649 0,'0'0'171'16,"0"0"13"-16,0 0 11 0,0 0-16 0,0 0-23 15,0 0-30-15,0 0-23 0,0 0-36 16,0 0-28-16,0 0-20 0,0 0-6 0,0 0 18 16,0 0 12-16,-37 21 9 0,52-15-2 0,-2-2 0 15,7 2-3-15,-1-1-7 0,1-2-5 0,1 2-6 16,1-1-6-16,-1 0-7 0,1-1 0 0,3 0-5 16,-4 1-7-16,-2-1 2 0,-4 1-5 0,-3-1-4 15,-3 0 6-15,0-1-1 0,-7 0 2 16,0 1 21-16,-2-1 4 0,0 1 2 0,-5 2 3 15,-5 1-19-15,-1 1-6 0,-3 0-3 0,-2 2-3 16,-3-1 6-16,4 1-3 0,-4-1 2 16,2 0 1-16,-2 0 0 0,6 1 6 0,-4-2 2 15,5 0 1-15,1-1 4 0,1 0-3 0,1-2-6 16,5 0 4-16,-2-2-11 0,6-1-3 0,0-1-3 16,0 0-12-16,0 0 4 0,1 0-1 15,7-1 7-15,-1-1 2 0,3-3 7 0,2 1 1 16,0-2-5-16,4 0 4 0,-2 0-5 0,-1 0-1 15,4 0-1-15,-5 2 1 0,4 0-1 16,-4 0 0-16,0 2 2 0,-3 1-1 0,-2 1 0 16,-4 0-1-16,-2 0 8 0,-1 0 14 0,0 0 13 15,-1 0 4-15,-7 0-11 0,-2 3-12 0,-4 3-14 16,-4 3-4-16,-3 0 4 0,-2 2-2 0,-2-1 4 16,2 2 2-16,-1-2 6 0,-2-1-2 0,4-1 8 15,2-1-1-15,1 0-8 0,7-1 8 0,2-3-11 16,3 0 3-16,5-1-7 0,2-2-5 15,0 1-9-15,6-1 6 0,5 0 4 0,2 0 2 16,5-3 6-16,3-3-4 0,2-1 4 0,5-1-6 16,-3 1 11-16,4-1-7 0,-1 1-7 15,-1 1 6-15,-2 1-9 0,2 0 4 0,-6 1 4 16,-4 2-1-16,-2 0 0 0,-6 1-5 0,-5 1 6 16,0 0-6-16,-3 0 14 0,-1 0 8 0,0 0-3 15,-1 0 2-15,-5 2-10 0,-3 3-7 16,-1-1-4-16,-2 2 4 0,-1 1-6 0,-3 0 4 15,3-1 1-15,-2 0-5 0,3 0 1 0,2-1-13 16,0-2-7-16,5-1-20 0,0 1-15 16,4-3-31-16,-1 1-59 0,2-1-56 0,0 0-64 15,0 0-94-15,2 1-108 0,0-1 39 0,2 1-418 0</inkml:trace>
  <inkml:trace contextRef="#ctx0" brushRef="#br1" timeOffset="109558.19">10847 18221 0 0,'0'0'0'0,"0"0"80"0,0 0 75 16,0 0 29-16,0 0 13 0,0 0 28 15,0 0-10-15,0 0 4 0,0 0-19 0,0 0-10 16,0 0-32-16,0 0-7 0,0 0-26 16,0 0-49-16,-4 21-16 0,4-23-19 0,0-3-5 15,0-1-15-15,0-1 20 0,-2-1-38 0,2-2 0 16,0-3 21-16,0-2-32 0,0-2 23 15,2-3 2-15,-1 1 1 0,6-10-12 0,-4-4 22 0,0-8-32 16,2-3-11-16,-4 5 22 0,-2 3-29 16,1 0 32-16,0-1-8 0,-5 2-4 0,1 0 1 15,-5 0-8-15,1 4 6 0,-2 4-2 0,2 2 8 16,-4 7-3-16,2 4 4 0,0 3 1 16,2 5 1-16,-1 1-1 0,1 4-5 0,-1 1 5 15,1 1-13-15,3 6 5 0,-2 4-3 0,3 1-6 16,-3 4 6-16,3 5-1 0,-1 2 4 0,2 1-5 15,-2 3 5-15,4 0-5 0,1 3-2 0,0 0 10 16,0 1-8-16,7-4 11 0,-4-4-8 16,4-4 0-16,-2-1 4 0,3-1 7 0,1 1 3 15,1 2-11-15,3-2 0 0,2 2-9 0,1-3 5 16,1-1-10-16,4-2 17 0,-1-3-7 0,1-4-16 16,4-1 30-16,-1-4-21 0,0-2 4 15,2 0 15-15,-3-1 6 0,-2-6-6 0,1-2 18 16,-3-1 8-16,0-2-27 0,-1-2 33 0,-4-3-12 15,3-4-23-15,-5-5 17 0,-2 2-18 16,-3 2-2-16,-6 2 21 0,-1 3 5 0,0 1-8 16,-8 0 8-16,0 2 2 0,1 2-11 0,-3 1 11 15,-1 4-2-15,-2 3-3 0,1 2-3 0,1 2-2 16,0 2-15-16,-1 3-4 0,-2 5 10 0,0 1-12 16,4 3 4-16,0 1-3 0,-1 0 1 0,2 1-5 15,1 0 9-15,5-3 2 0,0-2-16 16,-2-1 22-16,5-3-7 0,0 0 0 0,0 1-10 15,1-1-3-15,5 0-19 0,-3-1 7 0,5 0 28 16,-2-1-24-16,0-3 31 0,4 0-15 16,-1-2-4-16,1 0 1 0,0 0 4 0,-1-4 19 15,2-2-26-15,2-2 34 0,4-3-40 16,1 1-14-16,-4 2 25 0,-1 2-24 0,-3 3 21 0,-2 3 6 16,2 0 7-16,-3 0-8 0,-3 0 12 15,2 1 4-15,-3 1-11 0,4 1 4 0,-3 0 3 16,3 1-7-16,-3 1-12 0,4-1 16 0,1 1-25 15,-4 0-20-15,2-1 0 0,0 1-40 16,-2-1-17-16,3-1-30 0,-5-1-60 0,4 1-76 16,-5-1-120-16,4-2-120 0,-4 1-8 0,-2-1-6 0</inkml:trace>
  <inkml:trace contextRef="#ctx0" brushRef="#br1" timeOffset="110155.48">10983 17698 1195 0,'0'0'269'15,"0"0"-178"-15,0 0-2 0,0 0 11 0,0 0 20 16,0 0 9-16,0 0-24 0,0 0-4 0,0 0-17 16,0 0-27-16,0 0-7 0,0 0-14 15,131 88-7-15,-107-84-13 0,6-3 0 0,-2-1-8 16,-1 0-3-16,1-1 5 0,-1-3-4 0,-4-2 2 15,-2 0-2-15,0 1 5 0,-1-3-5 0,-1-1 11 16,-2 0-2-16,-3-1-2 0,-2 0 3 16,2-1 0-16,-7 2 5 0,0-3-4 0,-4 0 9 15,1-3-11-15,-3-1-4 0,-1-1 9 0,0 2-14 16,-1-3 6-16,1 3-7 0,-4 0-1 0,1-1-3 16,1 1 5-16,-5 1 5 0,3 3-7 15,-2 3 13-15,1 2-8 0,-1 3 4 0,3 2 2 16,-2 1 0-16,3 0-5 0,0 4-5 0,0 5 4 15,-3 4-11-15,3 3 7 0,-2 3 2 0,0 1-9 16,3 1 0-16,1 3 3 0,0-1 2 0,0 0-4 16,5-1 6-16,0 0-12 0,4-2 0 15,0-2 5-15,0 0-5 0,3-3 4 0,-1-1-2 16,1-4 1-16,3 0-6 0,-1-5 5 0,-1 0-4 16,1-3-6-16,0-2 11 0,-3 0-6 15,1 0 6-15,-2-4 4 0,0-3 3 0,-1-1-5 16,0-2-3-16,0 0 11 0,-1-1-4 0,-4-2 8 15,2 0 0-15,-3-1 2 0,3 1-12 0,-4-2 10 16,0 0 1-16,-2-2-15 0,1 2 14 16,-1 0-16-16,1 1 10 0,-1 2 3 0,0 6 1 15,-1 1 6-15,1 1-6 0,0 4 7 0,0 0-8 16,0 0 4-16,0 0-3 0,0 3-9 0,0 1 2 16,1 4-2-16,-1 1-2 0,0 4-2 0,1 0 5 15,2-2-15-15,-3-1-4 0,3 0-4 16,0-2-23-16,3-1-14 0,-2-3-32 0,3 1-34 15,1-4-59-15,-1-1-54 0,3 0-151 0,-1 0-160 16,-2-2-633-16</inkml:trace>
  <inkml:trace contextRef="#ctx0" brushRef="#br1" timeOffset="110320.75">11591 17308 1180 0,'0'0'293'0,"0"0"-41"15,0 0-43-15,0 0-62 0,0 0-68 0,0 0-60 16,0 0-15-16,0 0-25 0,0 0-5 0,0 0-20 16,0 0-58-16,0 0-98 0,0 0-250 15,0 0-641-15</inkml:trace>
  <inkml:trace contextRef="#ctx0" brushRef="#br1" timeOffset="110493.5">11220 17755 1733 0,'0'0'100'0,"0"0"-56"0,0 0 7 0,0 0 13 16,0 0 12-16,0 0-17 0,0 0-7 16,144-140-19-16,-105 111-22 0,1 2-45 0,0 1-74 15,-4 2-108-15,1 4-254 0,-11 6-142 16,-12 6-171-16</inkml:trace>
  <inkml:trace contextRef="#ctx0" brushRef="#br1" timeOffset="110670.72">11543 18059 1290 0,'0'0'507'15,"0"0"-380"-15,0 0-17 0,0 0 24 0,0 0-50 16,-31 145-11-16,29-119 0 0,2-2-41 0,0-3-10 15,0-4-39-15,1-2-60 0,2-3-63 0,4-4-70 16,0-5-130-16,1-2-185 0,1-1 5 16,-4 0-103-16</inkml:trace>
  <inkml:trace contextRef="#ctx0" brushRef="#br1" timeOffset="111928.57">11707 17626 1139 0,'0'0'696'0,"0"0"-555"0,0 0 8 0,0 0 12 15,0 0-23-15,0 0-40 0,13-119-15 0,-3 102-26 16,0 0-7-16,0 3-16 0,1 3-8 16,3 0-12-16,-3 3 1 0,-1 0-2 0,3 1-13 15,-3 2 8-15,-2 2-6 0,4 2 1 0,-4 1-2 16,1 0 2-16,1 2-7 0,-4 3-3 15,3 0 3-15,0 2-1 0,2 0 5 0,-2 0 1 16,2 0 3-16,-1-1-7 0,-1-2 1 0,-2 0 5 0,-2-2-8 16,3-1 11-16,-5 0-7 0,2-1-3 15,-3 0 8-15,0 0-2 0,-1-4 7 16,3-2 0-16,-2-3 8 0,0-1-11 0,0-2 5 16,4-1 0-16,-3-2-10 0,3 1 6 0,-2-3-5 15,3 1 1-15,-2 0-3 0,4 0 4 16,-1 3-5-16,-1 1-5 0,-1 3 6 0,2 4-4 15,-1 1-2-15,-3 2 5 0,2 1 0 0,-2 1-8 16,3 0 10-16,-3 3-4 0,2 2-7 0,-2 2 14 16,3 1-12-16,-4 2 3 0,6 1-2 0,-6 0-2 15,3 1-2-15,-2-2 0 0,2-1 11 0,-3 1-9 16,5-5 12-16,-6 1-1 0,0-3-8 16,2-1 6-16,-4-2 5 0,1 0 4 0,-1 0 6 15,0 0 15-15,0-2-12 0,0-5 2 0,0-2 1 16,0-2-13-16,0-2 2 0,-1 0-10 15,1-2 8-15,0-2-9 0,0 1 7 0,0 0 9 0,0-2-13 16,0-1 9-16,0 0-4 0,0-1-5 16,1 3-5-16,1 1 5 0,-1 0-9 0,1 3 1 15,2 1 12-15,-2 5-8 0,-1 3 6 0,0 2-3 16,1 2-7-16,-2 0-1 0,4 0-1 16,-2 2 6-16,0 2 0 0,0 3 3 0,4 1 0 15,-4 1-1-15,5 1-1 0,-4-1 3 16,6 2-8-16,-2-1-4 0,-2-1 13 0,4-1-13 15,2 0 14-15,-1 0-2 0,-1-2-16 0,1-2 7 16,0 0 0-16,-1-1 4 0,0-3-5 0,-1 0 10 16,-2 0-10-16,2 0 1 0,-4-3 13 0,3 0-8 15,-3-4 12-15,2 0 0 0,-3-2 2 0,3-2-2 16,-3-2-1-16,2 1-1 0,-1-1-10 0,-2-1 4 16,3-1 1-16,-3 1 1 0,0-3 2 15,-2 1 2-15,1-1-5 0,-1-1-5 0,0-1 4 16,0 1-6-16,0-1 4 0,0 1 4 0,-1-1 1 15,-7 1-2-15,4 3 4 0,-5 1-1 16,0 5-7-16,0 2 10 0,-1 3-4 0,0 2 1 16,2 2 8-16,-1 0-5 0,0 2-3 0,0 4-3 15,0 1 3-15,0 3-5 0,1 2 6 0,4 2 0 16,0 1-5-16,0 0 3 0,4 2-3 0,0 0-1 16,0-3-4-16,1 1 5 0,6 0-3 15,-3-2-1-15,4-2 5 0,3 1-6 0,-1-4 0 16,2-1-2-16,4-2 3 0,-4-2-6 15,4-1 7-15,-2 0-1 0,5-2-9 0,-2 0 1 16,0-6-15-16,2-4-10 0,0 1-10 0,1-2-16 16,1-2-15-16,-1-1-19 0,1-1-11 0,0-1-14 15,-1-1 2-15,0-3 10 0,-1-1 9 0,1-1 14 16,-2-1 17-16,-4-1 13 0,3-1 15 0,-6-1 19 16,0-2 8-16,-3-1 8 0,-3-2 10 15,0 3 5-15,-4-1 10 0,-1 3 13 0,0 3 20 16,-6 4 19-16,-1 3 21 0,-2 3 15 0,-1 3 1 15,-3 3-3-15,1 2-16 0,0 3-14 0,0 2-18 16,-4 1-8-16,5 6-10 0,-2 1-7 16,2 4 4-16,-1 0-9 0,-1 4-2 0,3 3-6 15,-1 1-3-15,3 1-7 0,2 2 3 0,0 0 0 16,5-2-8-16,1-1 1 0,0-3-6 0,1-3-2 16,6-2 2-16,1 0 0 0,-1-3-6 15,1-1 1-15,1-2 3 0,1-3-4 0,1-1 7 16,-2-2-2-16,1 0 1 0,1-3 4 15,-1-3 4-15,1-2 5 0,2-2-3 0,-3-2 6 16,-2 0-4-16,2-2-2 0,-1-1 9 0,0 1-1 16,-2-1 3-16,1 1 4 0,-2 2 3 0,1 0-4 15,-4 3 9-15,3 1-6 0,-2 2-8 0,-1 1 5 16,2 3-13-16,-2 1 3 0,0 1-12 0,1 0 7 16,0 7-10-16,2-1 1 0,3 1 12 0,-4 1-10 15,4 1 12-15,0 0-5 0,0 1-3 16,0 0-3-16,1-2-3 0,1 1 2 0,-1-2-7 15,1-1 3-15,0 0-9 0,-2-3-3 0,0 0-16 16,-1-1-23-16,-2 0-34 0,1-2-48 16,-4 0-60-16,1 0-105 0,-2 0-279 0,-1-2-756 0</inkml:trace>
  <inkml:trace contextRef="#ctx0" brushRef="#br1" timeOffset="112858.61">13016 16326 1623 0,'0'0'271'0,"0"0"-49"0,0 0-18 16,0 0-64-16,0 0-76 0,0 0-36 0,0 0 0 16,0 0 12-16,0 0 9 0,0 0 5 15,0 0-13-15,0 0-13 0,0 0-13 0,0 0-6 16,102-81-9-16,-81 67-7 0,0 1-18 0,-2 0-39 16,0 2-45-16,-4 2-83 0,2 1-136 0,-7 2-224 15,-3 3-722-15</inkml:trace>
  <inkml:trace contextRef="#ctx0" brushRef="#br1" timeOffset="113092.36">13047 16530 2317 0,'0'0'48'0,"0"0"6"0,0 0 24 16,0 0 29-16,0 0 9 0,0 0-6 0,0 0-15 15,0 0-20-15,0 0-19 0,0 0-15 0,0 0-4 16,129-96-15-16,-104 78-7 0,1 0-1 0,0 0-5 16,-1 3-6-16,-1 1-8 0,-2 0-5 0,-1 1-23 15,0 2-10-15,-3 2-17 0,1 0-40 16,-4 1-38-16,1 2-74 0,-5 2-138 0,-2 2-255 16,-4-1-837-16</inkml:trace>
  <inkml:trace contextRef="#ctx0" brushRef="#br2" timeOffset="121276.56">11128 18664 639 0,'0'0'35'0,"0"0"78"0,0 0-9 15,0 0 40-15,0 0-25 0,0 0-50 16,0 0 14-16,0 0-12 0,0 0 16 0,0 0-24 0,0 0-5 16,0 0-20-16,-59-117-24 0,63 92 11 0,2 0 9 15,5 2-8-15,4 3 10 16,-2 1 11-16,3 2-29 0,-3 2 17 0,0 2-13 15,2 2-25-15,-1 1 14 0,-4 4-5 0,1 1 4 16,-1 3-10-16,0 2 20 0,-1 0-33 0,0 0 1 16,-1 1 28-16,-3 5-29 0,4 0 27 0,-1 2-8 15,-2 2 4-15,2 0-9 0,1 3 11 0,2-1 0 16,-5-1-35-16,-3-4 26 0,4 2-3 0,-4-3 13 16,-1-1 7-16,8 7 1 0,-4-5-27 15,-3-1-13-15,7 7 23 0,-5-6-25 0,0-1 23 16,5 7 3-16,-7-7-14 0,3-1 13 0,-2 1 7 15,4 0 26-15,-1 1 9 0,-3-2 40 0,3 2-25 16,-7-7-11-16,3 0 6 0,3 0-25 0,-2-4-14 16,2-7-17-16,-6-4 8 0,0-2-24 15,-1-3 38-15,-2-1 7 0,2-1-22 0,1 0 18 16,0-1-16-16,0 0 6 0,0-2-15 0,4 3 13 16,0 0-16-16,2 1-5 0,-2 2 24 15,4 2-20-15,-2 4 12 0,2 2-6 0,1 3 3 16,2 4-18-16,-2 1 14 0,1 3 4 15,1 0-30-15,0 5 30 0,3 3-24 0,0 1 11 16,-2 4-1-16,5 1 8 0,-3-1-6 0,3 3-16 16,-4-1 30-16,5 2-29 0,-5-1 22 0,4 1 3 15,-4-1-11-15,3-1 0 0,-4 0 2 0,-1-1 6 16,-1-2-20-16,-2 0 28 0,-3-2-26 0,2-1 12 16,-3-4 13-16,0 0 2 0,-2-2 8 15,-1-2-20-15,-1-1 28 0,0 0-38 0,0 0 30 16,0-4 8-16,-2-3-21 0,-3-2 14 0,2-3-8 15,0-1-3-15,-2-3-27 0,3-1 34 0,0-3-27 16,0 0 8-16,-1-2 33 0,2 0-31 16,1 0 17-16,0 0-6 0,1 1-4 0,4 2-3 15,-2 2 11-15,5 1 1 0,-4 3-21 0,3 2 23 16,-1 3-23-16,-1 2 1 0,1 2-2 16,-2 3 9-16,4 1-16 0,-5 1 4 0,4 6 33 15,-3 1-36-15,4 2 37 0,1 0-28 0,-2 1-7 16,-1 1-1-16,3 1 4 0,1-1 31 15,0-1-36-15,0 1 32 0,1 0-46 0,1-3-4 16,3 0 12-16,-2-1-30 0,3-2-3 0,-2-2-26 16,-1 0-2-16,5-3-36 0,-1-1 11 0,-2 0-7 15,4-6-8-15,-1-2 35 0,0-2 17 0,-3-4 16 16,5-1 11-16,-2-2 42 0,-3-3-18 0,2 1 13 16,-4-3 29-16,0 1-31 0,-1-2 36 0,-6 1-6 15,1 0 5-15,-3 0-2 0,-2 1 14 16,-2-3 4-16,0 3-32 0,-6-6 31 0,-3-1-27 15,-2 1 5-15,-7 1 26 0,4 11-11 0,-3 5 12 16,5 7 1-16,-1 2 3 0,3 1-11 16,0 0-3-16,1 4 0 0,1 1-4 0,3 2-8 15,-2 1 3-15,-2 2-6 0,5 1-26 0,-2 1 22 16,2 1-25-16,-1 2 3 0,4 0 10 0,0 0-12 16,1 0 6-16,0 0-13 0,1-2 17 15,3 1-29-15,2-1 24 0,1-2 6 0,-2-3-28 16,5-2 31-16,-1-1-13 0,0-2 3 0,0-1 2 15,0-2 8-15,0 0-12 0,-4-5 2 16,5-2 23-16,-2-1-9 0,0-2 4 0,-4-2-2 16,5-1 7-16,-4 0-25 0,0-3 27 0,-2 1 1 15,2 0-23-15,-2-1 21 0,-3 2-24 0,3-2 11 16,-1 1-5-16,1-1-7 0,-2 3 1 0,0 5-13 16,0 3 16-16,-1 3-5 0,1 2 7 0,3 0-1 15,-2 0-7-15,0 0 5 0,0 1-6 0,3 3 20 16,-2 0-14-16,1 2 18 0,3 1-14 15,-1 1-12-15,-1 1 12 0,4 1-10 0,0 1 1 16,0-1-10-16,0 0 24 0,1-2-30 0,1-1 33 16,-1-1 1-16,2 0-24 0,-2-3 23 15,0 0-17-15,1-3 10 0,-2 0-8 0,0-1 19 16,-1-4-20-16,-1-2 8 0,1-2 28 16,-1-5-24-16,-2-3 25 0,3-4-18 0,-5-2-12 15,2 1 7-15,-5 1-1 0,1 1 12 0,-1-1-9 16,-1-2 8-16,2-1-13 0,0-1-1 0,0 0 7 15,1 2-7-15,2-1 0 0,-1 2 0 0,0 4 5 16,3 1-11-16,0 2 13 0,0 2 0 16,0 1-14-16,-2 5 8 0,3 0-8 0,-2 2 0 15,1 4 1-15,-3 1 8 0,3 0-8 0,-2 0 3 16,2 3 2-16,-1 4-8 0,2 0 6 0,-1 2-7 16,2-1 9-16,1 0-4 0,0 2 1 0,0-3 7 15,1 1-15-15,1-2 7 0,0 0-8 16,1 0 3-16,3-2 2 0,0 1 2 0,1-3-3 15,-3-2-4-15,6 0 7 0,-5 0-9 0,2 0 11 16,-4-2 0-16,4-1-2 0,-4-3 5 16,0-1 2-16,-2-1 4 0,0-2-10 0,-1-3 12 0,-1 0-8 15,-3-2 0-15,4 1 17 0,-4-3-6 16,1 1 8-16,0-1 4 0,-2 0-5 0,2-3-7 16,-2 0 3-16,1-1-9 0,0 0-2 0,-3 2 0 15,2 1-2-15,-3 2-4 0,-1 0-1 16,0 2 1-16,0 4 2 0,-5 0-1 0,2 2 5 15,-5 4-1-15,3-1-8 0,-3 3 8 0,0 2-13 16,-2 0-5-16,0 0 3 0,-1 8-12 16,0 1 5-16,1 4 10 0,0 2-6 0,1 1 3 15,2 1 1-15,2-1-2 0,3 1-3 0,1 2 6 16,1 1-1-16,0-1-6 0,2-1 9 0,6 1-7 16,-3-2 4-16,5-1 1 0,1 2 0 0,2-1 1 15,2 0-4-15,-2-1 7 0,6 0-5 0,0-1 1 16,0-1 3-16,2-1-2 0,1 0 2 15,-1 0 5-15,0 1 3 0,4 0-9 0,-7-1 12 16,2-1-4-16,-2 1 2 0,-1-2 8 0,-3 2-8 16,-1-1 0-16,-1-1-6 0,-2 0 5 15,-5 1-7-15,-2-4 6 0,-1 0 10 0,-2-1-7 16,0 0 7-16,-5 0-1 0,-4 0-9 0,-1 0-8 16,-2-1 4-16,1 1-11 0,-3-2 4 15,2 1 14-15,1-3 1 0,-2 2-8 0,0 0-3 16,-4-2 7-16,1 0-24 0,-5-1 31 0,2-2-21 15,1 0-25-15,-1-5 29 0,4-4-33 0,1-3 10 16,5-1 3-16,5-2-13 0,3 1 8 0,1-4 11 16,0 0 8-16,3-3-6 0,4-2 12 15,2-1-7-15,2-1-4 0,0-2 4 0,0 0 0 16,2-1 11-16,-3-2-1 0,1-1 11 0,2 0-3 16,-1 0 0-16,-1 0 6 0,-1 1-2 0,-1 0 0 15,-1 3 3-15,2 0 7 0,-3 2-3 0,0 3 18 16,-1 1-3-16,1 2-3 0,-1 0 4 0,-2 2-7 15,0 0 6-15,1 3-5 0,-3 1 7 0,-2 5-3 16,3 1-2-16,-3 3 12 0,3 4-9 16,-3-1-1-16,0 1-7 0,0 0-9 0,0 1-9 15,0 4 6-15,1 2 5 0,0 2-12 0,0 2 13 16,0 1-10-16,0 1-3 16,2 1 2-16,1 0 2 0,-2-2-11 0,4-1-4 15,-2-1 10-15,5 0-17 0,-4-2 8 0,2-2-14 16,2 0-37-16,0-4-35 0,0-1-71 0,1-1-101 15,3 0-232-15,-5-2-83 0,-4-1-594 0</inkml:trace>
  <inkml:trace contextRef="#ctx0" brushRef="#br2" timeOffset="121414.74">12997 17016 1204 0,'0'0'115'0,"0"0"-29"0,0 0-23 0,0 0-24 15,0 0-28-15,0 0-49 0,0 0-19 0,0 0-73 16,0 0-130-16,0 0-39 0,0 0-435 0</inkml:trace>
  <inkml:trace contextRef="#ctx0" brushRef="#br2" timeOffset="122179.84">13191 17336 656 0,'0'0'271'0,"0"0"1"0,0 0 6 0,0 0-64 16,0 0-50-16,0 0-22 0,0 0-10 0,0 0-19 16,0 0-13-16,51-131-21 0,-42 109-2 0,-2 0-11 15,0 1-22-15,0 0 4 0,3 2-16 16,-2 2-2-16,-2 3 3 0,1 2-5 0,-1 4-9 16,-1 3-5-16,1 1-1 0,-2 4-11 0,2 0 5 15,-2 0-4-15,4 6-5 0,-3 0 4 0,0 5-4 16,0-1 5-16,0 3-7 0,0 2 4 15,2 0-6-15,-1 1 1 0,-1 0 5 0,2 0-3 16,-2-1 1-16,2-2-4 0,-3-1 11 0,1-2-12 16,-1-4 12-16,-1 1-3 0,-1-3-10 0,0-2 10 15,-1-1-8-15,-1-1 19 0,0 0 6 0,0-4 8 16,2-4-2-16,-1-2-14 0,2-4 4 16,0-1-14-16,-1-3 11 0,3 0 3 15,-3 0-8-15,0-2 4 0,1-1 0 0,1-1-3 16,-1 1-3-16,1-2 4 0,3-2-8 0,0 2 2 15,-1 1 1-15,1 3 0 0,0 2-6 0,-1 5-1 16,1 2 8-16,-1 4-11 0,-2 2 15 0,3 2-5 16,-1 2-7-16,-1 0 4 0,-2 0-5 0,4 2 3 15,-4 4-1-15,3 3 3 0,-2 3-3 0,2 2 1 16,-2 1 5-16,0 0-1 0,1-1-1 16,1 1-4-16,0-1 2 0,1 0-5 0,-2-1 6 15,2 0 2-15,1-3-5 0,-1-1 3 0,1-2-3 16,0-2 0-16,0-2-3 0,1-1 7 0,-2 0-13 15,0-2 7-15,1 0 9 0,1-2-7 16,-3-3 15-16,1-2-8 0,2-4-2 0,1 0-1 16,-1-3 0-16,0-2 5 0,2 0-3 0,-2-1 5 15,0-3-5-15,0 0-1 0,-2 0 5 0,2-2-4 16,-1 0-4-16,1 0 4 0,-3-1-1 16,0 0-1-16,-4-1 10 0,0 0-9 0,-1 0-3 15,-1 2 4-15,-1 4-7 0,-3 2 11 16,-4 5-6-16,-1 3 7 0,-2 3-7 0,1 4 0 15,-1 1 4-15,-1 2-6 0,0 6 5 0,-1 3-5 0,2 2 3 16,1 3-4-16,0 1 6 0,1 1-2 16,2 1-7-16,-1 1 6 0,4-1-9 0,1-2 9 15,3 0-2-15,0-1 1 0,0-2 1 0,6-1-7 16,3-3 4-16,-2-1-2 0,2 1 1 0,2-2-2 16,1 0 4-16,1-2-5 0,-1-3 4 15,4-3 2-15,1 0-11 0,0-1 0 0,2-4-19 16,1-2-13-16,-1-1-17 0,0 0-23 0,0-1-15 15,-1 0-30-15,1-2-30 0,0-1-31 0,1-2-44 16,0 0-69-16,-2-1-68 0,2-1-16 16,-3 0 53-16,1-3 85 0,-2 6-126 0,-8 4 316 0</inkml:trace>
  <inkml:trace contextRef="#ctx0" brushRef="#br2" timeOffset="122595.03">14235 16590 79 0,'0'0'163'0,"0"0"20"0,0 0 50 15,0 0 49-15,0 0 5 0,0 0-18 0,0 0-35 16,0 0-32-16,0 0-30 0,0 0-30 15,0 0-29-15,0 0-22 0,0 0-5 0,0 0-18 0,-117-27-8 16,104 37-10-16,2 0-9 0,1 2-8 16,-2 4-9-16,1 1 2 0,1 2-9 0,-3 4 0 15,5 1 1-15,-1 0-8 0,1 1-5 0,4-3-5 16,2-3 0-16,2-1-7 0,0-4 8 16,8-2-2-16,1-2-3 0,1-3 2 0,0-2 0 15,3-3 2-15,0-2-7 0,1 0 9 0,3-5-6 16,-2-6 4-16,3-3 9 0,0 0-7 0,-1-5 5 15,-1-1 0-15,-3 1-4 0,0-3 3 0,0 0 4 16,-2-2-5-16,-2 2 7 0,1 0 6 16,-4 0-4-16,5 1 2 0,-4 2-6 0,1 1 2 15,-2 3-5-15,1 2 6 0,-2 5 5 0,-2 4-12 16,0 0 7-16,-3 4-8 0,2 0-1 0,0 2 2 16,0 5 5-16,-1 3-2 0,0 1 4 15,1 4 5-15,-2 0-10 0,3 0 4 0,-1 0-8 16,1 0-5-16,0-1 1 0,2-2 0 15,0 1 1-15,3-1-4 0,2 0 3 0,0 0-8 16,2-2-1-16,1-2-2 0,2-1-6 0,3-2-13 16,-3 0-14-16,1-1-19 0,-2-3-35 0,-2 0-29 15,-1-1-58-15,-1 0-77 0,0-2-102 0,-3-3-152 16,1 1 28-16,-5 2-446 0</inkml:trace>
  <inkml:trace contextRef="#ctx0" brushRef="#br2" timeOffset="123443.6">12960 16978 370 0,'0'0'221'0,"0"0"8"16,0 0-5-16,0 0-44 0,0 0-57 0,0 0-15 15,0 0 5-15,0 0 9 0,0 0-1 0,0 0-18 16,0 0-12-16,0 0-21 0,0 0-15 15,44 3-24-15,-40 0-10 0,0-1 6 0,-1 2-7 16,-1-1 13-16,-2 0 2 0,0 0 0 0,0 2 0 16,0-1-1-16,0-2-3 0,0 0-7 0,-2 1 1 15,-1-2-5-15,-1 1 0 0,2-1-2 16,-3 0 2-16,1-1-6 0,2 0 2 0,-2 0 5 16,0 0-8-16,1 0 8 0,0 0-3 0,0-1-3 15,2-2-1-15,0 0-3 0,0 0-2 16,1 1-10-16,0-2 5 0,0 2-7 0,2-2 3 15,2 2 6-15,1 0-3 0,-2 1 2 0,3-2-4 16,-2 3 2-16,3 0-5 0,-4 0 4 0,2 0 0 16,-2 0-2-16,-2 0 1 0,2 4 2 15,-2-1 1-15,-1 1-4 0,0 0 7 0,0 2-7 16,0 1 3-16,0 0 6 0,-4 1-3 0,0 0 5 16,-2-1-7-16,-1 0 4 0,2-1-5 0,-2-2 4 15,3 1 1-15,-2-2-5 0,3 0 6 0,-3-1-3 16,4-2 1-16,2 0 2 0,-2 0-1 0,2 0-7 15,0-1 0-15,0-2 1 0,0 0-5 16,0-2 3-16,0 0-10 0,2-1-13 0,-2 0-26 16,0 0-36-16,0 1-62 0,0 0-91 0,0 1-183 15,0 1-140-15,0 1-753 0</inkml:trace>
  <inkml:trace contextRef="#ctx0" brushRef="#br3" timeOffset="142857.69">9119 13272 0 0,'0'0'175'16,"0"0"-4"-16,0 0-43 0,0 0 6 15,0 0 26-15,0 0 5 0,0 0-11 0,0 0-3 16,0 0-14-16,0 0-16 0,0 0-19 0,0 0-17 16,7-11-13-16,-7 11-10 0,0 0-4 0,0 0-8 15,0 0-12-15,-1 0-12 0,-2 3-9 16,-3-1-7-16,1 3 5 0,-1-1 1 0,-3 3 1 16,-1-2 0-16,0 4-4 0,-1-1 0 0,-3 0-1 15,0 1-2-15,-2 0-1 0,0 0 1 16,0 0 1-16,1 1-2 0,-1-1 1 0,2 1-1 15,-2-1-2-15,1 1 0 0,1-2 1 0,0 1-3 16,1-1-1-16,3-1 0 0,0-1-4 16,0 0 2-16,2-1-2 0,4-2-2 0,-3 2 2 15,5-3-5-15,-2 1-2 0,1-1-7 0,1-1-14 16,1-1-24-16,1 1-41 0,0-1-44 0,0 0-54 16,0 0-56-16,0 0-54 0,0 0 3 0,0 0 46 15,0 0-345-15</inkml:trace>
  <inkml:trace contextRef="#ctx0" brushRef="#br3" timeOffset="143209.31">8913 13189 671 0,'0'0'234'16,"0"0"-51"-16,0 0 4 0,0 0 10 0,0 0-36 16,0 0-53-16,0 0-40 0,0 0-15 15,0 0 5-15,0 0 13 0,0 0 0 0,0 0-11 16,0 0-3-16,0 0-1 0,29 70-6 0,-23-57 2 16,0 1-11-16,2 1-6 0,-1-1-7 0,0 1-9 15,1 0-5-15,0-1-2 0,1 1-5 0,-1 0 0 16,-2-2-3-16,2 1 0 0,-1 0 0 15,-1 0-4-15,-1-1 1 0,-1-2-4 0,1 1-3 0,-1-3-5 16,-3 0-12-16,6 0-13 0,-3-1-18 16,-3-1-21-16,3-1-18 0,-1-1-27 15,-2 1-28-15,0-2-41 0,0-1-58 0,0-1-68 0,-1 0 1 16,2-1 35-16,-2-1-321 0</inkml:trace>
  <inkml:trace contextRef="#ctx0" brushRef="#br3" timeOffset="143536.75">8811 13364 602 0,'0'0'162'0,"0"0"45"0,0 0 28 0,0 0-3 15,0 0-31-15,0 0-62 0,0 0-55 0,0 0-35 16,0 0-21-16,0 0 10 0,0 0 12 16,0 0 8-16,0 0 1 0,19-4-8 15,-7 6-6-15,1 1-6 0,4-1-9 0,-2 0-6 16,-1 1-5-16,3-1-6 0,-3 1-2 0,3 1-4 16,-3-1-1-16,3 0-1 0,0 1-5 15,1-2-1-15,-2 2-4 0,-2-2-3 0,-1-1-9 0,3 1-18 16,-5 1-21-16,0-1-39 0,-3 2-48 15,-3-1-72-15,2 1-94 0,0-1-78 0,-4 1 11 16,-2-2-371-16</inkml:trace>
  <inkml:trace contextRef="#ctx0" brushRef="#br3" timeOffset="143910">9010 13171 663 0,'0'0'112'0,"0"0"11"0,0 0 8 15,0 0 19-15,0 0 5 0,0 0-21 16,0 0-28-16,0 0-25 0,0 0-19 0,0 0-12 16,-35 118-9-16,33-98-4 0,-6 2-5 15,3 0-7-15,-1 2-6 0,0-1-6 0,1 0-6 0,-4 0 0 16,4-1-4-16,-1 0-3 0,-3-1-2 16,-1 0-10-16,3-3-4 0,-2 0-6 0,0 0-14 15,0-2-12-15,1 0-20 0,0-1-25 0,3 0-34 16,-2-2-35-16,6-2-67 0,-3-1-35 15,3-2 10-15,1-2-364 0</inkml:trace>
  <inkml:trace contextRef="#ctx0" brushRef="#br3" timeOffset="145147.01">8912 13023 0 0,'0'0'284'0,"0"0"-239"15,0 0 0-15,0 0 14 0,0 0 12 0,0 0 4 16,0 0 4-16,0 0 8 0,0 0 2 0,0 0-8 16,0 0-24-16,0 0-36 0,0 0-27 0,0 0-23 15,-70-9-13-15,70 9-15 0,0 0-19 16,0 0-16-16,0 1 0 0,0 2 2 0,0 2 17 15,-1 2-1-15,1-1-135 0,0-2 56 0</inkml:trace>
  <inkml:trace contextRef="#ctx0" brushRef="#br3" timeOffset="145894.21">8643 13425 293 0,'0'0'49'0,"0"0"3"0,0 0 11 0,0 0 10 15,0 0 11-15,0 0-6 0,0 0 3 0,0 0 9 16,0 0-5-16,0 0-12 0,0 0-12 16,0 0-17-16,0 0-12 0,0 0-10 0,65 105-4 15,-55-98-6-15,-1 0-5 0,1 1-3 0,-2 0-4 16,1 0-2-16,-1 0 2 0,1 2 2 0,-2-1-3 16,3 0 4-16,-2 1-4 0,-1-2-1 15,2 3-3-15,1-1-5 0,-2 1-11 0,-1-1-16 16,1 0-12-16,-1 0-16 0,2 1-10 0,0-2-4 15,-1 1-8-15,-1-3 6 0,1-2 8 0,2-1 13 16,1 0 15-16,-1-2 12 0,2-1 9 0,2-1 8 16,-1 0 8-16,1 0 1 0,1 0 5 0,-2-2-2 15,-2 1 3-15,3 0 0 0,-3 0 0 16,1 1 2-16,0-2 0 0,-2 2 0 0,-1 0-1 16,1-1-1-16,-2 1-1 0,-1-2 4 15,1 1-4-15,2-1 0 0,-2 0 2 0,-1-1-3 16,0-1 5-16,2-1 5 0,0-1 1 0,0-1 5 15,1-2 1-15,-1 0-3 0,-1 0-6 0,2-3-4 16,3 1-8-16,-2-2-4 0,1 0 0 0,-2 0 2 16,0-1-1-16,1-1 1 0,-1-2 2 15,-1 2-4-15,2-5 7 0,-2 2 4 0,-1 0-2 16,-1 0 5-16,1 0-2 0,0 0 1 0,-2 0 1 16,0-1 1-16,1 1-1 0,-4 2-1 15,1 2 1-15,-1 1 2 0,-2 2 7 0,-1 1 10 0,0 0 5 16,0 2 8-16,-5 0 6 0,-1 1-3 15,-3 0-7-15,2 1 3 0,-1-1-16 0,-2 1 1 16,0 0 3-16,-1 0-5 0,-2-1 5 0,1 0-5 16,0 0-2-16,-5-1-9 0,4 1-10 0,-3-1-10 15,3-2-2-15,0 1-9 0,0 0-1 0,1-1 0 16,0 0-4-16,2 0 3 16,-2-1-12-16,2 2-5 0,0 1-5 0,-2 0 7 15,0 0 14-15,0 1 4 0,-1 2 1 0,1-1-8 16,-3 0-16-16,0 4-7 0,-1-1-11 0,1 2 7 15,-3 1 19-15,2 0 17 0,-1 0 14 0,-2 2 11 16,4 2-1-16,-1-2 0 0,2 2 3 0,-2-3-2 16,4 1 11-16,-2 1 20 0,0-2 7 15,3 0 7-15,-2 0-4 0,4 0-13 0,-1 0-2 16,0 1 2-16,1 0 2 0,3-1 10 0,0 0 10 16,-2 0 8-16,4-1 4 0,0 1-6 0,1-1-12 15,2 0-20-15,-1 1-25 0,2-1-44 16,0 0-35-16,0 0-13 0,0 0 9 0,0 0 18 15,2 0-5-15,-1 0-260 0,1 0 328 0</inkml:trace>
  <inkml:trace contextRef="#ctx0" brushRef="#br3" timeOffset="146951.43">8997 13268 0 0,'0'0'0'0,"0"0"81"15,0 0-9-15,0 0 1 0,0 0-14 0,0 0-28 16,0 0-4-16,0 0 11 0,0 0 3 0,0 0 0 16,0 0 2-16,0 0-13 0,0 0 0 15,0 0-6-15,-13-27-7 0,13 22 1 0,0-3-6 16,-1-3 2-16,1 2-2 0,0-2-1 0,0-2-2 16,0-1 3-16,-1 1 2 0,1-4 2 0,0 0 2 15,0-2 1-15,0 0-5 0,0-2 2 16,0 0-5-16,0-4-3 0,-3 1-1 0,1-2-7 15,-1-2 4-15,3 0-5 0,-1 0 0 0,0 1 4 16,1-2-6-16,-2 1-1 0,2-4 2 0,0 3-5 16,-1-3 1-16,1 0-1 0,0-1-3 0,1-1 2 15,2 1-2-15,-2 1 2 0,2-1 1 16,0-1 0-16,1 3 4 0,-1-1 3 0,3 1 1 16,-2-1 1-16,4-1-1 0,-2 0 1 0,2-1-3 15,3-2 4-15,-3 0 1 0,4 1 0 0,2 1 7 16,-2-3-7-16,2 2 5 0,1 0 1 0,-3-2-2 15,4 0 7-15,-2 0-5 0,4 0-1 16,-3-2-4-16,3 2-3 0,1-3 0 0,-2 0 0 16,2 2-2-16,-1-1 1 0,1 0-2 0,1 0 3 15,-2 0 1-15,-1 0-1 0,1 3 4 0,4 0-2 16,-1 1 1-16,-2 3 0 0,6 0 2 16,-2 2 1-16,2-1-2 0,0 3 2 0,-3 2-4 15,5 2-2-15,-3-2-1 0,3 3 3 0,-3 0-2 16,3 1 3-16,1 2 3 0,-2-1 1 15,4 1 5-15,-1 2 2 0,1 2 3 0,0 0-2 16,-1 1 4-16,-1 1 1 0,0 4-2 0,1-1 5 16,-1 3-5-16,-7 3 2 0,4 1 0 0,-4 1-2 15,-4 2-2-15,3 0-4 0,-1 1 0 0,-2 0-5 16,-1 0 0-16,1 2-1 0,1 1-2 0,-2 0 1 16,2 0-1-16,1 1 0 0,-1 1-3 15,0 0 4-15,-1-1-4 0,2 1 1 0,0 0-1 16,-1-1 0-16,-2 1-1 0,1 0-2 0,1 1 2 15,-4 0-3-15,1 0 0 0,-1-1-3 16,0 1-2-16,-2 0-2 0,-2 0-6 0,-1-2-6 16,-1 1-19-16,-1 0-24 0,-3-1-32 0,1-2-44 15,-2-1-41-15,-2 0 11 0,-1 1 9 0,0-2-238 0</inkml:trace>
  <inkml:trace contextRef="#ctx0" brushRef="#br3" timeOffset="147335.87">10233 10672 621 0,'0'0'121'0,"0"0"15"0,0 0 1 0,0 0-6 15,0 0-38-15,0 0-30 0,0 0-9 16,0 0 19-16,0 0 14 0,0 0-9 0,0 0-5 15,0 0-16-15,0 0-15 0,128-7-4 0,-107 14-11 16,-2 1-6-16,2 3-6 16,0 1-4-16,-2 2-2 0,0 4-7 0,-1-1 3 0,2 3-2 15,-3 0-2-15,-3 0 2 0,-2 1-2 0,0 1-2 16,-5 3 2-16,0-1 3 0,-3 0-1 16,-1 0 5-16,-3 0 2 0,0 1-1 0,-6-1 7 15,-3 0 1-15,-1-2 4 0,-2 0 2 0,-4 0-4 16,1-2-3-16,-3 0-2 0,-2-1-5 0,1 1 1 15,1-1-3-15,-1 0-5 0,-2-2 1 16,4-1-6-16,-2-1-4 0,6-2-8 0,-2-1-10 16,5-1-16-16,2-2-23 0,3-1-35 0,-3-1-40 15,6 0-44-15,-1-1-49 0,-1-1-53 0,4 0 11 16,-1 0 35-16,1-3-248 0</inkml:trace>
  <inkml:trace contextRef="#ctx0" brushRef="#br3" timeOffset="149137.53">10966 11153 881 0,'0'0'191'0,"0"0"-133"0,0 0 11 0,0 0 48 16,0 0-15-16,0 0-61 0,0 0-29 0,0 0 7 15,0 0 25-15,0 0 17 0,0 0 19 0,0 0-4 16,0 0-9-16,0 0-22 0,-2-38-21 16,-6 37-26-16,-3 0-18 0,-2 1-2 0,-4 0 0 15,-2 6 12-15,-1 2 2 0,-1 0 5 0,0 1 0 16,0 2 1-16,0 0 4 0,1 2-4 0,0 1 3 16,6 0-4-16,-2-1-2 0,6 2-7 15,2-1-6-15,4 0-5 0,0-1-8 16,4 0 3-16,0 0-9 0,0 0 1 0,6-3 6 0,1-1-1 15,2-1 11-15,3-1 5 0,0-2 4 0,5-2 3 16,-2-2 11-16,3-1 7 0,-1 0 7 16,-1-3 13-16,2-6 0 0,0-2 4 0,1-1 2 15,-4-4 2-15,4-2 2 0,-1 0 5 0,-3 0 8 16,0-5 3-16,-2 4 8 0,-3-3-2 0,-1 1-7 16,0 0-11-16,-5-5-14 0,4 1-10 0,-5-2-13 15,4 0-5-15,-3-4-5 0,4 1-8 0,0-1-3 16,-1-1-6-16,-2-1-6 0,3 3-6 15,-4 3 4-15,1 0-4 0,-2 8 15 0,-2 2 11 16,-1 7 10-16,0 5 18 0,0 4-17 16,0 1-25-16,0 2-27 0,-2 7-8 0,-4 6 10 15,0 4 25-15,-3 6 20 0,-1 5 1 0,0 1 0 16,0 6-2-16,1-1 2 0,0 2-6 16,4 3 5-16,-2-2-1 0,5-2-6 0,2 2 4 15,0-6-11-15,0-3-9 0,5-4-9 0,5-1-9 16,4-6-6-16,0-3-1 0,4-3 5 0,2-3 6 15,0-3 13-15,1-3 9 0,2-1 14 16,-1-3 7-16,2 0 8 0,-2-5 4 0,0-2 1 0,-2-4 3 16,-2-1 2-16,-3 1 3 0,0-3 5 15,-2-2 6-15,-3 1 1 0,-1-1 1 0,-5-1-5 16,4-2-8-16,-5 2-1 0,-1-1 3 0,1 2-1 16,-3 2 9-16,0 0-1 0,0 3 4 15,-5 3 1-15,2 1-5 0,-5 2-19 0,0 4-28 16,2 1-25-16,-5 0-22 0,0 6 2 0,-4 2 9 15,1 4 20-15,-2 1 10 0,1 2 7 0,0 1 3 16,3 0-2-16,2 0 2 0,1-1-1 0,-1-1 0 16,6-2-7-16,-1-1-7 0,3-3-16 15,2-1-17-15,0-2-9 0,0-2-4 0,5 1 12 0,-1-3 14 16,-2-1 15-16,8 0 18 0,-4 0 9 16,-1 0 13-16,3-1 4 0,1-4 1 15,-1 1-5-15,-2 0-7 0,2-1-3 0,2 2-4 16,-2-1-4-16,-3 1-5 0,3 0-14 0,1 2-13 15,-1 1-11-15,0 0-15 0,-1 0-12 0,2 2-12 16,0 2-15-16,1-1-6 0,1 2 3 0,-3 1 7 16,1 0 24-16,-1 0 20 0,-1 1 25 15,1-1 17-15,0 3 8 0,-3-1 6 0,4 0 0 16,-1 1 2-16,0-1 1 0,-3 0 1 0,4-2 2 16,-1 1 5-16,1-2 15 0,0-2 14 0,1 0 21 15,-1-2 14-15,0-1 10 0,4 0 18 0,-3 0-2 16,0-5 3-16,2-1-4 0,-3-1-18 15,-1-1-2-15,-1-3-11 0,1 0-2 0,-1-4-4 16,-2-1-15-16,4 1-11 0,-2-4-13 0,-2-1-16 16,3-1-5-16,0-4-9 0,2 2-6 0,-1-4-6 15,-3 1-12-15,4-3-9 0,-2 4-9 0,-1 1-6 16,-4 3 6-16,-1 6 10 0,2 3 22 16,-4 3 23-16,0 5 15 0,0 3 5 15,0 1-28-15,0 0-35 0,0 6-11 0,-5 4-2 16,1 4 22-16,-4 4 29 0,-2 6 5 0,3 2 7 15,2 3 2-15,-2-1 1 0,4 1 0 0,-2-1 0 16,3 1 2-16,2-3-2 0,0-2 1 0,0-1-13 16,0-3-11-16,2-3-7 0,5-2-11 0,0-4 4 15,-2-1 8-15,5-2 6 0,-1-2 4 16,-1-3 0-16,-1 0-2 0,-2-2-2 0,1-1 5 16,-4 0 8-16,0 0 26 0,-2 0 42 0,0-3 5 15,0-2-15-15,0-2-42 0,-1-3-51 16,-2 0-36-16,-4-1-25 0,-2-1-23 0,0-2-32 15,-1 0-29-15,-2 1-18 0,1-1-26 0,-3-1 18 16,-1 0 51-16,1 0 47 0,-3 1 65 0,4 1 26 16,-3 2 7-16,5 1 10 0,-1 4 2 0,3 1 8 15,1 2 8-15,4 1-1 0,3 2-18 16,1 0-27-16,0 0-10 0,3 0-1 0,4 0 15 16,2 2 19-16,2 1 1 0,3 2-5 15,1-1 3-15,0 0-4 0,2 0 1 0,-3 0 0 16,5-1-1-16,-1 1 0 0,-2-2 1 0,2 0 8 15,2 1 59-15,0-2 32 0,1-1 17 0,2 0 10 16,1 0-21-16,-3 0 1 0,2-1 12 0,-1-2-9 16,-3 0-27-16,0 1-26 0,-6-2-21 0,2 2-10 15,-5-1-3-15,-5 1 0 0,3 0-4 0,-6 1 17 16,-1-1 33-16,-1 2 29 0,0 0 26 16,0 0 4-16,0 0-27 0,0 0-51 0,-2 0-48 15,0 0-43-15,-6 0-46 0,3 3-10 0,-3 0 7 16,0 3 14-16,-2 2 31 0,-1 2 26 15,0 0 16-15,-1 3 2 0,2-2 2 0,1 2 4 16,-1-2-3-16,2 1 0 0,5-2 3 0,-2 0-6 16,4 0-4-16,1-2-9 0,0 0-6 0,0-1-4 15,2-4 3-15,4 1 9 0,-2-2 9 0,3-2 18 16,0 0 15-16,-2 0 11 0,3 0 8 16,0-5 1-16,1-2-6 0,-2 0-14 0,1-1-6 15,1 0-15-15,0-1-5 0,-2 1 1 16,-1 0-4-16,3 0 1 0,-2 0-1 0,-3 1 0 15,2 1-3-15,-3 0 1 0,1 3-4 0,-1 1-8 16,-1 0-11-16,-2 2-17 0,0 0-10 0,0 0-5 16,2 3 10-16,-1 0 20 0,4 3 18 0,-3 1 15 15,0 0 7-15,3 2-2 0,-3 1-2 0,1-1 1 16,-2 1-4-16,4-1-1 0,-3 0-2 16,-1-1-10-16,7-1-12 0,-5 2-13 0,4-4-23 15,-3-1-25-15,6 0-8 0,0-3 3 0,1 0-48 16,6-1-85-16,-3 0 1 0,1-2-160 0,-6 0 124 0</inkml:trace>
  <inkml:trace contextRef="#ctx0" brushRef="#br3" timeOffset="149327.87">11995 10940 1552 0,'0'0'114'0,"0"0"-4"15,0 0 14-15,0 0-14 0,0 0-27 16,0 0-19-16,0 0-21 0,0 0-16 0,0 0-21 16,0 0-12-16,0 0-14 0,0 0-21 0,57 129-39 15,-34-115-72-15,4 0-97 0,2 1-145 0,-7-4-24 16,-10-4-455-16</inkml:trace>
  <inkml:trace contextRef="#ctx0" brushRef="#br3" timeOffset="150142.78">12539 11394 1212 0,'0'0'233'0,"0"0"-41"0,0 0-7 15,0 0-21-15,0 0-78 0,0 0-29 0,0 0-7 16,0 0 11-16,0 0 3 0,0 0 3 0,0 0 2 16,0 0-6-16,0 0-6 0,0 0-12 15,25-72-5-15,-25 68-12 0,-2 0-5 0,0 0-9 16,-2 1-9-16,-2 0-9 0,-2 1-12 0,0 2-16 16,-2 0-14-16,-2 0-7 0,-1 2-9 0,-2 4 7 0,0 2 7 15,1 0 7-15,-2 1 8 0,5 3 2 16,-1-2 5-16,3 2 0 0,1-1 1 0,0 2 0 15,5-2-3-15,-2 1-2 0,1 0-6 0,3-3-3 16,1 0 0-16,0-1 3 0,0 0 3 16,5-2 8-16,0-1 7 0,-2-1 3 0,3-1 9 15,-3-1 6-15,4-1 6 0,0-1 13 16,0 0 10-16,1-5 5 0,2-2-1 0,4-1-5 16,-1-2-9-16,0-2-6 0,-1 1-3 0,3-3 1 15,-2-1 1-15,-2-1 0 0,2 0 2 0,2-4-2 16,-3 1 1-16,1-1-4 0,1-1-6 0,1-3-1 15,0-1-9-15,-1-1-3 0,-3 1-4 16,4-2-9-16,-2 1-12 0,-1 4-11 0,-1 2 1 16,-4 4 4-16,-3 3 18 0,1 3 18 0,-4 6 14 15,-1 2 4-15,0 2-14 0,0 0-35 0,-1 1-31 16,-5 6-8-16,0 4 11 0,-6 6 33 0,0 2 23 16,1 4 8-16,-1 4 2 0,-2-1 1 0,1 3 5 15,2 1 5-15,0 0 2 0,-1 1 0 16,1-2-2-16,2 2 0 0,0-5-2 0,1-2-5 15,7-2-15-15,0-4-10 0,1 1-10 16,4-4-2-16,4-2 7 0,0-5 2 0,2 1 5 0,2-4 3 16,0-2 2-16,3-1 1 0,-1-2 2 15,1 0 0-15,0-2 1 0,3-3 4 0,-2-2 3 16,0-2 2-16,3 0 5 0,-3-1 5 16,-1-3 4-16,-3 1 3 0,1 1 5 15,-1 0 0-15,0-2-2 0,-2-1-2 0,-3 1-2 0,-1 1-2 16,2-1 1-16,-5 3 3 0,-2 1 3 0,1 2 6 15,-2 2 0-15,0 1-4 0,-2 2-7 16,-1 2-25-16,-6 0-28 0,1 0-30 0,-2 2-8 16,-2 6 18-16,0 3 21 0,-2 0 27 0,-1 6 9 15,1-2-1-15,-2 4 4 0,2 1 2 0,-2 0 2 16,5 3 5-16,0-4-2 0,2 0-4 0,5-1-13 16,1-3-18-16,3-2-12 0,0-1-20 0,7-1-15 15,3 0-8-15,2-2-20 0,5-1-25 16,3-1-42-16,2-2-49 0,2 0 13 0,-7-1-162 15,-6-3 179-15</inkml:trace>
  <inkml:trace contextRef="#ctx0" brushRef="#br3" timeOffset="151447.78">11206 11872 605 0,'0'0'147'0,"0"0"14"0,0 0 54 16,0 0-17-16,0 0-68 0,0 0-49 15,0 0-13-15,0 0-6 0,0 0-1 0,0 0-3 16,115-124-5-16,-102 107 2 0,2 3-4 0,-4-3-3 16,0 1-3-16,-2 0-4 0,1 1-6 0,-2 0-3 15,3 0-4-15,-5 0-5 0,2 1-3 0,-1 2-8 16,-2 0 0-16,1 2-3 0,-4 3 1 15,0 2 1-15,-1 3 0 0,2 2 1 0,-3 0-3 16,0 0-8-16,0 0-16 0,0 0-21 0,-3 2-25 16,0 3-4-16,1 3 13 0,-5 3 15 0,1 3 27 15,-2 3 5-15,0 1 0 0,-1 1 0 16,1 0 0-16,3 0 2 0,-1 1-1 16,3 0 4-16,1 0-4 0,2 1-1 0,0-2-1 15,0-3-1-15,2 2-2 0,5-3 2 0,-2-1 0 0,5-1-3 16,0-1 5-16,1-4 0 0,4-2 5 15,-3-1 9-15,1-3 6 0,3-1 8 0,-1-1 2 16,2 0 6-16,-2-5-2 0,2-2 4 0,0-3 6 16,-4-1-4-16,-1-1 1 0,-2-2-6 15,0 0-5-15,1-2-4 0,-3 2-3 0,-1-3-5 16,-3 1-3-16,-1 2-1 0,0 1-2 0,-1 1-3 16,-2 2-1-16,0-1-3 0,0 3-3 0,0 1-1 15,-2 2-2-15,-3 2-1 0,2 2-9 0,-3 0-15 16,4 1-15-16,-2 0-26 0,-1 4 0 15,-1 4 11-15,-1 3 14 0,-1 3 26 0,3 1 8 16,-3 1 4-16,1 0 2 0,5 2 1 0,-1-2 1 16,0 0-8-16,3 0-2 0,3-4-12 0,-3 0 3 15,2-1 2-15,1-2 4 0,3-2 6 0,-2 0 3 16,3-2 6-16,-2-2 8 0,3 1 12 16,0-4 16-16,1 0 12 0,0 0 11 15,-2-1 1-15,3-5-3 0,-1-2-6 0,1-2-7 16,2 0-11-16,2-1-10 0,-2-2-6 0,1 0-7 15,2-1-2-15,-1 2-4 0,-1-2 0 0,3 0-2 16,-4 4 3-16,4 1-6 0,-4 0-4 0,-2 4 1 16,2 2-12-16,-2 0 2 0,-1 2-6 0,1 1-7 15,-5 0-6-15,2 1-6 0,-4 4-1 16,4 1-2-16,-5 3 9 0,5 0 3 0,-5 1-1 16,3 3 7-16,-4-2-4 0,0 3 1 0,-1-1 1 15,0 1 0-15,0 0 1 0,-2-1 6 0,-3-1 11 16,2-1 2-16,-4 0 11 0,4-2 3 15,-3-1 6-15,4-2 3 0,-1-2 9 0,2-2 5 16,-2-2 6-16,3 0 5 0,0 0-4 0,0 0-2 16,0 0-10-16,0-3-13 0,3 0-12 0,-1-2-10 15,0-2 0-15,1-2 0 0,2 0 6 16,-2 0 1-16,4-3 2 0,-4-1 2 0,4 0-1 16,-3-2-1-16,5-2-7 0,-1-1 0 0,0 0-9 15,2-1 2-15,0 1 3 0,0 0-2 16,0-1 6-16,1 3-1 0,-5 0 3 0,2 3 5 15,-1 4 4-15,-3 2 1 0,-3 2 1 0,4 3-1 16,-5 1-2-16,1 1-1 0,-1 0-11 0,0 0-18 16,0 0-27-16,0 1-27 0,0 2 21 0,0 3 24 15,0 2 33-15,1 2 32 0,-1 1-5 16,0 4-6-16,0-1-4 0,0 0-3 0,0 2-3 16,0-1 2-16,0 1 3 0,1 1 4 0,-1 0 3 15,1-1-4-15,-1 1-4 0,2-1-5 16,2-3-8-16,-1 0-3 0,-1-1-6 15,4-3-3-15,-2-1-1 0,3-1-4 0,-4-2-3 0,3-1-9 16,-2-2-8-16,1-1-4 0,-1-1-13 0,-2 0-12 16,4 0-16-16,-4 0-57 0,0-4-64 0,-1-1-7 15,2 2-368-15</inkml:trace>
  <inkml:trace contextRef="#ctx0" brushRef="#br3" timeOffset="151656.94">11850 11658 1018 0,'0'0'34'0,"0"0"7"0,0 0 85 0,0 0 47 16,0 0-19-16,0 0-14 0,0 0-5 16,0 0-9-16,0 0-16 0,131 29-27 0,-99-29-23 15,-3 0-25-15,0 0-15 0,0-2-14 0,-1 1-19 16,-2 0-34-16,-5 1-44 0,-1 0-78 15,-2 0-86-15,-5 0-120 0,-3 0-29 16,-3 0-503-16</inkml:trace>
  <inkml:trace contextRef="#ctx0" brushRef="#br3" timeOffset="151976.79">11120 11557 1292 0,'0'0'40'0,"0"0"-55"0,0 0 8 16,0 0 53-16,0 0 23 0,0 0-14 0,0 0-30 15,0 0-12-15,0 0-7 0,147-7-14 0,-113 9-23 16,5 1-38-16,-1 2-61 0,2-1-94 16,2 1-41-16,-10-1-180 0,-10-1 93 0</inkml:trace>
  <inkml:trace contextRef="#ctx0" brushRef="#br3" timeOffset="153513.84">12542 12201 565 0,'0'0'260'0,"0"0"23"0,0 0-4 0,0 0-52 16,0 0-39-16,0 0-19 0,0 0-12 0,0 0-22 15,0 0-22-15,71-121-24 0,-67 110-15 0,-3 2-8 16,-1 0-12-16,0 1-5 0,-5 2-13 16,0 3-18-16,-6 1-15 0,1 0-20 15,-5 2-11-15,-1 5-5 0,-3 4-1 0,-4 4 5 0,-1 2 6 16,2 1 2-16,-3 0 0 0,3 3-2 0,3-1-6 15,0 2-2-15,2-2-3 0,0 1 3 16,6-1 1-16,1-1 3 0,0-2-1 0,7-1-7 0,1-3-4 16,2 0-7-16,0-3 2 0,2-2 7 15,2-2 8-15,6-1 16 0,-1-3 9 0,5 0 13 16,-1 0 6-16,0-3 0 0,6-5 0 0,-2-1-4 16,0-4-2-16,2-1 0 0,0-1-3 15,1 0 4-15,-3-3 2 0,-1 1 2 0,3-1 2 16,-3-3 1-16,0 1-2 0,1 0-1 0,-3-3-2 15,2 1-3-15,-2-4-5 0,1 1-4 0,-2-3-2 16,3 0-6-16,-3 0-5 0,1 1-7 16,0 3-8-16,-2 3-5 0,-2 4 1 0,-4 4 4 15,0 2 3-15,-3 5 11 0,-1 3 0 0,-2 3-9 16,0 0-27-16,0 1-45 0,-4 5-17 16,-1 4 5-16,-5 4 27 0,-5 4 40 0,1 4 21 0,-3 3 8 15,0 4 4-15,1 0 2 0,-1 2 4 16,1 0 3-16,0 3 3 0,-2-2 5 0,5 0 3 15,-1 0 4-15,1 0 0 0,2-3-7 0,3-2-3 16,2-3-9-16,0-2-4 0,5-5-10 0,1-3-7 16,0-2-8-16,0-3-13 0,6-2 7 0,-2-1-9 15,4-3 7-15,1-2 23 0,-1-1 12 16,2 0 26-16,1 0 12 0,0-6-2 16,1-2 2-16,0-1-9 0,3-1-8 0,-2-2-2 15,-2 1-4-15,0 0 3 0,0 0 2 0,-1 0-4 16,-2 2 2-16,0 2-8 0,-3 0-3 0,0 2-8 15,-2 2-7-15,-2 1-6 0,0 2-10 0,-1 0-7 16,0 0-12-16,0 1-12 0,-1 3 26 16,0 2 18-16,-4 4 22 0,0 0 19 0,-4 2-14 15,0 3-9-15,3-2-3 0,-3 1-2 0,0 0 0 16,0 1 1-16,1-2 2 0,1 1 10 0,0 2 17 16,0-2 9-16,2 0 1 0,0-2-3 0,4-2-13 15,1-2-13-15,0-1-3 0,0-2-7 16,0-3-2-16,1 1 5 0,4-3 9 0,-1 0 22 15,0 0 11-15,2-3 8 0,2-3-6 0,-1-1-17 16,3-1-14-16,3-1-10 0,-2 0-4 16,1-1 0-16,0 2-2 0,1 2-2 0,-2 0 1 15,0 1-2-15,-3 1 0 0,1 1-1 0,-1 1-4 16,-1 1-3-16,-3 1-4 0,4 0-3 16,-6 0-9-16,4 0-11 0,-4 3-15 0,-2 1 2 15,0 2 12-15,0 1 14 0,0 2 18 0,-5 3 7 16,-2 0 5-16,0 2 0 0,-1 0 4 0,2-1-1 15,-3 1-4-15,1 1 7 0,-1-1 1 16,3 0 3-16,-2-1 5 0,2 0 2 0,3-2 6 0,-1-2 4 16,1-1-3-16,2-3-8 0,1-1-15 15,0-3-10-15,0-1-2 0,0 0 11 0,0 0 28 16,2 0 28-16,5-6 10 0,1 0-7 0,0-2-24 16,3-3-24-16,0 1-9 0,1-2-4 15,0-1-2-15,-1 2-3 0,4 1-1 0,-1 1 1 16,-2-1 0-16,1 3 2 0,1 0-1 0,-4 1-1 15,0 4 2-15,0-1 0 0,-1 1 1 0,-2 2 0 16,-1 0 2-16,3 0-2 0,-3 2 3 0,0 2 2 16,-2 2 3-16,3 1 2 0,-7 0-1 0,4 2-3 15,-2 2 3-15,-2-1 1 0,0 3 3 16,0-1 0-16,-5 3-4 0,2 1-3 0,-5-3-5 16,3 2-2-16,-4-1-10 0,0 0-16 15,0-1-39-15,0-1-61 0,0 0-103 0,5-3-167 16,0-3-602-16</inkml:trace>
  <inkml:trace contextRef="#ctx0" brushRef="#br3" timeOffset="153680.91">12763 12243 1847 0,'0'0'224'0,"0"0"-81"0,0 0-9 0,0 0-2 15,0 0-54-15,0 0-40 0,0 0-22 0,0 0-14 16,0 0-13-16,0 0-8 0,0 0-28 0,0 0-55 16,0 0-106-16,0 0-150 0,51-36-169 0,-44 39-815 15</inkml:trace>
  <inkml:trace contextRef="#ctx0" brushRef="#br3" timeOffset="155327.68">11443 12708 952 0,'0'0'426'0,"0"0"-327"15,0 0 33-15,0 0 29 0,0 0-12 16,0 0-54-16,0 0-41 0,0 0-12 0,0 0 2 15,0 0-4-15,0 0-12 0,0 0-30 0,0 0-30 0,0 0-23 16,-30-50-5-16,26 60 16 0,-2 4 17 16,-3 1 14-16,5 1 3 0,-3 0 1 15,5 2-2-15,1-3-3 0,0 2 0 0,1-3-5 16,0 1 0-16,2-3 2 0,5 1 1 0,-2-3 3 16,5 0 1-16,0-2 3 0,0-3 5 0,6-1 5 15,-2-3 7-15,6-1 3 0,-1 0 3 0,4-7 1 16,2-3 1-16,-1-2-3 0,-1-3 2 15,1 0-5-15,-2-2-3 0,-2-2 2 0,-1 2-4 16,-2-3 3-16,1 0 0 0,-1 1 2 0,-3-1 1 16,2-1 0-16,-3 1-1 0,-3-4-1 0,0 2 0 15,-1 1-2-15,0 0 1 0,-5 1-4 0,2 3-1 16,-4 0-1-16,-1 4-1 0,-1 2 2 16,0 4 6-16,0 1 7 0,-1 4 5 15,-5 2-14-15,3 0-33 0,-3 2-32 0,0 4-21 16,-2 4 4-16,-1 4 25 0,-3 6 26 0,2 1 16 15,-1 5 9-15,1 0 4 0,0 0 3 0,2 5 3 16,3-4 6-16,-2 3 7 0,5 0 3 0,-2-1 5 16,4 1-4-16,0-5-9 0,0-2-7 0,6-1-10 15,3-4-4-15,1-1-2 0,1-3-5 0,3-2 0 16,1-4-2-16,-1-1 3 0,3-4 3 0,-2-2 5 16,1-1 6-16,3 0 3 0,-4-7 2 15,3 0 1-15,-5-4-2 0,3 0 5 0,-5-3-1 16,1 1 5-16,-3-1 2 0,-1 1 1 0,-4-1 2 15,2 0 1-15,-4 0-1 0,-1 0-1 16,-1 0 0-16,0 2-4 0,-3 1-3 0,-5 0 1 16,5 2-7-16,-3 2 0 0,-1 2-5 0,2 2-12 15,-3 1-7-15,3 2-16 0,-2 0-10 16,-1 4-3-16,3 3 1 0,-5 3 10 0,1 2 13 16,-1 0 6-16,-1 3 7 0,2 0 1 0,0 1 0 15,0-2 6-15,1 0-6 0,3 0 1 0,-1 0-5 16,3-2-6-16,2-1 1 0,0 0-4 15,1-3-5-15,0-1 1 0,1-2-5 0,2-1 2 16,0-2 7-16,4-1 10 0,0-1 9 0,-2 0 12 16,5-2 7-16,-1-4-1 0,1-1-1 0,1-1-7 15,-2-4-7-15,1 3-4 0,1-1-1 16,-3-1-2-16,0 3 3 0,-2-1-2 0,2 2 0 0,-1 1-2 16,-4 2-1-16,-1 0-6 0,2 2-9 15,-3 1-12-15,-1 1-18 0,0 0-27 0,0 0-36 16,0 1-4-16,0 3 13 0,0 2 23 0,0 1 42 15,0 3 11-15,0 1-3 0,0 1 6 0,0 1-1 16,1 1 5-16,0 1 8 0,-1-1 0 16,3 0 2-16,2 0 5 0,-2-1 3 0,0 1 12 15,3-3 4-15,1-1 6 0,-3-2 7 0,6-2 0 16,-2-3 8-16,-3 0 8 0,4-2 6 16,-1-1 8-16,0 0 4 0,-3-4 1 0,3-3-4 15,3-1-3-15,-3-2-6 0,1-1-10 0,0-1-8 16,-3-2-6-16,3 1-5 0,-2 0-4 15,2 1-6-15,-3-1-3 0,2-1-6 0,0 3-3 16,1 1-1-16,-4 1-3 0,3 2-3 0,-1 2-10 16,-3 2-11-16,5 1-10 0,-6 2-6 0,3 0-6 15,-4 0 0-15,2 5 5 0,0 1 5 0,-2 1 11 16,1 1 9-16,-1 2 5 0,1 0 2 0,-1 2 5 16,-1 1 5-16,-1 0 4 0,0-1 4 15,0 1 4-15,0-1-1 0,0 0 1 0,0-1 3 16,0 1 3-16,-3-3 4 0,-2 0 7 0,1-2 4 15,-1 0 3-15,1 0 5 0,-2-3 1 0,1 0-4 16,-1-2-1-16,2-1-3 0,1-1 3 16,-1 0 2-16,2 0-10 0,2 0-18 0,0 0-40 15,0-1-30-15,0-2-14 0,1 0 1 0,4-1 18 16,-1-2 19-16,5 2 13 0,-1-1 2 0,1 0 6 16,0 1 2-16,-1-1 1 0,2 0 3 15,3 1 3-15,0-1-1 0,-1 0 6 0,1 1 4 16,1-1 2-16,-1-1 6 0,-2 0 0 0,0 0 6 15,4 0 11-15,-3 1 11 0,0 0 21 16,-1-1 4-16,-1 3-3 0,0-2-4 0,-2 1-16 16,-4 3-11-16,2-2-5 0,-4 2-6 0,0 0-6 15,-2 0 8-15,0 1 15 0,0 0 16 0,0 0 21 16,0 0 3-16,-1 0-31 0,-1 3-32 0,-3 0-34 16,-1 3-20-16,-3 0 11 0,-1 2 12 0,0 1 8 15,0 1 8-15,-1-1 4 0,2 0-2 16,0 1 2-16,-2-1 1 0,3 0-1 15,3 0 0-15,-2-1-2 0,2-2 2 0,0 0-5 16,4-1-4-16,0-2-19 0,1 0-11 0,0-2-3 0,0 0 8 16,0 0 20-16,1-1 17 0,2 0 17 15,3 0 9-15,-4-1 5 0,4-2-4 0,-2-2-7 16,4-2-9-16,0 2-8 0,-1-2-3 0,2 0-2 16,-1 0 2-16,3 0-1 0,-3 1 0 15,0 0 2-15,-4 3-1 0,2 0 3 0,-2 2 2 16,-3 1 2-16,0 0 5 0,0 0 4 0,3 1 11 15,-3 3 6-15,1 2 1 0,-1 1 1 0,0 1-12 16,1 1-10-16,0 0-4 0,-1 1-15 16,0 1-14-16,-1 0-21 0,1 1-28 0,0 1-3 15,-1-1-44-15,2 0-99 0,2-2-83 0,-2-2-18 16,0-2-361-16</inkml:trace>
  <inkml:trace contextRef="#ctx0" brushRef="#br3" timeOffset="156017.62">12519 13193 83 0,'0'0'287'0,"0"0"-112"16,0 0 44-16,0 0 22 0,0 0-44 16,0 0-56-16,0 0-21 0,0 0-6 0,0 0-7 15,0 0-9-15,0 0-9 0,0 0-9 0,0 0-10 16,0 0-7-16,91-81-4 0,-87 72-7 0,3 0-5 15,-1 0-7-15,0-1-5 0,1-1-7 0,-1 1-6 16,0-3-2-16,2 2-7 0,-1-1-3 0,0-1-5 16,1 1-1-16,-1 1-3 0,-1 0 1 15,0 3 0-15,-3 3 0 0,0 2 3 0,-1 1-3 16,-1 2-1-16,-1 0 2 0,0 0-4 0,0 0 1 16,0 1-7-16,0 3 2 0,0 2 5 15,-3 3 2-15,0 3 8 0,1 1-1 16,-3 1-4-16,0 2 2 0,2-1-1 0,-3 4 0 0,2-2 2 15,-2 3-1-15,0-1 2 0,0 2 0 0,-2 1-3 16,3 0 3-16,-2 1-2 0,-1-1 1 0,0 0 0 16,2 0-3-16,-1-2-3 0,-1 1-2 0,1-1-1 15,1 0 0-15,3-2-1 0,-3-3 0 16,4 0-1-16,0-2-7 0,1-1-5 16,1-3-8-16,0-1-11 0,-2-1-11 0,2 0-19 15,0-4-19-15,0-1-28 0,0 0-34 0,-2-1-23 16,2-1-39-16,-1 0-72 0,1 0-65 0,-3 0 4 15,2 0-330-15</inkml:trace>
  <inkml:trace contextRef="#ctx0" brushRef="#br3" timeOffset="156299.31">12427 13493 1053 0,'0'0'252'0,"0"0"-48"0,0 0 37 0,0 0-1 16,0 0-60-16,0 0-45 0,0 0-18 0,0 0-18 15,0 0-16-15,0 0-9 0,0 0-12 16,0 0-12-16,0 0-12 0,125-25-9 0,-111 25-5 16,1-1-6-16,-4 1-3 0,3 0-4 15,-1 0-4-15,-1 0-2 0,0 0-3 0,1 0-1 16,2 0-4-16,-3 1 1 0,0 0-1 0,3 2-1 15,-3 0 1-15,0 1-13 0,1-1-13 16,0 1-23-16,-5-1-38 0,-1 1-62 0,1-2-119 0,-2 1-203 16,-2 0-109-16,-3-3-675 0</inkml:trace>
  <inkml:trace contextRef="#ctx0" brushRef="#br3" timeOffset="157476.84">9035 13305 0 0,'0'0'82'15,"0"0"-7"-15,0 0-5 0,0 0-18 0,0 0-4 16,0 0 16-16,0 0 19 0,0 0 12 0,0 0-4 16,0 0-11-16,0 0-18 0,0 0-16 0,0 0-7 15,0 0-6-15,5-8-6 0,-5 8-9 16,0 1-11-16,-3 1-13 0,1 4-15 0,-6 1-9 15,2 2-13-15,-1 1-10 0,-3 3-6 0,-4 0-4 16,0 0 4-16,0 2-11 0,-3-2 4 16,0 2 5-16,2 3 7 0,-4-3 24 0,3 3 8 15,-2-2 2-15,0 0-8 0,0 0-11 16,3 1 1-16,0-3-20 0,3-1-48 0,5-5 60 16,3-2 46-16</inkml:trace>
  <inkml:trace contextRef="#ctx0" brushRef="#br3" timeOffset="157862.76">8891 13284 561 0,'0'0'126'0,"0"0"-5"0,0 0 2 16,0 0-4-16,0 0-39 0,0 0-45 0,0 0-24 15,0 0-14-15,0 0 3 0,0 0-1 0,0 0 6 16,0 0 4-16,0 0 2 0,41 9 2 16,-31 5-1-16,-3 1-2 0,2 1-3 0,-1 0-3 15,2 2-2-15,0 0-5 0,0 0-7 0,0 0-14 16,-1 0-21-16,2-1-33 0,-2-1-31 0,1 1-44 16,0-3-14-16,1 0 22 0,-2 1 28 15,-4-5 13-15,-1-3-186 0</inkml:trace>
  <inkml:trace contextRef="#ctx0" brushRef="#br3" timeOffset="158206.68">8766 13398 485 0,'0'0'12'16,"0"0"-8"-16,0 0 38 0,0 0 47 0,0 0-11 15,0 0-33-15,0 0-14 0,0 0-3 0,0 0-2 16,126 15 2-16,-105-12-4 0,1 0-8 16,3 0-6-16,-1 2-8 0,1-2-15 0,0 2-11 15,-4 0-36-15,4-1-53 0,0 0-14 16,-3 1-10-16,-5-1-309 0,-6-2 446 0</inkml:trace>
  <inkml:trace contextRef="#ctx0" brushRef="#br3" timeOffset="195837.02">6238 11222 0 0,'0'0'90'0,"0"0"-28"0,0 0-7 0,0 0-9 16,0 0 25-16,0 0 27 0,0 0 16 16,0 0 8-16,0 0 7 0,0 0-13 0,0 0-15 0,0 0-13 15,-28-32-28-15,26 30-12 0,-1 0-4 16,-3-1 4-16,2 1-4 0,-3 1-1 0,1 1 5 15,-1 0-9-15,0 0 0 0,-4 0-4 0,2 0-12 16,-2 0 1-16,-1 0 7 0,1 3 3 0,-5 0 1 16,4 0 1-16,-1 2-9 0,-3-1-6 15,2 1-7-15,-3 0-6 0,0-1-1 16,1 2-3-16,-3-1-1 0,1 2 0 0,0 0 0 16,1 0 3-16,0 0 0 0,-1 2 2 0,3-1-1 15,-2 0-1-15,0 2-2 0,3-1 2 0,-2 0-6 16,1 2 0-16,4-1 2 0,-1-1-6 0,0 3 5 15,1-2 0-15,1 2 0 0,-1-2 2 0,3 0-3 16,0 2 1-16,0 0-3 0,-1 1 2 16,4 0-1-16,-1 2-1 0,-1-1 1 0,2 2-2 15,-1-1 1-15,3-2-1 0,0 1 3 0,-3-1-2 16,4 0 2-16,0-1 2 0,-1 2-3 16,-1 0 3-16,4 0-1 0,-1 0 2 0,1 0-1 0,0 0 2 15,0 0 0-15,1 0 1 0,6 0 6 0,-3 1-1 16,3 0 6-16,1-1 0 0,0 1-4 15,2 2 2-15,3-2-4 0,0-1 0 0,2 0-2 16,2 1-3-16,1-2-6 0,3-1 0 0,0 1-1 16,4-2 0-16,0-1 4 0,2-2 0 15,-2 0-1-15,5-1 1 0,0 0-3 0,0 1 1 16,1-2-2-16,0-2-3 0,-1 1-1 16,0-3 0-16,0 1-1 0,-1-2 3 0,-1-1 0 15,-1 0-2-15,2 0 4 0,-3 0-5 0,-1 0 3 16,-2 0 1-16,-4-4-1 0,-1 2 3 0,-2 0-3 15,-2-1 0-15,-1 0-2 0,-3 1-1 0,0-2 3 16,0 2 0-16,0-2 4 0,0 0 3 16,-1-1-2-16,2-1-1 0,-2 1-1 0,1-2-2 15,0-1 3-15,0 1 0 0,-2-2 0 0,4-1 2 16,-3-1-1-16,2 0 2 0,-2-2 0 0,1-2 2 16,-2 1 2-16,4-2-2 0,-4 0 5 0,2 0-5 15,0-1 3-15,-3-2 1 0,1 2-2 16,-4-3 3-16,1 2-2 0,-2 0 2 0,3 0-2 15,-3 0 4-15,0 0-1 0,-2 1 1 0,-2-2 2 16,1 1-2-16,0 1 5 0,0-1 1 0,-2-1 4 16,-2 2 3-16,-2 1-5 0,-1-1-2 0,1 0-2 15,-4 1-5-15,-1 1 2 0,3 2 0 16,-3-3-1-16,-3 2 5 0,0 0-4 16,1-1 2-16,-5 1 4 0,-2-1-1 0,3 3 4 15,-3-1-6-15,-1 1-3 0,-2 2-2 0,2-1 1 16,-2 4 1-16,-2 0-5 0,2 1 0 0,-4 1-5 15,0 2-3-15,-2 0 4 0,-1 2-4 0,0 0-2 16,0 1-2-16,-1 0-1 0,1 1-3 0,0 4-4 16,3 0-11-16,2 1-19 0,2 1-22 15,0 1-32-15,2 0-49 0,4 0-93 0,1 3-192 16,4-3-19-16,3-3-461 0</inkml:trace>
  <inkml:trace contextRef="#ctx0" brushRef="#br3" timeOffset="197319.51">5653 11622 0 0,'0'0'48'0,"0"0"11"0,0 0-11 0,0 0 2 16,0 0-5-16,0 0-15 0,0 0-10 15,0 0-2-15,0 0 0 0,0 0 1 0,0 0 5 16,0 0 1-16,-53-7 10 0,46 7 7 0,0 0 14 16,-4 2 2-16,2 0 0 0,-4 1 1 0,-1-1-5 15,1 0-1-15,-4 1-3 0,3-1 3 16,-4 2-6-16,4-1 6 0,-5 1-4 0,0-1-4 16,-1 0 6-16,-1 1-6 0,-1-2 4 15,-1 2-7-15,-1-1-7 0,-3 1-3 0,2-1-6 16,0-1 5-16,0 0 1 0,-3-1 7 0,2-1 1 15,-2 2 0-15,-1-2-4 0,-2 0-8 0,0 0 0 16,1 0-9-16,0 0 8 0,-1 0-5 0,1-3-4 16,-1 1-1-16,1 0-5 0,-2 0 0 0,-1-2-4 15,-2 1-3-15,3-1-2 0,0 0 2 16,1 0 0-16,1 0-4 0,-1-1 0 0,0-1-2 16,-1 2 5-16,2-1 0 0,0-1 2 15,0 1-5-15,0-2-3 0,-1 1 0 0,0-1-4 16,0 1 4-16,1 0 1 0,0 1 0 0,1-1-3 15,-2 0-2-15,2-1-1 0,-2 2-1 0,1-1 4 16,-1 0-3-16,0 0-2 0,-1 1 1 0,1-1 3 16,0 0 0-16,1 0 1 0,0 0 1 0,-1 0-6 15,2-1 5-15,0 0 3 0,0 1 3 16,3-1 3-16,-1-1-6 0,-2 2-1 0,5-1-4 16,-3 0 2-16,2 1 3 0,-3-1 1 0,0 0 5 15,4 0-5-15,-3-1 0 0,2 1 0 0,-1 0-4 16,1 0-3-16,-1 0 5 0,-2 0 2 15,4 1 4-15,-4-1 11 0,2 1-8 0,-2-1 2 16,-1 0 1-16,2 1-2 0,2-1 8 0,-2 1 3 16,4-1 1-16,-4 1-2 0,2-1 1 15,-1 0-2-15,3 0 5 0,0 0 8 0,0 0-8 16,0 1 2-16,2-1-4 0,0 0 1 0,0 1 8 16,0-1-2-16,2 1 4 0,-1 0 1 0,4 0-1 15,-1 1 1-15,-1 0-4 0,3 1-4 16,-1-1-8-16,4 2-4 0,0-1-8 0,1 1-1 15,0 0-5-15,4 1-2 0,-1 1-5 0,4 0-10 16,-1 1-12-16,3 0-34 0,2 0-72 0,-1 0-106 16,1 0-114-16,0 6-61 0,0 0 60 0,0 1 78 15,1-1-93-15</inkml:trace>
  <inkml:trace contextRef="#ctx0" brushRef="#br3" timeOffset="198718.77">2445 11463 128 0,'0'0'111'0,"0"0"-11"16,0 0 61-16,0 0 49 0,0 0 30 16,0 0-11-16,0 0-43 0,0 0-30 0,0 0-24 15,0 0-34-15,0 0-23 0,0 0-28 0,0 0-25 16,0 0-13-16,4-8-8 0,-2 8 4 0,6 1 14 16,3 3 19-16,0-1 6 0,5 1 2 0,4 1-15 15,1 0-10-15,0 2-10 0,2 0-8 16,0 0 3-16,4-1-3 0,-3 2 2 0,3-2 3 15,1 1-2-15,3 0-2 0,1-1-1 0,-1 0-2 16,2-3-1-16,3 2 2 0,-3-1-1 16,5 0-1-16,-5-1 0 0,4 1-2 15,-3-2-1-15,3 1 0 0,-3 1 0 0,-2-1-1 0,0 0 0 16,-2 0-2-16,0 1 0 0,-1-1 0 16,-2-1 1-16,-3 1-1 0,3 0 1 0,-5 0 0 15,-1-1-2-15,-3 1 1 0,1 1 0 0,-4-1-4 16,3 0-1-16,-5 2-7 0,4-2-5 0,-4 2-2 15,3 0-2-15,-3 1 2 0,-1-1-5 16,0 1 0-16,3 1-3 0,-2-1-2 0,-2 0 4 16,5 1 2-16,-3 0 1 0,1 1 2 0,0-1 5 15,-2 0 2-15,2 0 9 0,2-1 2 0,-3 1 1 16,3 0 1-16,-1-2-3 0,3 1 3 0,1-1 1 16,-5 1 3-16,4-3 0 0,0 3 0 0,-3-3 1 15,3 0 0-15,-1-1 3 0,-1 0 0 16,0 1 0-16,-1-2-2 0,2 1 2 0,0 1-1 15,-4-3-4-15,4 1 6 0,-3 0-6 0,-1 2 3 16,3-2 1-16,-2 1-2 0,1 1 2 16,-1-2-1-16,-3 1 0 0,4 0-3 0,-3 2 2 15,0-2-2-15,0 2 0 0,2-1 2 0,-1 1-1 16,-1-1 1-16,0 2-2 0,4-1 1 16,-4 1-1-16,2 0 0 0,2-1 5 0,-2-1-3 15,3 2 3-15,-3 0-2 0,3-2-1 0,-1 2 0 16,-2-1-1-16,0 0 3 0,1-1-2 0,-1 2 2 15,1 0-3-15,-1-1-1 0,-2 1 2 0,2-2 1 16,-2 2 0-16,0-1 0 0,-1 0 2 16,1-1-6-16,1 1 4 0,2-1 0 0,-3 1-1 15,4-1 5-15,-3-1-5 0,0 2 1 0,3-1 0 16,-2 1 0-16,2 1-2 0,-2-2 1 0,1 2 2 16,-2-1-3-16,2 0 3 0,-2 1-2 0,1 0 0 15,2-1-3-15,-1 1 3 0,0 0 0 16,-1-2-3-16,3 1 4 0,-1 0-11 0,2 0-5 15,0-1-1-15,-1 0-8 0,-1-1 5 0,2 0 0 16,0 0 3-16,-2-1 6 0,2 1 5 0,2 1 3 16,-1-2-5-16,-1 0-5 0,1 0-8 15,-2 0-19-15,6 1-42 0,-2-2-63 0,3 0-91 16,-2 0-16-16,-5 0 19 0,-6 0-157 0</inkml:trace>
  <inkml:trace contextRef="#ctx0" brushRef="#br3" timeOffset="199299.42">5057 12020 201 0,'0'0'26'0,"0"0"-15"15,0 0 14-15,0 0 13 0,0 0 13 16,0 0 13-16,0 0 13 0,115-25 6 16,-93 19-1-16,5 0-3 0,-3 1-14 0,6-1-8 15,-1-1-11-15,2 1-11 0,0 0-2 0,0-1-9 16,2-2-8-16,0 2-7 0,0 0-9 0,0 0-4 15,-2 2-7-15,0-1-7 0,1 1-14 16,-5 1-31-16,-3-1-47 0,-1 2-46 0,-1 1-3 0,-9-1 12 16,-2 2-175-16</inkml:trace>
  <inkml:trace contextRef="#ctx0" brushRef="#br3" timeOffset="200522.75">1130 11355 833 0,'0'0'132'0,"0"0"-36"0,0 0 10 15,0 0 31-15,0 0 5 0,0 0-14 0,0 0-23 16,0 0-27-16,0 0-16 0,0 0-17 0,0 0-8 16,-11-122-5-16,15 98-4 0,0-2-3 0,-2 0-3 15,0-1-3-15,2 0-6 0,-1-2 0 16,-1 0-4-16,-2 1 2 0,3 0 2 0,-3-1-3 16,0-1 6-16,-1 3 1 0,-3 0-1 0,-1 4 3 15,1 5 7-15,-1 4 12 0,1 4 9 16,2 4 2-16,-1 2-10 0,1 3-18 0,0 1-10 15,2 0-11-15,-2 0-23 0,2 3-21 0,0 2-21 16,0 4-3-16,0 6 19 0,0 6 23 0,2 5 21 16,4 5 6-16,-2-2-1 0,3 3-2 0,-1-4 0 15,3-1 0-15,2-2-5 0,-3-1-4 0,4-1-4 16,-1-4-2-16,0-2-2 0,2-2 3 16,-3-3 1-16,0-1-3 0,0-2 6 0,-2-2 3 15,-2-1 0-15,1-3 10 0,-2-2 0 0,0-1 5 16,-4 0 10-16,0 0 15 0,-1 0 18 0,1 0 14 15,-1-4 8-15,0-2-11 0,1-2-13 16,-1-4-19-16,2-2-17 0,-1-3-9 0,1-1-3 16,-1-4-4-16,0 3-4 0,0 0 1 0,1 2-8 15,1 3 0-15,-1 4-1 0,0 2-8 16,-1 3-6-16,0 3-14 0,2-1-13 0,1 3-19 16,-2 0-5-16,2 0 0 0,1 0 10 0,0 5 20 15,2 2 22-15,3 2 17 0,2 3 11 0,1 1 6 16,2 1-5-16,0 2 0 0,0 0-1 15,1-2-3-15,-1 1 5 0,2-2 0 0,1-1 0 16,-1-3 2-16,1-3-2 0,3-1-2 0,0-3 0 16,-2-2 5-16,0 0 5 0,-4-1 9 0,2-5 10 15,-2-1 3-15,-1-1 10 0,-4-5 6 0,-2 1 6 16,-1-2 1-16,0 0 3 0,-4-3-2 0,2 1-4 16,-4 0-3-16,0 0-10 0,-2-2-8 15,1-1-11-15,-1 0-6 0,-2-2-9 0,-1 1-3 16,2 1-2-16,-6 1-2 0,6 4 5 0,-2 3 2 15,0 3 6-15,3 4 0 0,0 1-2 16,0 3-11-16,-1 0-19 0,2 0-20 0,0 0-24 16,0 5 0-16,0 2 13 0,4 4 25 0,-1 4 29 15,5 4 15-15,1 1 6 0,-3 2-4 0,1-1 4 16,1 1-6-16,3-1-4 0,-2-3-1 16,1-1-8-16,2-1-3 0,-1-2-7 0,5-1-9 15,-4-3-16-15,6-2-22 0,-5-3-24 16,5-3-53-16,-5-2-57 0,2-1-106 0,-3-4-89 15,-7 1-553-15</inkml:trace>
  <inkml:trace contextRef="#ctx0" brushRef="#br3" timeOffset="200691.64">1586 10617 2398 0,'0'0'-7'0,"0"0"12"0,0 0 6 15,0 0 4-15,0 0-34 0,0 0-56 0,0 0-52 16,0 0-82-16,0 0-115 0,0 0-134 16,0 0-675-16</inkml:trace>
  <inkml:trace contextRef="#ctx0" brushRef="#br3" timeOffset="202990.76">1919 11071 1983 0,'0'0'2'0,"0"0"36"0,0 0 56 15,0 0 12-15,0 0-30 0,13 140-25 0,-8-111-25 16,-1 2-11-16,4 1-9 0,-5 2-4 0,0 1 3 16,2 1-4-16,-3-1 1 0,0 2-1 0,1-5-2 15,0-2 1-15,-1-7 1 0,-2-3-1 16,0-6-2-16,0-3-2 0,2-5-3 0,1-4 3 15,-3 1 7-15,1-3 17 0,-1 0 17 0,0-4 6 16,0-2-19-16,-1-5-19 0,-4-4-20 0,0-7-7 16,-1-5 10-16,-2-7 5 0,2-5 3 15,-2-3 0-15,0-4-6 0,0-4-2 0,-2-6-11 16,5-1-11-16,-3-2-10 0,2 1-13 0,3 3-2 16,3 5 3-16,0 7 8 0,3 10 11 15,3 6 5-15,2 6 2 0,1 6-3 0,1 2-5 16,0 5-9-16,3 3-3 0,-1 3 1 0,-2 2 4 15,2 0 3-15,-1 5 9 0,-2 3 3 0,1 2 6 16,-2 2 12-16,-6 2 9 0,1 4 9 16,-3-1 8-16,0 2 3 0,-5 2 2 0,-4 1-2 15,0 0 7-15,-3 0 1 0,-2-1 2 0,0-2 10 16,2-3-5-16,1-2 4 0,2-3-2 16,3-4-12-16,2-2-7 0,3-3-24 0,1-2-23 0,0 0-25 15,0 0-28-15,0 0-1 0,2-1 24 0,5-3 31 16,0-3 37-16,3-1 18 0,3-2 1 15,-1-3-7-15,7-1-7 0,0 0-1 16,-1-3-4-16,2 1-5 0,-2-1 4 0,2 1-1 0,-1-1 7 16,0 1 7-16,-3 0 12 0,-1 1 12 15,-3-1 13-15,-1 2 13 0,-2 2 7 0,0-1 6 16,-2 1 1-16,-4 2-7 0,1 1-6 16,-1 2-7-16,-3 1-6 0,0 2-6 0,0 0-2 15,0 2-7-15,-3 1-6 0,0 0-11 0,1 1-20 16,-2 0-17-16,-1 0-26 0,2 0-19 0,-4 3-16 15,3 2-15-15,-3 1 0 0,-1 2 7 0,0 3 11 16,2 0 16-16,-2 3 6 0,5 0 6 16,-2 0 7-16,3 1 2 0,3 0 3 0,-1-1-1 15,1-1-7-15,6 0 1 0,-1-3-2 0,2 0 2 16,2-2 8-16,0-3 7 0,2-1 1 0,1-2 3 16,-1-2 12-16,1 0 12 0,3-1 21 0,-2-5 17 15,2-2 7-15,-3-2-1 0,2-3 1 16,-3-1-4-16,2 0-6 0,-4-4-2 0,3 2-6 15,-3-1-6-15,1 0-5 0,1-1-6 16,-3 1-7-16,-1 1-4 0,2 1-3 0,-2 1-6 0,-1 2 1 16,-2 3-11-16,1 3-12 0,-2 2-13 0,0 2-19 15,-1 2-12-15,-1 0-12 16,4 1-2-16,-3 5 11 0,4 1 18 0,-3 3 29 16,3 1 18-16,-3 2 14 0,4 3 6 0,-4 0-4 15,5 0 1-15,-1 1-3 0,0-2-1 0,0 2-1 16,4-2 1-16,0-1 0 0,2-2 0 0,3 0 0 15,-1-3-1-15,0-3-6 0,4-3 0 0,-2-3 8 16,2 0 5-16,-1-3 14 0,-1-5 8 0,1-3-2 16,-1-1 4-16,1-2-3 0,-5-1 6 15,1-2 6-15,-3 1 7 0,-1-3 3 0,-2-1-6 16,0 1-1-16,-2-1-11 0,-2-2-4 0,1 2-6 16,-2-2-8-16,-2 2-1 0,2 1-1 0,-2 1 0 15,-2 3-3-15,1 3-3 0,-1 2-5 16,0 3-1-16,0 3-2 0,0 2-4 0,0 2-16 0,0 0-27 15,0 1-26-15,0 5 0 0,0 3 24 16,0 4 30-16,0 6 29 0,0 3 10 0,0 4-6 16,3 3-3-16,2 0-4 0,-3 1 0 15,0 0-4-15,2 3 0 0,1 2 5 0,-2 3-1 16,3 2 4-16,-3-1-2 0,3 1-3 0,-3-2-2 16,-1-2 1-16,5-5-1 0,-4-3-3 15,3-4 5-15,-3-5-4 0,1-3 2 0,-1-4 10 16,-1-5 12-16,-1-3 30 0,-1-2 32 0,0-2 30 15,0 0 16-15,0-2-13 0,0-4-52 0,-1-6-43 16,-4-3-34-16,1-4-14 0,-4-4 16 0,4-3 1 16,-4-1 6-16,4-4-5 0,-4-1-6 15,5-5-1-15,-4-4-20 0,6-2-16 0,-1-3-23 16,0 0-22-16,2-1-9 0,3 6 5 0,1 4 11 16,3 5 8-16,2 4 4 0,-3 9-2 0,3 4-4 15,0 4 2-15,0 2 4 0,0 5-3 0,-1 3 4 16,-3 1 9-16,4 0 0 0,-2 3 18 15,-3 4 16-15,2 1 12 0,-3 2 16 0,5 2 6 16,-6 1 5-16,-1 0 3 0,-1 1 4 0,0 2 0 16,-2-2 1-16,-5 0 7 15,3-1 5-15,-3-1 12 0,2-2 6 0,-1-1 2 0,2-2-3 16,-3-4-5-16,5 1-6 0,1-3-15 0,1-1-8 16,0 0-35-16,0 0-47 0,0-1-59 15,2-2-27-15,1-1 29 0,4-2 50 0,1-2 65 16,3-4 36-16,2-2 2 0,0-2-6 0,4-2-1 15,0-3-1-15,-1 0-7 0,2 1 1 0,2-3-4 16,-1 0 5-16,-1-2 3 0,-1 0 11 0,1-2 19 16,-2 0 17-16,-2-1 23 0,-1 0 8 0,1-1-1 15,-4 0-12-15,0 0-9 0,-5 1-12 16,0 1-4-16,-4 4 8 0,-1 3 4 0,0 4 14 16,-6 5 15-16,1 4 0 0,-2 3-11 0,-2 1-23 15,0 3-31-15,0 0-29 0,-3 6-16 16,1 5-13-16,-3 4-1 0,-2 7 1 0,3 3 4 15,-5 8 5-15,5-1 4 0,-3 4 8 0,5-1-3 16,1 3 2-16,1-2 1 0,5 0-7 0,-1-1 5 16,5-2-8-16,0-4-8 0,0-1-9 0,7-3-10 15,3 1-4-15,2-5-6 0,3-4-1 16,0-2-9-16,2-4 0 0,-1-3 6 0,3-1 10 16,5-4 11-16,-1-2 12 0,0-1 10 15,5-4 2-15,-1-5 12 0,-2-4 3 0,4-2 2 16,-4-3 6-16,1-3 0 0,-3 1 3 0,-2 0 1 15,-1-1 4-15,-3 1 4 0,-3 1 8 0,-3-1 7 16,-2 2 5-16,-2 0 3 0,-5-1-3 0,-2 1-3 16,0 0-10-16,0 1-5 0,-1 0 0 0,-6 2 5 15,1 4 12-15,-2 1 1 0,-2 5-1 0,-1 1-14 16,1 4-16-16,-2 0-9 0,-2 2-13 16,2 5-1-16,-1 4-3 0,1 2 3 0,-3 6 1 15,2 2 0-15,1 0 0 0,2 4-4 16,1-1-1-16,1 1-1 0,5-2 1 0,2-1-5 15,1-2-4-15,0-3-6 0,4 0 0 0,2-2-2 16,-1-2-4-16,4 0-2 0,-1-6-8 0,-3 0 6 16,2-3 8-16,3-2 5 0,-3-2 14 0,-2 0 6 15,3-2 12-15,-1-4 12 0,-1-3 8 16,2-2 2-16,-1-2-3 0,-2-4-5 0,4 1-8 16,-1-4-3-16,0-1-5 0,-2-1-4 0,1-1-4 15,2-1-2-15,-4 0-9 0,2 1-12 16,0 0-9-16,-2 1-9 0,1 6 3 0,-3 3 9 15,-1 5 5-15,2 2-3 0,-3 5-18 0,0 1-23 16,-1 0-32-16,0 3-4 0,0 4 22 0,1 2 26 16,-1 5 36-16,0 4 17 0,1 2-1 0,-1-1 2 15,0 1 1-15,5-2-1 0,-2-1-4 0,0-1-5 16,4-1-7-16,-2-1-4 0,4-4-2 16,1 0 0-16,-1-2 9 0,2-2 12 0,-2-3 19 15,2-1 23-15,-2-2 20 0,-2 0 18 0,0-2 16 16,0-4 13-16,0-2 1 0,-4 0-5 0,3-4-13 15,-3 0-18-15,4-2-23 0,-3-1-11 16,2-1-13-16,-1-1-14 0,3-1 0 0,0 0-8 16,-2 0-3-16,2 2-2 0,1-1-5 0,2 4-2 15,-2 2-3-15,-1 3-5 0,-1 1-8 16,1 4-4-16,1 0-7 0,-2 2-3 0,2 1 6 16,-5 0-6-16,4 1 6 0,-4 5 5 0,2 2 6 15,-2 2 14-15,2 1 8 0,-3 2 2 0,3 1-2 16,-4-1-4-16,0 2-5 0,0 0-1 15,2-1-3-15,0 0 4 0,-4-1 5 0,2-2 0 16,4-2 8-16,-4-1-4 0,1-2 2 0,1-2 3 16,-2-2 0-16,-1-1 19 0,0-1 18 0,0 0 20 15,0 0 21-15,2 0 4 0,-2-3-11 0,0-2-16 16,2-2-23-16,-3-3-14 0,8-2-10 0,-4-3-4 16,4-1-3-16,1-1-2 0,2-3-1 15,-1 1 0-15,0-3 0 0,2 0-4 0,2 1 1 16,-2 1-3-16,-1 4 1 0,-1 3 4 0,0 3-1 15,-2 5 0-15,-3 0-1 0,3 3-2 16,-4 2 3-16,3 0 2 0,-3 0 9 0,3 5 6 16,-1 2 7-16,-1 3 10 0,4 1 0 15,-2 2 7-15,-2 1-3 0,4 1-7 0,1 1-5 0,-1 0-12 16,1 0-8-16,2 1-6 0,-1 0-12 16,6-2-23-16,-5-1-42 0,3 1-71 0,0-2-99 15,-2-2-152-15,1-3-116 0,-9-3-631 0</inkml:trace>
  <inkml:trace contextRef="#ctx0" brushRef="#br3" timeOffset="204276.63">936 12007 1697 0,'0'0'-86'0,"0"0"44"0,0 0 57 0,0 0 99 15,0 0 6-15,19-124-29 0,-5 93-26 0,2 0-18 16,-1 2-19-16,1 4-6 0,0 2 5 0,-4 4-12 16,2 2-6-16,-2 3-4 0,0 5-10 15,0 2 3-15,-3 2-6 0,-1 3-7 16,2 2-1-16,-1 0-2 0,0 4 2 0,2 4 5 16,-1 2 1-16,0 3-11 0,0 2-7 0,-1 0-7 15,-3 0-3-15,-2 1 6 0,1 0 5 0,0 0 9 16,-4 0 5-16,-1 1 9 0,0-4 6 0,0 1 0 15,0-4 5-15,0 1 0 0,0-3 2 16,0-3 1-16,0-1-1 0,0-2-4 0,0-1-8 16,0-1-10-16,0 0-20 0,0 0-33 0,0-1-29 15,0-3-1-15,0-2 22 0,2-2 38 0,4-4 37 16,-2-2 10-16,4 0 2 0,-2-1-4 0,3-1 6 16,-1 0 6-16,1 2 4 0,1 0 14 15,-1-1 0-15,2 0 4 0,1-1-2 0,1 0-3 0,1-1-2 16,-2 2-8-16,3 0-4 0,0-3-8 15,2 2-6-15,-2-1-1 0,1 1 1 0,-3 1-1 16,-2 1-1-16,-1 3 5 0,-3 1 3 0,-5 3 22 16,-1 3 24-16,0 1 28 0,-1 2 23 15,0 0-5-15,-2 1-25 0,-2 0-38 0,-2 0-37 16,-3 1-35-16,0 3-8 0,-1 2-4 16,-1 1 5-16,1 1 18 0,1-1 8 0,1 3 8 15,2 0 0-15,2 0 2 0,0 1-4 0,3-1 2 16,0 1 0-16,1 2 0 0,0-1-1 0,0-1-3 15,2 2-3-15,5-3-3 0,-3 2-2 0,6-2 0 16,-1 1-6-16,0-2 1 0,3-1-3 16,-2-1-1-16,1-2 4 0,3 0 0 0,-2-2 4 15,1-1 3-15,2-1 4 0,-1-1 0 0,3 0 2 16,-1-3 3-16,0-5 0 0,-2 0 3 16,0-2-2-16,-1-1-2 0,-1-3-1 0,-2-1 1 15,0-1-3-15,1 0-2 0,-3-2-5 0,-1 0-6 16,-2 0 3-16,0-2 1 0,-2 1 5 0,-1 2 1 15,-1 1 1-15,1 0 2 0,0 4-3 16,-2 1 6-16,1 3 0 0,-1 3 4 0,0 3 2 16,2 2-12-16,-2 0-21 0,0 0-30 0,0 6-15 0,1 2 10 15,0 6 25-15,1 4 30 0,5 6 22 16,0 5 0-16,0 3-4 0,1 2-1 16,2 1-6-16,1 2 1 0,0 3-2 0,1 3-2 15,-2 2 0-15,-1 1-2 0,0 1 1 0,-1-2 1 16,-4-2 3-16,3-3 5 0,-4-3 1 15,3-6 5-15,-3-5-1 0,4-4-2 0,-4-6-4 0,1-4-2 16,-1-5 1-16,-1-4 15 0,-2-2 27 0,0-1 30 16,0-1 24-16,0-5-2 0,0-4-27 15,-3-4-30-15,-4-5-29 0,-5-6-9 0,4-1-1 16,-1-5 1-16,-2-1 0 0,1-3-4 0,0-4-5 16,-1-5-10-16,1-4-10 0,2 0-8 15,1 0-5-15,2 1-1 0,4 8 7 0,0 6 3 16,1 7 2-16,2 8 5 0,6 4-8 0,-4 3-3 15,3 4-5-15,3 3-3 0,-3 2 4 16,3 2 0-16,1 0 5 0,1 3 7 0,-1 4 8 16,1 3 11-16,0 1 8 0,2 0 5 0,-5 2 5 15,-2 1-1-15,0 0-1 0,-1-1 2 0,-1 0 5 16,-5-1 4-16,0 0 12 0,0-3 6 16,1-2 9-16,-2 2 3 0,-5-3-2 0,1 0-12 15,-2 0-14-15,2-1-20 0,-3-1-22 0,3-1-30 16,1-2-50-16,3-1-93 0,1 0-189 0,0-1-34 15,0-4 31-15,2-1 7 0,1 3 168 0</inkml:trace>
  <inkml:trace contextRef="#ctx0" brushRef="#br3" timeOffset="206143.65">2186 11478 1380 0,'0'0'340'16,"0"0"-79"-16,0 0-35 0,0 0-77 0,0 0-62 15,0 0-45-15,0 0-29 0,0 0-24 0,0 0-12 16,0 0-7-16,0 0-6 0,0 0-2 16,0 0 0-16,-123 68 1 0,115-49 2 0,2 2-1 15,0-1-4-15,5-1 0 0,-2 0-1 0,5-1-1 16,-2-1 5-16,1 0-1 0,2-2-4 16,3-3-1-16,-1-2-8 0,2 0-1 0,2-5-1 15,-2 0-5-15,0-1 4 0,1-3 5 0,1-1 15 16,-3 0 21-16,0-5 24 0,1-3 23 0,-3-2 10 15,5-4 5-15,-4-2-3 0,1-3-7 0,1 0-4 16,-5-1 2-16,2-2-1 0,-3 3-3 16,-1 0-4-16,-1 0-5 0,1 1-7 0,0-2-6 15,0 1-6-15,0 1-4 0,0 2-5 0,0 4-3 16,0 4-4-16,0 2-7 0,0 5-14 0,0 1-20 16,0 0-28-16,0 0-3 0,4 5 16 0,-2 3 33 15,3 4 33-15,0 4 17 0,0 1 5 16,0 3-6-16,4-1-1 0,0 1-2 0,-1-1-9 15,2-1 1-15,3-3-4 0,-1 1-8 0,1-4-6 16,4-1-7-16,-1-3-1 0,0-3 1 0,3-3 10 16,-3 0 14-16,-1-2 15 0,-2-2 21 15,3-3 15-15,-5-3 8 0,-2-2 11 0,1-2 9 16,-5-1 0-16,2 0 0 0,0-3-8 0,-2-1-17 16,-3 0-14-16,4-2-13 0,-3-1-11 15,2-2-10-15,-2 4-2 0,3 0-5 0,-2 2-2 16,3 3 2-16,-4 1-4 0,4 2-3 0,-3 3-7 15,2 1-2-15,-1 2-7 0,1 2-7 0,-3 2-5 16,1 0-11-16,1 0-5 0,-3 1 0 0,2 4 10 16,0 1 10-16,0 2 14 0,2 1 6 15,-3 2 3-15,4 0 2 0,-4 0-4 0,4 1 0 16,1-1-4-16,0 0 1 0,-1 0-3 0,4-2-5 16,-1 1-9-16,3-3-9 0,3-2-4 0,-2-1 0 15,2-3 7-15,1-1 11 0,1 0 6 0,-1-3 8 16,2-6 5-16,-1 1 7 0,-4-3 11 15,4-2 12-15,-5 1 2 0,2-3 7 0,-4 1 3 16,-1-1 5-16,-2 0 19 0,-3 1 12 0,1-1 10 16,-4 0 0-16,-2 1-4 0,0 0-6 15,0 0-10-15,-2 2-4 0,-4 1-9 0,1-1-11 16,-2 2-9-16,0 1 2 0,2 2 7 0,-3 3 0 16,-1 1-1-16,0 2-17 0,1 1-20 0,2 0-16 15,-2 1-8-15,-2 5-5 0,2 1-2 16,1 3 1-16,-1 0-2 0,1 2 0 15,0 1-1-15,3 0-3 0,0 1-8 0,2-3-14 0,0 1-13 16,2-2-9-16,0-1 3 0,6-2 4 16,-3 0 8-16,0-1 7 0,3-1 1 0,-3-2 7 0,3-1 1 15,-1 0 6-15,2-1 2 0,-2-1 9 0,1 0 10 16,3 0 2-16,-3-3 8 0,1 1-2 16,1-1 3-16,2-1 2 0,-1 1 4 0,0-1-3 15,1 2-2-15,1-1-1 0,0 2-12 16,-1 1 3-16,3 0-5 0,0 0-4 0,1 0 8 0,-2 0-4 15,-1 4 7-15,5-1 9 0,-4 2 5 16,0 0 6-16,0-1 4 0,0 1 3 16,2-2 8-16,-3 1 11 0,1-1 11 0,-1-1 11 15,-1 0 4-15,4-2 4 0,-2 0 2 0,0 0 0 16,-2 0 6-16,0-1 1 0,0-3 3 0,-1-2 6 16,-4-1 5-16,3-1 1 0,0-3-3 15,-4 0-4-15,2-1-16 0,-3 0-6 0,-1-2-13 16,3 0-14-16,-4-2-5 0,1-1-9 0,-2-2-5 15,1-4-5-15,0-2-3 0,3-2-7 0,-1-2-9 16,-1-1-7-16,3-3-18 0,-4 1-15 0,0-1-11 16,0 3-2-16,-1 5 10 0,0 3 20 15,0 7 17-15,-2 5 12 0,1 3 13 0,-2 5-6 16,2 2-15-16,0 0-26 0,1 0-20 0,0 5-13 0,1 6 13 16,-1 3 29-16,0 7 22 0,0 5 23 15,5 1 7-15,-2 5 2 0,3-2 0 16,-2 4-1-16,5-3-3 0,-4 0 0 0,4-1 5 0,-1-3-5 15,4-2-3-15,-1-4-7 0,5-3-8 16,-2-2-2-16,1-4-2 0,-2-2 2 0,-3-2 3 16,0-2 6-16,-2-3 3 0,-4-1 3 0,1-1 10 15,-3-1 16-15,-2 0 26 0,0 0 15 16,0 0 7-16,0-2-14 0,-1-2-29 0,-5-2-29 16,1 0-31-16,-4-2-23 0,-2-1-16 15,-3 0-18-15,0-2-16 0,-5 1-18 0,1 0-8 0,3-1-5 16,-3 2 6-16,0 1 18 0,5 1 9 15,2 0 20-15,-1 3 21 0,3 0 19 0,1 1 17 16,5 1 4-16,-3 0-32 0,6 1-86 0,0 0-98 16,0 1-30-16,6 0 35 0,-2-1 87 0,5-1 99 15,0-1 36-15,2 0 5 0,1-2 1 16,5-1 3-16,-5 0 7 0,4-1 9 0,-1 1 18 16,3-1 12-16,-3-1 19 0,2 0 31 0,0 0 20 15,-3-2 10-15,2 2-4 0,-2 0-16 0,-2-1-13 16,-1 4-8-16,3-1-6 0,-3 0-13 15,-2 0-18-15,1 0-14 0,-3 2-12 0,1-1-11 0,0 3-8 16,0-1-7-16,-4 2-4 0,1 1-1 16,-2 0 1-16,-1 3 4 0,0 0 2 0,1 3 9 15,0 2 2-15,-2 1 1 0,2 3 2 16,1 0-9-16,-2 3-2 0,1 0-3 0,2-1-3 16,-2 1 3-16,-1-1-1 0,4 0 2 15,-2-3-5-15,-1 0-1 0,3-2-2 0,-3-1-1 0,4-1-1 16,-1-3-3-16,0 1 3 0,1-3 5 15,-3-1 9-15,3-1 14 0,-3 0 10 0,3 0 9 16,-3 0 11-16,3-4 3 0,-2-1 8 0,-1-1 1 16,-2-1-6-16,3-1-4 0,-2 0-16 0,1-3-12 15,-1-1-3-15,-1 0-11 0,-2-2 2 0,0-1-5 16,0 0-7-16,-2-2-3 0,-5 1-8 0,-2 0-9 16,-1-2-12-16,-2 2-12 0,0 1-15 15,-3 1-14-15,1 3-8 0,-2 3-1 0,2 2 0 16,1 2 7-16,-3 3 3 0,4 1-7 0,1 0-3 15,1 5-1-15,1 1-7 0,1 2-3 16,3 1-7-16,-2 2 1 0,4 0 2 0,2 0 2 0,-2 1-8 16,3-2-8-16,0 1 0 15,6-1 11-15,-3 0 23 0,6-2 19 0,-2-1 16 16,-1-1 15-16,2-1 14 0,2-3 21 0,0 0 17 16,0-2 25-16,-1 0 18 0,4-1 16 0,-2-5 14 15,4-2 3-15,-2-2-1 0,-1-1-11 0,3-1-14 16,-3-2-14-16,2 1-10 0,0-1-9 15,0 1-2-15,-1 0-5 0,1 2-2 0,-3 0-4 16,-2 1-8-16,1 1-5 0,-3 3-4 0,1 2-2 16,1 0-2-16,0 2 1 0,0 2-2 0,0 0 3 15,2 0 4-15,-2 2 5 0,1 4 8 0,-2 1 4 16,4 1 1-16,-1 1 3 0,1 2-8 16,-1 0-6-16,1-1-7 0,6 1-11 0,0-1-2 15,-1-2-4-15,7 0-6 0,0-2-6 0,3-3-29 16,-2-2-46-16,6-1-101 0,0 0-184 0,-6-3-193 15,-10 0-831-15</inkml:trace>
  <inkml:trace contextRef="#ctx0" brushRef="#br3" timeOffset="207482.76">4504 10730 2087 0,'0'0'-75'0,"0"0"29"0,0 0 54 15,0 0 79-15,0 0-2 0,0 0-37 0,0 0-19 16,0 0-12-16,0 0-13 0,0 0-17 0,0 0-17 16,0 0-19-16,0 0 0 0,0 0 12 15,-26 38 15-15,21-15 16 0,2 0 1 16,1 1 1-16,2 0-6 0,0-2 0 0,0-1-2 16,0 0-3-16,5-3-1 0,3-1-5 0,0 0-1 15,2-4-4-15,1-3 3 0,0-3-1 0,0-2 5 16,1-4 10-16,-1-1 8 0,3 0 16 0,-3-8 5 15,0-1 0-15,1-5-1 0,-3 0 0 16,-1-2-2-16,-4-2 0 0,3 0 4 0,-4-1-4 0,-3 0-1 16,0 0 2-16,0 1-4 0,-1 0-2 15,-6 1-6-15,0 0-9 0,-6 2-19 0,2 0-13 16,-1 1-18-16,-1 4-21 0,-4 2-3 0,4 1-4 16,-3 3 15-16,4 4 9 0,-3 0-3 15,4 5-12-15,1 3-13 0,3 1-6 0,-1 3 2 16,7-1 9-16,0 2 3 0,1-2 2 0,0 0-2 15,2-1 8-15,5-1 11 0,1 0 15 16,0-2 27-16,5 0 11 0,2-2 18 0,-2-3 10 16,5-1 5-16,1-1 7 0,-1 0 1 0,0-5 3 15,-1-4 0-15,2-1 12 0,-2-1 8 0,-2-2 3 16,1-2 7-16,-2-1-7 0,1-1-3 16,-3-3-4-16,-1 1-5 0,0 1-12 0,0 0-12 15,-2 0-9-15,-1 2-14 0,2 2-1 0,-4 0-6 16,2 3-3-16,-1 4-3 0,-4 3-2 15,4 1 2-15,-4 3-5 0,-1 0 10 0,3 7 12 16,-1 4 12-16,3 4 15 0,0 4 7 0,-1 5-7 16,2 4-3-16,-1 3-5 0,-1 3-13 0,2 1-1 15,-5 1-6-15,3 0-6 0,-3 0 2 0,0 0-4 16,-3-1 5-16,0-1 4 0,0 1 7 0,-4-5 4 16,0-3 3-16,-2-3 4 0,3-3-2 0,-3-3 1 15,4-5-1-15,2-4 0 0,-1-3 2 16,1-2 8-16,0-4 11 0,0 0 6 0,0-1 5 15,0-6-11-15,0-3-9 0,1-4-12 0,-1-4-8 16,2-3-6-16,3-2-7 16,-4-2 0-16,1-4-7 0,-2-3-5 0,1-1-11 0,0-3-23 15,2-3-29-15,0-5-34 0,0-1-47 0,4 0-30 16,-2-1-4-16,2 7 10 0,-3 6 50 16,3 5 42-16,-4 8 36 0,3 5 29 0,-3 7 2 15,3 2-6-15,-3 4-14 0,-1 2 1 0,2 0 26 16,-1 4 39-16,-2 4 41 0,3 3 10 0,0 2-8 15,-2 1-24-15,7 2-14 0,-2-1-13 16,-2-2-8-16,4-2-3 0,1-1-10 0,-1-3 8 0,0-3 8 16,2-1 16-16,-1-3 26 0,-1 0 24 0,1 0 33 15,0-6 20-15,-2-1 12 0,1-3-8 16,2-3-16-16,-4-3-15 0,2-2-18 0,1 0-12 16,-3-2-14-16,-3 0-11 0,3-4-10 0,-4-1-7 15,-2-1-10-15,4-1-11 0,-3-2-6 16,1 0-7-16,0-1-2 0,1-1-5 15,-2-3-1-15,-1-1-10 0,4-1-11 0,-3 0-4 0,0 3-8 16,-2 3 9-16,0 5 12 0,-1 7 20 0,1 5 23 16,-2 6 12-16,-3 4 4 0,3 3-17 15,0 0-22-15,-2 1-27 0,0 6-14 0,-2 4-2 16,2 5 13-16,0 4 15 0,-2 6 9 16,4 2 9-16,-2 3-5 0,1 1 7 0,3 2 3 15,0 0 4-15,1-3 7 0,4 1-4 0,-1-1 1 16,4-2-10-16,2-4-2 0,0-1-9 0,1-3-7 15,1-2 0-15,3-2-4 0,-2-3 4 0,-1-4-3 16,2-1-2-16,-2-2 1 0,-1-3-1 0,1-1 2 16,-2-3 2-16,1 0 8 0,0-3 3 0,-1-2 9 15,1-4 6-15,0-2 2 0,-1-1 3 16,-1-5-1-16,1 1 3 0,-1-2 0 0,-2-1 1 16,-2-2-1-16,4 2-1 0,-5-2 1 0,1 3 3 15,-3 2 5-15,1 3 6 0,-1 4 16 0,-2 3 8 16,1 3 8-16,-1 3 2 0,0 0-12 15,0 0-16-15,0 3-17 0,0 3-9 0,0 3-8 16,1 2 3-16,-2 4 3 0,0-1-6 16,-1 5 2-16,0-2-7 0,2-1-1 0,0 0-4 15,0 1-7-15,5-3-5 0,-2-2-17 0,5-1-22 16,-1 0-36-16,0-2-43 0,3-3-61 0,1-1-91 16,4-4-143-16,-5-1-68 0,-2 0-583 0</inkml:trace>
  <inkml:trace contextRef="#ctx0" brushRef="#br3" timeOffset="207651.89">5488 10144 2287 0,'0'0'53'0,"0"0"-8"16,0 0 3-16,0 0-5 0,0 0-28 0,0 0-43 15,0 0-31-15,0 0-23 0,0 0-22 0,0 0-24 16,0 0-78-16,0 0-118 0,0 0-124 15,0 0-664-15</inkml:trace>
  <inkml:trace contextRef="#ctx0" brushRef="#br3" timeOffset="207849.71">4784 10517 2683 0,'0'0'-67'0,"0"0"-4"0,0 0 19 0,0 0 65 16,0 0 27-16,0 0-2 0,0 0-14 0,127-80-14 15,-85 61-10-15,5-2-8 0,0 2-6 16,3 1-20-16,-4 5-18 0,2 0-47 0,-1 5-104 16,-2 2-145-16,-10 3-184 0,-12 1-796 0</inkml:trace>
  <inkml:trace contextRef="#ctx0" brushRef="#br3" timeOffset="209153.77">5618 10600 1206 0,'0'0'181'0,"0"0"-31"0,0 0 52 15,0 0-1-15,0 0-73 0,0 0-54 0,0 0-25 16,0 0-20-16,10-124-13 0,-7 112-8 0,4-2-6 16,-3 4-3-16,2 0-7 0,-1 4-2 15,2 0-10-15,-1 2-10 0,-1 2-7 0,3 1-10 16,-2 1-3-16,0 0-6 0,3 1-1 0,-2 4 0 16,-2 0 10-16,3 1 9 0,-3 2 6 0,1 2 10 15,1-1-3-15,-3 3 1 0,2-4 4 0,-3 2 3 16,1-2 4-16,0-2 5 0,-1-1 5 0,-2 0 1 15,4-2 6-15,-3 0 11 0,-1-2 18 16,0 0 32-16,-1-1 35 0,0 0 28 0,1 0 10 16,1-3-10-16,-1-2-27 0,2-2-25 0,-1-1-25 15,0-3-21-15,4-1-10 0,-2-3-12 16,4 1-2-16,0-1-6 0,1 1 1 0,2 0-1 16,0 0-7-16,-1 1-2 0,2 0-8 0,-3 3-7 15,0 2-4-15,-3 2-5 0,2 4-5 0,-2 2-6 16,-2 0-3-16,2 1-2 0,-2 5 4 15,0 1 10-15,1 1 12 0,-3 5 13 0,4 0 7 16,-4 0 4-16,0 1-2 0,3-1 1 0,-2 1-2 16,1-1 1-16,3-1 0 0,0-3 1 0,-2 0 4 15,4-1 1-15,0-4 9 0,-4 0 3 16,1-3 16-16,0-1 15 0,-2 0 14 0,0 0 18 16,3-5 3-16,-3-3-6 0,2-1-12 0,0-2-16 15,-2-2-17-15,5-1-12 0,-3 0-3 0,0 1-9 16,1-2 1-16,2 0-2 0,-4-2-1 0,3 2-4 15,0-1 1-15,-1 0-3 0,2 0-2 16,-1 1 2-16,0 3-6 0,1-1 1 0,-3 4-6 16,1 2-2-16,-3 2-5 0,2 3-6 15,-2 1-5-15,1 1-10 0,-3 0 2 0,2 3 1 16,0 3 11-16,-2 2 9 0,3 1 8 0,-1 2 4 16,-1 0-2-16,3 1 5 0,-3 0-5 0,3 1 1 15,1 0 5-15,1-1-5 0,4-2 4 16,3 1-3-16,3-3-1 0,1-1-1 0,2-2 2 15,2-2 3-15,0-1-2 0,3 0 0 0,1-2-1 16,0 0 2-16,-2-5 2 0,0-1 8 0,-4-2 1 16,2-3 0-16,-4 2 6 0,-2-3-5 0,-5-1 10 15,-2 0 4-15,-1-2 4 0,-4 3 4 0,-1-1-1 16,-3-1 1-16,-1 2-6 0,0-1-2 16,-4 1-4-16,-2 0-4 0,-2-1 1 0,1 3-2 15,-3-1-5-15,-1 2 1 0,-1 2-4 0,2 3-3 16,-3 2 2-16,-1 0-4 0,1 2-2 15,0 0 0-15,-2 5-7 0,3 1 1 0,0 2-5 0,2 1 3 16,0 1-1-16,5 1-3 0,-1-1 7 16,0 2-6-16,2-2 2 0,4 0-6 15,-1 1-4-15,1-2-6 0,0 0-5 0,1-1 2 16,2 0-11-16,1-1 1 0,0 0-8 0,1-3-4 16,-1 1 2-16,0-3-1 0,1 1 8 0,-1-2 2 15,2 0 6-15,0-1 4 0,-1 0 8 0,0 0 5 16,1 0 2-16,-1 0 4 0,1-1-4 15,0-1 2-15,0 0-5 0,0 1 3 0,1 1-4 16,0 0-2-16,-1 0 3 0,0 0-5 0,0 3 0 16,2 0 1-16,-2 3-2 0,1 1 1 0,0 0 5 15,-2 1 4-15,2-1 0 0,1 2 12 0,-1-1-3 16,-1-1 4-16,4 0 12 0,0-1 5 16,0-2 13-16,0 1 13 0,3-3 14 0,-1-1 10 15,3-1 9-15,-2 0 2 0,3-1-5 0,-3-3-6 16,3-5-1-16,-4 0-2 0,0-1-3 0,-2-4 2 15,-1-1-12-15,0-2-7 0,0-4-7 0,-2 2-9 16,0-2-2-16,1-3-7 0,-1 2-1 16,-1-6-9-16,2 2-1 0,-2-5-1 0,2 1-9 15,0-6 2-15,0-1-11 0,-3-2-8 16,3-3-10-16,-2 0-9 0,-3-1-6 0,-3 3-2 16,-1 2 1-16,-1 2 2 0,-6 4 12 0,-2 6 14 15,-2 3 15-15,-5 5 14 0,4 6 2 0,-3 5-1 16,2 2-3-16,-2 5-5 0,3 0-3 15,-1 5-2-15,0 5-1 0,1 4 1 0,1 4 1 16,-1 4 1-16,2 4 9 0,4 3-2 0,2 3 8 16,1 1 1-16,3 1-4 0,1 1 6 0,5 1-7 15,2-1 4-15,2 3 2 0,6-2 4 0,2 0 2 16,2-2-3-16,1-3-3 0,1-2-7 0,1-2-1 16,-1 0-5-16,5-4 0 0,-4-1-4 15,2-2-1-15,2-3-3 0,2-1-5 0,1-2-1 16,0-3-8-16,-2-2-5 0,-1-2-20 0,-1-6-33 15,-3-1-52-15,0 0-115 0,-7-1-323 0,-4-3-815 16</inkml:trace>
  <inkml:trace contextRef="#ctx0" brushRef="#br3" timeOffset="-211843.31">1063 10796 0 0,'0'0'0'16,"0"0"0"-16,0 0 0 0,0 0 17 15,0 0 74-15,0 0-47 0,0 0-19 0,0 0-4 16,0 0 10-16,0 0 20 0,0 0 19 0,0 0 21 16,-5 0 9-16,5-2 0 0,-1 1-11 0,0 0-22 15,-1-2-13-15,0 0-19 0,0 0-7 16,0-1 0-16,1 0 6 0,-2-1 7 0,-1-2 6 0,1-1 6 15,-1-1-2-15,-1 0 3 0,1-2 6 16,-3 0 4-16,-1-1 0 0,2 1-5 0,0-3-7 16,-3-1-12-16,3 0-1 0,-1-2-8 0,-1 2-3 15,-2-1 0-15,4-1-4 0,-1 1 2 0,-1-3-5 16,0 0-4-16,2-1-5 0,-2-2-6 16,0-1-1-16,2 0 1 0,-1-3-3 0,-1 3-1 15,-1-4 0-15,3 1-5 0,-1-2 5 0,0 0-1 16,0 1 1-16,1-2 3 0,-2-2-5 15,1 1 0-15,2-1 0 0,-3-1 0 0,3-2 0 0,-2 2-1 16,-2-1 4-16,3-1-3 0,0 3 4 16,-5-1 2-16,3 2-2 0,-2 1 0 0,-1 0 1 15,1-1 1-15,1 3-2 0,-2-2 5 16,1 0-6-16,0 0-2 0,-1-2 2 0,2 2-3 16,-2-1 0-16,1-2-1 0,0 0 1 0,-1 0-3 15,0-1 5-15,-1 1 0 0,0-3-3 0,-1 0 4 16,2 1-3-16,-1-2 4 0,-1-2-2 15,2 2 0-15,-3-2-2 0,4 1-1 0,-1-2 1 16,-1 3-2-16,2-3 5 0,0-1-2 0,-4 1 2 16,4-1-1-16,0-2-1 0,1 1-1 15,2-3-4-15,-1 3 4 0,5-1-4 0,-3-3 1 0,2 1 4 16,3-1-4-16,-2-2 3 0,2 1 0 16,1-2-1-16,-2 1 3 0,2 1 0 0,3-2 3 15,0 1-2-15,2-1-1 0,2-1-3 0,-3 0 0 16,2 4 0-16,1-1 2 0,0-1 1 0,0 2-1 15,2-1 1-15,-3 3-3 0,2-3 1 0,1 1-1 16,-1 0-2-16,1 0 1 0,2 0 0 0,-2-1 0 16,2 0 2-16,0-1-1 0,-2 1-1 15,2-2-1-15,1 2 2 0,-2-3-1 0,2 2 0 16,-1-2 2-16,-3 1-1 0,2-1 1 16,-1-2 1-16,0-1 0 0,-3 2-2 0,0-2 1 15,1 2 0-15,0 1 3 0,-2-1 2 16,0 0-2-16,-1 0-3 0,1 0 0 0,0-1 1 15,-1-1 2-15,0-1 1 0,1-1-2 0,2 0 0 16,-1 0-3-16,0-2 3 0,2 1 0 0,-2 0-5 0,0 0 4 16,3 1-1-16,2-2-3 0,-2 5 3 15,0-2-3-15,4 2 0 0,-3 3 3 0,1-1 0 16,3 1-2-16,-4 1 1 0,4 1-2 0,-3-1-3 16,2 3 1-16,1-2 2 15,1 0 2-15,3 1 0 0,-1-2 0 0,0 1-1 16,3-2 1-16,0 1 1 0,1-1 0 0,0 1 0 0,-1 1-2 15,2 0 2-15,-1 2 0 0,-3-2 0 0,5 2-1 16,-2 2-3-16,2 0 2 0,-2 3-2 16,0 2 2-16,1 2 0 0,1 0 0 0,1 3-4 15,-1 1 1-15,2 0-2 0,1 1 0 0,3 1 3 16,-2 1-3-16,5 0 1 0,0 0-2 16,2 0 2-16,3 1-1 0,-3 1-4 0,4 1 5 15,3 2-5-15,0 0 8 0,-1 0 5 0,-1 1-1 16,2 1 3-16,-6 0-4 0,3 5 1 0,-2-1-2 15,-1 1 3-15,1 2 4 0,-2 3-3 0,-1-1 5 16,2 0-1-16,0 1 1 0,0 1-7 0,1 0 1 16,4-1-2-16,-2-1 0 0,0 0 8 15,0-1-3-15,3 1 0 0,0-2-2 0,-3 1-4 16,0 2-1-16,-3-2 2 0,2 1-1 0,-4-1 0 16,4 0 3-16,-3 1-3 0,2-1 1 0,-2 1 1 15,-3 1-3-15,1-1 1 0,2 2-1 16,-6-1 3-16,2 1-5 0,0 2 5 0,-2 0-1 15,-1 0-1-15,-2 2 4 0,2-2-3 0,-3 3 0 16,0 1-4-16,2 1 1 0,-2-1-1 16,3 2-1-16,-3 0 5 0,2 0-2 0,-5 1 0 15,0 0 0-15,2 0 2 0,1 1-5 0,-1 0 1 16,-1 0-4-16,1 0-3 0,1 0 6 16,-1 0-1-16,4-1 2 0,-3 0 2 0,-2-1 3 15,2 0-1-15,-2 1 0 0,0-3 5 0,-2 1-9 16,-2-1 1-16,-3 0-5 0,1-1-11 0,-6 2-6 15,-3-1-13-15,-1 2-2 0,-5 0 13 0,-1 1 2 16,0-3-35-16,0 1-53 0,-7-3-73 0,2 0-67 16,-3 1 12-16,-2 0 50 0,-2-1 67 0,0 1 71 15,1 1 39-15,-3-2 8 0,2 1 1 16,1 1 5-16,-1 1-1 0,0-1 3 0,-4 2 0 16,6-3 0-16,-2 2 0 0,1 0 1 0,2 0-1 15,-1 1-5-15,1-2 1 0,4 2-4 16,-1 0-1-16,-1-1-4 0,3 1-7 0,-2 0-11 15,3-1-49-15,2 2-84 0</inkml:trace>
  <inkml:trace contextRef="#ctx0" brushRef="#br3" timeOffset="-211424.81">3405 3470 835 0,'0'0'163'0,"0"0"3"0,0 0 35 16,0 0 27-16,0 0-26 0,0 0-31 0,0 0-28 15,0 0-30-15,0 0-20 0,0 0-32 16,0 0-23-16,0 0-15 0,0 0-25 15,-32-35-18-15,32 35-22 0,0-1-27 0,2 1-2 0,6-1 12 16,-1 1 22-16,5 1 29 0,0 2 12 0,5-1-2 16,-1 2-1-16,3 2 2 0,0 0-2 15,2 1-1-15,-1 1 4 0,-2 2 0 0,2-1-3 16,0 1 5-16,-5 1-3 0,3 0 3 0,-6-1 0 16,0 1-3-16,-3-3 0 0,0 4-1 0,-3-3 7 15,-3 0 7-15,-3 0 10 0,0-1 13 16,0 0 3-16,-1 2 1 0,-6 0-2 0,-2 4-10 15,-3 0-11-15,0 0-6 0,-4 1-9 0,0 1-9 16,-2 0-2-16,0 0-22 0,4-1-29 0,1 3-59 16,-1-4-95-16,4 1-124 0,4 0-138 0,0-3-1 15,5-5-286-15</inkml:trace>
  <inkml:trace contextRef="#ctx0" brushRef="#br3" timeOffset="-210776.06">3789 3690 309 0,'0'0'57'0,"0"0"34"16,0 0 24-16,0 0 7 0,0 0-20 0,0 0-24 15,0 0-8-15,0 0 11 0,0 0-3 0,0 0-6 16,0 0-5-16,0 0-8 0,0 0-11 16,0 0-10-16,-19-27-16 0,19 27-21 0,0 0-28 15,0 0-20-15,0 0-18 0,0 1-15 0,0 1-5 16,-1-1-3-16,1-1 3 0,0 1 8 15,0-1 15-15,0 1 15 0,0-1 18 0,0 0 15 16,0 0 7-16,0 0 12 0,0 0 9 0,0 0 10 16,0 0 14-16,0 0 13 0,0 0 11 0,0 0 7 15,0 0 9-15,0 0 3 0,0 0 2 16,0 0 1-16,0 0-1 0,0 0 1 0,0 0 1 16,1 0-2-16,-1 0-8 0,0 0-11 0,1 0-19 15,-1 0-20-15,0-1-22 0,1 1-25 0,0-1-13 16,4 0 4-16,-2-1 14 0,5 0 15 0,3 0 12 15,0 0-4-15,1-3-10 0,5 2 0 0,-4-1-8 16,5 2 3-16,0-1-2 0,-2-1-2 16,8 1-18-16,-2-1-55 0,2 1-66 0,2-1-127 15,-3 2-46-15,-3 1-2 0,-9-2-162 0</inkml:trace>
  <inkml:trace contextRef="#ctx0" brushRef="#br3" timeOffset="-210567.98">3740 3907 2259 0,'0'0'-109'0,"0"0"-15"0,0 0 32 15,0 0 84-15,0 0 70 0,0 0 27 0,0 0 2 16,0 0 0-16,0 0-9 0,0 0-14 0,130-21-16 15,-97 10-17-15,0 0-19 0,4-3-13 0,-3 1-19 16,4-1-40-16,-2 2-77 0,-4 0-130 16,0 2-133-16,-10 2-114 0,-6 3-631 0</inkml:trace>
  <inkml:trace contextRef="#ctx0" brushRef="#br3" timeOffset="-209894.25">3709 3681 367 0,'0'0'79'0,"0"0"3"0,0 0 14 0,0 0 17 16,0 0 13-16,0 0-15 0,0 0-22 0,0 0-20 15,0 0-25-15,0 0-7 0,0 0-4 16,0 0-8-16,0 0 5 0,0 0 7 0,41-38 7 16,-31 34 8-16,2 1-1 0,3 1-9 0,1-2-11 15,2 2-13-15,3-2-9 0,2 1-13 0,3-1-12 16,-2 2-15-16,4-1-34 0,2 1-47 0,3-1-94 16,-4 3-87-16,-7 0-69 0,-5 0-134 0</inkml:trace>
  <inkml:trace contextRef="#ctx0" brushRef="#br3" timeOffset="-208565.16">4386 3460 1498 0,'0'0'199'16,"0"0"-111"-16,0 0 22 0,0 0 24 0,0 0 0 16,0 0-42-16,0 0-55 0,0 0-35 0,0 0-41 15,0 0-56-15,0 0 24 0,0 0 31 0,0 0 35 16,0 0 45-16,-6 40-12 0,24-2-13 16,4 4-7-16,-1 0 2 0,-1 0-5 0,1 1-2 15,1-1 1-15,-4-1-6 0,1-1-7 0,-2-3-8 16,-3-4-19-16,-3 1-38 0,-1-3-37 15,0-2-41-15,-3-3-36 0,-3-3-34 0,4-4-61 16,-7-4-4-16,0-4 33 0,-1-5-29 0,0-2 44 0</inkml:trace>
  <inkml:trace contextRef="#ctx0" brushRef="#br3" timeOffset="-206744.1">4431 3730 261 0,'0'0'202'0,"0"0"32"0,0 0 25 0,0 0-18 16,-64-135-72-16,57 116-29 0,6 4-26 15,0 4-10-15,1 3-24 0,1 1-35 0,4 0-18 16,2 0 6-16,5 1-1 0,3 1 4 0,1 1-5 16,7 1-9-16,0 1-5 0,0 2-6 0,3 0-1 15,-3 0-11-15,3 4-2 0,-5 1-6 0,-2 2-11 16,-3 0-7-16,-4 1-12 0,-2 1-16 16,-3-2-12-16,-4 1 4 0,-3 2 14 0,0 1 26 15,-5 1 25-15,-4-1 7 0,-3 2 7 0,-3-3 4 16,3 1-3-16,-1-1 0 0,-2-3-12 0,3-1-15 15,2-2-6-15,2-1-8 0,3-1-11 16,0-1-41-16,3-1-84 0,2 0-81 16,0 0-51-16,1-4 28 0,6 0 89 0,2-3 85 0,1-1 60 15,4-4 15-15,3 0-9 0,2-2 4 16,3 0-1-16,-2-1 3 0,1 0 5 0,0 0 3 16,1 2 5-16,0-1 5 0,2 0 3 15,-6 0 4-15,-1 0 9 0,-1 2 23 0,-3-2 46 0,-3 3 51 16,-2 2 54-16,-6 2 47 0,4 3 27 15,-4 0 3-15,-2 2-18 0,0 0-45 0,-2 1-60 16,-4 1-55-16,1 0-52 0,-1 0-43 0,-3 0-33 16,-2 4-9-16,2 3 5 0,-2 2 14 0,-1 2 12 15,-1 3 4-15,0 2 2 0,2 0 5 16,1 0-2-16,4 1 0 0,-1-2-3 0,3 0-1 16,1-1-5-16,3-2-11 0,0 1-9 0,1-4-9 15,5-1-4-15,3-2 6 0,-4-3 6 0,4 0 14 16,0-2 24-16,1-1 17 0,-1 0 9 0,0-4 8 15,-1-3-2-15,0-1 0 16,1-5 3-16,0-1-11 0,1-2-10 0,-1 0-11 0,0-3-1 16,1 1-6-16,-2 0-3 0,-1-1-8 0,0 0-11 15,3 2-17-15,-3 3-16 0,-2 0-17 16,2 0-22-16,-3 4-11 0,3 3-13 0,-4 3-11 16,3 3-7-16,-3 1-5 0,-1 0 23 0,4 8 42 15,-3 2 46-15,3 5 31 0,-3 2 14 0,3 1-2 16,-2 0-4-16,2 4 10 0,-2-1 0 15,5-2 2-15,-1 1-2 0,1-2 2 0,3-3 1 16,-1-2 0-16,0-4 9 0,2-2 2 0,2-3 10 16,-1-3 11-16,-2-1 8 0,4 0 10 0,-6-6 14 15,0-2 11-15,1-2 4 0,-2-3-4 0,1-1-14 16,-1-1-19-16,1 0-7 0,-4-2-5 16,2 0-5-16,0 2-7 0,-4-2-9 0,2 1-14 15,-2 0-13-15,3-1-11 0,-1 1-13 0,1-1-15 16,0 2-16-16,-1 3-18 0,0 3-17 15,-1 2-12-15,0 3-14 0,-2 3-12 0,2 1 1 0,-2 0 13 16,3 5 21-16,-1 2 26 0,3 2 24 0,-3 2 18 16,1 3 11-16,0 1 10 15,-1 2-1-15,4-1-1 0,0 1-3 0,-1-2-2 16,2 2 3-16,3-2 7 0,-1 0 9 0,7-2 6 16,-2-1 6-16,4-1-1 0,0-2-1 0,1-2-1 15,3-4 3-15,0-2 2 0,-2-1 5 16,-2 0 7-16,-1-6 3 0,1-1 11 0,-3-2 13 15,-1-2 8-15,-5-2 20 0,0 2 11 0,-2-1 8 0,-3 0 11 16,-3 0-9-16,3 1-7 0,-5-2-8 16,-1 2-4-16,-1-1-4 0,0 2-6 0,-3 0-13 15,-4 1-14-15,3 0-11 0,-3 1-6 0,-2 1-8 16,0 1-19-16,0 3-18 0,0 1-21 16,-2 0-20-16,0 2-8 0,-1 0-6 0,-1 5-2 15,2 3 7-15,-2 2 12 0,1-1 10 0,0 3 13 16,2 1 5-16,-1 0-4 0,4-1-6 0,2-1-16 15,0 1-14-15,3-1-15 0,2-2-9 16,0-1-7-16,2-2-5 0,3 1 7 0,0-2 4 0,1-3 12 16,2 0 19-16,-3-1 12 0,3-1 18 15,-1 0 15-15,-1 0 8 0,1-4 5 16,1 0 8-16,-4 0-1 0,3-1 0 0,-2 3-3 16,1-3-6-16,2 0-4 0,-3 1-6 0,3 0-1 15,-1 1-8-15,0 1-3 0,0 1-8 0,1 1-8 16,0 0 1-16,0 0-8 0,1 4-8 15,-1-1-13-15,1 3-11 0,2 0 10 0,-1 1 19 0,0-1 19 16,3 1 14-16,0 1 8 0,0-1-3 16,-1 0 3-16,4-1 6 0,-3-1 7 0,2-1 4 15,2 1 4-15,-1-4 12 0,-2-1 8 0,1 0 14 16,0 0 18-16,-1-6 6 0,2 1 14 0,-2-4 12 16,1 1 14-16,-4-2 15 0,1-2 12 15,-2-1 4-15,-3 0-8 0,-1-1-12 0,0-1-28 16,-1-2-26-16,0-1-25 0,-1-1-18 0,1 0-14 15,-2-4-8-15,3-1-5 0,-3-1-6 16,1-4-5-16,-1 2-9 0,-1-1-7 0,-3 2-19 16,1 3-23-16,0 0-23 0,-4 4-20 0,-2 4 6 15,-3 4 21-15,0 4 20 0,-1 2 10 16,-1 4-5-16,1 1-5 0,1 5-2 0,-2 3 16 16,1 4 13-16,0 5 14 0,0 2 13 0,1 3-4 15,2 2 9-15,2 2 2 0,3 4 7 0,-3-1 15 16,2 1 20-16,3 0 8 0,0 0 5 15,3-2 1-15,5 0-24 0,0-5-11 0,2-1-13 0,3-2-16 16,2-1-1-16,1-2 1 0,2-2-4 16,1-3 0-16,2 0 2 0,0-3 0 0,1-2 5 15,2-2 9-15,1-3 10 0,0-2 5 0,0 0 7 16,0-1 5-16,1-6-8 0,-1-1 3 0,1-2-1 16,-5-2-2-16,0-2 2 0,-3-1-3 15,-2 0-3-15,-2-2 5 0,-2 1 8 0,-3-2 5 16,-3 2 11-16,0-2 2 0,-5 2-3 0,-1 1 5 15,0 0 3-15,0 2 4 0,-6 1-1 0,-1 2-8 16,-1 3-19-16,-1 1-20 0,-2 3-13 16,1 2-19-16,0 1-6 0,-1 0-1 0,1 2 0 15,1 5 2-15,-2 1 4 0,3 4 0 0,-1 1-1 16,1 1 7-16,1 0 0 0,1 4 1 16,1-2 1-16,0 0 0 0,3-1 0 0,0 0 4 15,2 0 6-15,0-2-4 0,1 1 1 0,4-2-3 16,1-1-10-16,2 1 4 0,3-4 2 0,-1-1 3 15,1-2 2-15,3 0 8 0,2-4 10 0,2-1 15 16,1-1 15-16,4-6 6 0,-1-3-3 0,2-1-8 16,-1-2 0-16,0-2-1 0,-1-2 6 0,1-1 2 15,-2 0-4-15,1-4 0 0,-3-1-5 16,-3 0-2-16,0-3-5 0,-4-2-1 0,-1-3-8 16,-3-2-6-16,-2-1-5 0,0 0-9 0,-4 1-3 15,0 2 1-15,-2 1 3 0,0 6 8 16,-4 3 14-16,-4 5 13 0,2 4 11 0,-2 5 6 15,0 5-11-15,0 2-16 0,0 0-16 16,-3 2-9-16,1 7-1 0,-3 2 3 0,1 6 3 16,-2 2-1-16,0 6 2 0,4 1-1 0,-1 2 4 15,4 3 5-15,2 2 3 0,1-1 5 0,1 1-7 16,3-1-3-16,0-1-13 0,2-4-11 0,7-3-11 16,-1 0-30-16,6-1-22 0,4-3-45 15,1-1-22-15,2 0-28 0,8-2-60 0,-1-2-69 16,4-1-77-16,-7-5 8 0,-8-3-206 0</inkml:trace>
  <inkml:trace contextRef="#ctx0" brushRef="#br3" timeOffset="-205293.91">3764 4270 1039 0,'0'0'104'0,"0"0"-48"0,0 0 42 15,0 0 58-15,0 0 16 0,0 0-26 0,0 0-24 16,0 0-15-16,0 0-13 0,0 0-27 16,0 0-22-16,0 0-35 0,0 0-32 0,0 0-15 15,-25-21-3-15,19 28 10 0,2 3 9 0,-3 1 13 16,3 4 5-16,-4 1 1 0,4 3 2 16,-3 0 0-16,6 1 2 0,-5-1 1 0,5 2 2 15,2-2-3-15,-1 1 1 0,4-2-2 0,0 2 1 16,6-3 3-16,-1-1-7 0,2-2-6 15,1-2 2-15,2-2-3 0,1-2-1 0,0-2 5 16,0-2 0-16,1-3 5 0,0-1 8 0,1 0 4 16,-3-3 3-16,1-4 5 0,-1 1 10 0,-2-5 6 15,2-1 4-15,-3 0 5 0,-1-4-4 16,1-2-4-16,-2 1-3 0,0-2-13 0,-3-2-6 16,3 1-3-16,-1 1-5 0,-4-1 0 0,1 0 1 15,-2 5-1-15,-1 1-1 0,-1 3 3 0,3 3-2 16,-3 2-3-16,-1 3 0 0,0 0-2 0,0 3-6 15,0 0-5-15,0 0-18 0,0 1-19 0,0 4 0 16,0 4 12-16,1 1 21 16,0 3 19-16,2 4 7 0,1 0-6 0,-1 4-1 15,0-1 1-15,3-2-3 0,-2-1 1 0,2 1-3 16,-1-3-2-16,2 0-1 0,1-2-2 0,-1 0 0 16,0-3-3-16,2-2-3 0,0-2-6 0,2-3 1 15,-1-1 2-15,0-2 3 0,0 0 7 0,-1-4 12 16,-1-2 7-16,-1-1 8 0,1-1 6 0,1-4-1 15,-2-2 2-15,-3-1 0 0,3-1-4 16,-4 0-4-16,-3-2-6 0,2-1-2 0,2-2-7 16,-4 0-3-16,0 1 0 0,0 0-3 0,0 1 5 15,0 5 4-15,-1 1 3 0,-4 4 1 16,4 2 5-16,0 2 1 0,0 3 0 0,-1 2 2 16,1 0-12-16,1 0-13 0,-3 1-16 0,3 3-17 15,0 0-4-15,0 5 9 0,0 1 11 0,3 5 13 16,-3 3 7-16,3 2-2 0,0 0 0 0,2 0 1 15,-1 1-5-15,5-2 2 0,1 0-13 16,0-3-15-16,2-1-25 0,5-1-29 0,2-1-29 16,2-2-51-16,2-3-88 0,1-2-114 0,-6-3-65 15,-1-1-608-15</inkml:trace>
  <inkml:trace contextRef="#ctx0" brushRef="#br3" timeOffset="-205027.91">5001 3945 2524 0,'0'0'-89'16,"0"0"9"-16,0 0 44 0,0 0 65 0,0 0 29 15,0 0 0-15,0 0-12 0,0 0-9 0,36 120-13 16,-31-96-7-16,3 0-4 0,1-2-7 0,-5 4-7 16,3-2-5-16,-4 1-16 0,4 3-24 15,-3-3-34-15,2 2-52 0,-3-1-66 16,2-1-74-16,-1-4-107 0,1-2-55 0,-1-4 24 16,-3-7-217-16</inkml:trace>
  <inkml:trace contextRef="#ctx0" brushRef="#br3" timeOffset="-204795.05">5243 3916 2057 0,'0'0'85'16,"0"0"21"-16,0 0 18 0,0 0-10 0,0 0-68 16,0 0-65-16,0 0-20 0,0 0 6 15,0 0 26-15,0 0 34 0,0 0 7 0,0 0-1 16,24 131-7-16,-16-99-2 0,-2 2-4 0,-1-1-3 15,1-2-8-15,-2 1-6 0,4-2 0 0,-3-1-8 16,1-2-8-16,2-1-18 0,-2-4-34 16,1-1-50-16,1-2-66 0,0-4-83 0,-4-3-91 15,5-1-95-15,-7-4 27 0,3-4-305 0</inkml:trace>
  <inkml:trace contextRef="#ctx0" brushRef="#br3" timeOffset="-204598.92">5027 4261 2400 0,'0'0'35'0,"0"0"-10"0,0 0-3 0,0 0-8 16,0 0-22-16,0 0-2 0,0 0 3 0,0 0 14 16,0 0 17-16,0 0 1 0,0 0 1 15,0 0-4-15,124-33-10 0,-97 27-6 0,2 0-19 16,2 0-49-16,1 2-93 0,2 1-145 15,-2 1-200-15,-5 0-119 0,-10 2-325 0</inkml:trace>
  <inkml:trace contextRef="#ctx0" brushRef="#br3" timeOffset="-204326.83">5616 4350 2545 0,'0'0'28'0,"0"0"8"0,0 0 34 0,0 0 8 16,0 0-15-16,0 0-16 0,0 0-7 0,-13-120-4 15,16 105 1-15,0 2 2 0,1 3-10 0,-1 2-5 16,-2 2-9-16,1 3-9 0,0 2-4 0,0 1-5 16,-1 0-13-16,-1 0-20 0,3 3-2 0,-1 2-1 15,2 6 9-15,3 2 17 0,2 4 1 16,-1 2-6-16,-1 6-18 0,3-1-28 0,-3 0-51 15,3 3-49-15,-1-3-87 0,2-1-119 0,-1 1-143 16,-2-9-9-16,-2-5-333 0</inkml:trace>
  <inkml:trace contextRef="#ctx0" brushRef="#br3" timeOffset="-204100.89">5900 4276 2360 0,'0'0'-27'0,"0"0"24"0,0 0 66 0,0 0 18 15,0 0-19-15,0 0-18 0,0 0-1 16,0 0-11-16,0 0-8 0,0 0-4 0,105 128-16 16,-94-109-6-16,-2 3-13 0,-2 2-33 0,-4 0-51 15,-2 1-110-15,0-1-163 0,1-7-189 16,-2-5-836-16</inkml:trace>
  <inkml:trace contextRef="#ctx0" brushRef="#br3" timeOffset="-203869.02">6077 3798 2710 0,'0'0'-29'16,"0"0"5"-16,0 0 12 0,0 0 35 0,0 0 15 16,0 0-1-16,0 0-1 0,0 0-4 0,65 141-9 15,-52-112-4-15,1 3-4 0,1-2-4 16,-2 2-3-16,-1-2-5 0,-2-3-2 16,1-1-7-16,-2-3-9 0,-2-3-13 0,-1 2-28 15,0-3-50-15,-3-2-73 0,3-1-114 0,-3-1-146 0,-3-6-100 16,2-3-691-16</inkml:trace>
  <inkml:trace contextRef="#ctx0" brushRef="#br3" timeOffset="-203633.81">6290 3784 2211 0,'0'0'57'16,"0"0"-10"-16,0 0 9 0,0 0 2 0,0 0-9 15,0 0-6-15,0 0 9 0,0 0 7 0,0 0 1 16,0 0-8-16,54 130-10 0,-44-103-7 0,-2-1-13 16,2 2-9-16,-1 0-3 0,-2-3-5 15,1 0-2-15,-2-2-1 0,1-3-6 0,-3-1-13 16,2 0-14-16,-2-3-31 0,2-1-32 0,-2 0-51 16,2-2-95-16,0 1-123 0,0-5-158 0,-4-2-17 15,2-2-323-15</inkml:trace>
  <inkml:trace contextRef="#ctx0" brushRef="#br3" timeOffset="-203430.87">6105 4168 2209 0,'0'0'-100'0,"0"0"20"0,0 0 70 16,0 0 95-16,0 0 23 0,0 0-5 15,0 0-10-15,0 0-21 0,138-28-20 0,-105 20-18 16,-2-1-10-16,0 1-8 0,0 0-10 0,-2 0-6 16,-1 1-16-16,-2 0-34 0,-1 1-76 0,-3 1-180 15,-5 2-243-15,-7 2-837 0</inkml:trace>
  <inkml:trace contextRef="#ctx0" brushRef="#br3" timeOffset="-203025.96">6613 4040 2049 0,'0'0'52'16,"0"0"23"-16,0 0 45 0,0 0 1 0,0 0-31 15,0 0-19-15,0 0-16 0,0 0-8 0,0 0-11 16,0 0-5-16,0 0-3 0,127-29-5 15,-115 34-5-15,-2 0-8 0,-2 2-3 0,-2 0-5 16,2 1-3-16,-4 1-1 0,-1 1-3 0,-2 0 0 16,1 0-1-16,-2 3 0 0,0 0-3 0,1 0 4 15,-5 1 1-15,1 0 0 0,-1 0 3 0,-1-1-2 16,1-1 0-16,-1 1-3 0,2 0 4 16,-2-2-1-16,1-2 1 0,2 0 6 15,0-2-6-15,-1 0 3 0,1 0-3 0,0-2-1 0,2 1-4 16,0-3-1-16,0 0-3 0,2 0-4 15,3-2 7-15,-1 2-3 0,2-1 6 0,-2-1 5 0,4-1 0 16,3 1 4-16,-2-1-1 0,2 0 3 16,1 0-4-16,2-1 2 0,4-1-1 15,1-3-9-15,2 1 3 0,4 0-8 0,2-2-8 16,0 2-18-16,1-1-34 0,-2 0-65 0,2 1-152 16,-8-1-258-16,-8 3-880 0</inkml:trace>
  <inkml:trace contextRef="#ctx0" brushRef="#br3" timeOffset="-201889.89">7097 4207 664 0,'0'0'128'0,"0"0"54"0,0 0 31 15,0 0 36-15,0 0-28 0,0 0-63 0,0 0-37 16,0 0-31-16,0 0-22 0,0 0-20 0,0 0-10 15,0 0-7-15,-13-47-7 0,21 47 4 0,1 2 6 16,1 5 3-16,4 1 5 0,1 3 4 16,3 2-5-16,2 2-5 0,0 0-9 0,0 1-8 15,-2 0-4-15,-1 3-6 0,-5-2-2 0,-1 1-6 16,-5 2-8-16,-4 2-24 0,-2 1-44 0,-1 2-75 16,-7 5-118-16,-5 0-202 0,1-7-134 15,4-6-368-15</inkml:trace>
  <inkml:trace contextRef="#ctx0" brushRef="#br3" timeOffset="-201034.75">7430 4980 1423 0,'0'0'124'0,"0"0"26"0,0 0 10 16,0 0-15-16,0 0-53 0,0 0-39 16,0 0-13-16,0 0 3 0,0 0-5 0,0 0 2 15,0 0-2-15,0 0-10 0,0 0-3 0,0 0-7 16,48-121-2-16,-32 95-6 0,3-2-3 0,1-3-2 15,2 0-2-15,0 0 2 0,0-1-4 0,1 2 1 16,-5-1-3-16,1 0 3 0,-2-1-2 0,-3 0 0 16,-4 3-2-16,0-3-3 0,-6 5-1 15,-4 0-3-15,0 4-1 0,-7 5-3 0,-2 2 6 16,-1 5 0-16,-2 2-3 0,0 6 2 0,1 3-20 16,-2 0-6-16,1 8-3 0,-2 5 3 0,0 6 11 15,-1 5 10-15,2 7 9 0,-1 2 6 0,2 5 9 16,3-1 5-16,3 3 1 0,2-2-2 15,1 0-6-15,3-1-4 0,0-2-3 0,5-3-1 16,5 1-6-16,3-7-4 0,2-3-12 16,5-2-17-16,3-5-11 0,5-3-21 0,2-3-36 15,5-2-42-15,-1-4-61 0,1-3-72 0,0-1-49 16,0-1 22-16,-10-4 45 0,-8 2-195 0</inkml:trace>
  <inkml:trace contextRef="#ctx0" brushRef="#br3" timeOffset="-200725.93">8097 4686 0 0,'0'0'415'0,"0"0"-144"16,0 0 38-16,0 0-3 0,0 0-59 0,0 0-63 16,0 0-52-16,0 0-38 0,0 0-24 0,-118-28-19 15,103 40-13-15,0 2-8 0,4 1-11 16,-2 4-6-16,0 1-5 0,3 1 0 0,1 1 0 16,0-2 1-16,3-1 2 0,4-1-1 15,-1-3-1-15,3-2-5 0,0 0-6 0,3-1-8 0,2-4-3 16,2-4-5-16,5 0 3 0,-2-3 5 0,3-1 4 15,-3 0 10-15,1-5 6 0,0-3 5 16,-1 0 4-16,0-2 2 0,0-2 1 0,-1 1-1 16,0-1 4-16,-4 0-1 0,5 1 3 0,-4 2 2 15,0 0-7-15,0 1-5 0,-1 1-6 16,4 1-5-16,-3 0-4 0,3 3 2 16,2-1-1-16,-1 4-1 0,1 0-2 0,3 0-2 15,-2 0 0-15,5 3-6 0,-1 1-1 0,2 3-11 16,-1 1-15-16,1-1-25 0,-1 2-49 0,1-1-77 15,1 0-102-15,-6-1-169 0,-4-1-492 0</inkml:trace>
  <inkml:trace contextRef="#ctx0" brushRef="#br3" timeOffset="-199887.85">8647 4716 2107 0,'0'0'7'15,"0"0"40"-15,0 0 32 0,0 0 15 16,0 0-17-16,0 0-20 0,0 0-9 0,0 0-8 16,88-121-5-16,-74 121-14 0,0 0-10 0,1 3 0 15,0 5-7-15,1 4-2 0,-3 2 0 0,-2 0-4 16,1 4-2-16,-3-2 0 0,0 0 2 15,0 0-3-15,-3 0 5 0,-1 1-2 0,0-4 0 16,0 0 0-16,-3-3 4 0,2-3 0 0,0-1-2 16,-3-2 4-16,0-3-4 0,2-1 7 0,-2 0 9 15,1 0 5-15,-1-3 9 0,0-4-4 16,1-2-6-16,2-3-9 0,0-3-7 0,2-2 0 16,-3 0-3-16,7 0 0 0,-3 0 0 0,2-2-2 15,2 3-4-15,-1 1 2 0,-2 3-4 16,2-2 1-16,2 3-1 0,-4 3-5 0,1 2-3 0,2 3-4 15,-3 2-4-15,1 1-3 0,-2 0 1 0,-1 5 0 16,1 3-1-16,-3 3 8 0,2 1 3 16,-2 3 4-16,3-2 4 0,-4 1 1 0,3 0 1 15,-4 0-1-15,3-3 4 0,0 2-2 16,2-3 3-16,-2-2 0 0,3-1 0 0,-5-2 2 16,4-2 1-16,-4-1 5 0,3-1 4 0,-4-1 10 15,1 0 11-15,0-3 1 0,1-1 1 16,-1-2-7-16,3-2-10 0,-2-1-7 0,4-2-4 0,-1 1-4 15,0-1-2-15,0-1 2 0,2 1-2 16,1 0 0-16,-1-2-2 0,-2 3 0 0,2 0-5 16,-2 0 3-16,0 2-3 0,-3 1-3 0,3 1 1 15,-4 3-7-15,1 2-7 0,0 1-6 16,-2 0-16-16,1-1-7 0,1 4-4 0,-2 2 6 16,1 2 12-16,1 1 14 0,-2 1 10 0,-1 3 1 15,0-2 2-15,2 1 0 0,-2 2 1 0,2-1 1 16,-1-1 2-16,2-1-1 0,1 0 0 0,0-1 0 15,1-1-3-15,3-2 1 0,-3 0-1 0,0-3 2 16,3-2 3-16,-3 0 8 0,1-1 9 16,1 0 7-16,2-2 9 0,-2-4 1 0,1-1-2 15,-2 0-2-15,1-1-8 0,1 0-2 16,-2-1-1-16,-2 1 0 0,3-2 1 0,1 2 0 16,-5-2 0-16,3 1-2 0,-3 0-1 0,3 0-4 15,-3 1-4-15,1 0-2 0,-3 2 1 0,1 1-2 16,0 3-1-16,-2 0-2 0,0 2-9 0,-1 0-2 15,0 1-1-15,0 5 6 0,0-1 9 16,0 5 6-16,0-1 3 0,0 2-1 0,-1 1 0 16,-2-1-2-16,2 2 1 0,-2 2-2 0,2-3-2 15,1 0-3-15,0 0-1 0,0-1-2 0,1-1-10 16,3-2-11-16,1 2-25 0,3-5-51 16,2 1-72-16,0-2-109 0,1-3-173 0,-1 0-132 15,-4-1-176-15</inkml:trace>
  <inkml:trace contextRef="#ctx0" brushRef="#br3" timeOffset="-199720.86">9584 4463 2110 0,'0'0'115'0,"0"0"-9"0,0 0-5 16,0 0-32-16,0 0-75 0,0 0-39 0,0 0-28 15,0 0-28-15,0 0-45 0,0 0-108 0,0 0-173 16,0 0-43-16,0 0-509 15</inkml:trace>
  <inkml:trace contextRef="#ctx0" brushRef="#br3" timeOffset="-199425.38">9723 4704 1726 0,'0'0'215'0,"0"0"-61"0,0 0 13 16,0 0-45-16,0 0-46 0,0 0-25 0,0 0-19 15,0 0 0-15,0 0-6 0,0 0-9 16,0 0-11-16,0 0-3 0,0 0-4 0,0 0-2 16,38 0 4-16,-33 20-5 0,4 1 1 0,-5 2 0 15,2 4 1-15,-2 2-1 0,3 1 1 16,-3 2 1-16,4 0-3 0,-2 2 4 0,-1-1-1 16,3 0 1-16,1 2-1 0,-5-2 2 0,2 1-3 15,-3-4 3-15,-2 1 3 0,1-4-2 0,-2-3 6 16,-2 1 1-16,-3-6 3 0,-3-2 5 15,-4-1 5-15,-1-4 1 0,-2-4 0 0,-4-2 1 16,2-3-6-16,0-2-1 0,-1-1-1 0,3-3-12 0,-1-5-20 16,2-3-38-16,0-4-63 0,5-4-81 15,4-1-141-15,0-2-198 0,4 2-10 0,0 6-444 0</inkml:trace>
  <inkml:trace contextRef="#ctx0" brushRef="#br3" timeOffset="-199281.19">9789 4532 2267 0,'0'0'139'16,"0"0"-33"-16,0 0-17 0,0 0-15 0,0 0-39 15,0 0-36-15,0 0-20 0,0 0-11 0,0 0-14 16,0 0-43-16,0 0-96 0,0 0-148 16,0 0-204-16,0 0-688 0</inkml:trace>
  <inkml:trace contextRef="#ctx0" brushRef="#br3" timeOffset="-197668.61">9906 4920 2447 0,'0'0'35'0,"0"0"23"0,0 0 22 15,0 0 21-15,0 0-11 0,0 0-20 16,0 0-19-16,0 0-16 0,0 0-8 0,0 0-6 15,0 0 1-15,0 0-4 0,131-117-2 0,-116 99 0 16,-3-1-6-16,4-1 2 0,-5 0-4 16,-1 0-3-16,1-1 1 0,-3 1-1 0,-3-2-3 15,2-1 1-15,-4 0-4 0,3-2-7 0,-4-1-7 16,-2 2-10-16,0 1-12 0,0 2-9 16,-3 4-7-16,-4 5-6 0,3 1 3 0,-2 4 4 15,3 4-1-15,-3 3-10 0,3 0-8 0,-4 3-4 16,3 8 9-16,-3 2 20 0,3 3 17 0,-3 6 9 15,-1 2 9-15,5 1 3 0,1 4 4 0,1 0 7 16,1 3 5-16,1 0 5 0,0 3 10 0,3 0 7 16,4 1-1-16,1-4 3 0,2-2-8 0,1-2-7 15,1-4-3-15,2-3-4 0,-3-5 2 16,5 1 0-16,-5-5 1 0,1-2 4 0,-1-3 1 16,0-4 7-16,-4 0 4 0,5-3 7 0,-5 0 8 15,1-5-1-15,0-3-4 0,0-2-7 16,0-2-10-16,1-1-5 0,-1-2 0 0,0 0-3 15,-1-2-2-15,-2-2 0 0,1 0-2 16,-3 0-4-16,2-1-3 0,-4 0-5 0,2 2-3 0,0 2-1 16,-2 2 2-16,-2 5-1 0,1 2 0 15,-1 3 0-15,0 3-11 0,0 1-16 0,0 0-14 16,0 2-13-16,0 4 10 0,0 2 18 0,1 5 19 16,2 1 12-16,0 2 0 0,-1 0 0 15,0 0-2-15,3 1 1 0,-1-2 0 0,5 0 0 16,-1 0-1-16,-1-2 2 0,4 1-2 0,1-4 0 15,-1-1 1-15,2 0-2 0,1-3 3 0,-1 0 0 16,0-3 2-16,-1 0 7 0,1-2 3 0,-5-1 11 16,0 0 7-16,0 0 11 0,-4-5 8 0,2 1-2 15,-4-3-4-15,0-1-7 0,-1-1-8 16,-1-2-4-16,0 0-4 0,0-2-5 0,-4-1-7 16,-4 0-5-16,-1-3-8 0,-1 0-6 0,-2 0-6 15,-2-3-12-15,-2-1-11 0,1 3-13 0,-4-1-5 16,1 3-2-16,-1 3 7 0,5 1 10 15,-3 0 6-15,6 6 12 0,2 1 2 16,4 1-5-16,0 2-28 0,4 1-56 0,1 1-60 0,0 0-21 16,2 0 21-16,6 0 51 0,1 0 64 15,1 2 30-15,2 2 11 0,4-1 6 0,0 0 2 16,2 0 8-16,5 0 3 0,2 1 4 16,-1-1 3-16,3 0 7 0,3-1 15 0,-1 0 9 0,2 1 13 15,1-1 4-15,0 0 10 0,-1 1-1 16,0-2-1-16,-5 0-1 0,-4 0-5 0,-4 0 4 15,-4 1 0-15,-5-2 3 0,-5 0-5 0,1 1 13 16,-4-1 14-16,-1 1 6 0,0 1-4 0,0-1-23 16,-1 1-27-16,-6 0-26 0,3 1-14 15,-3 1-9-15,-2 3-4 0,-2 2 2 0,0 1-5 16,1 0 0-16,-1 2-5 0,4 0-2 0,2 2 4 16,-2 1 2-16,1-1 4 0,3 0-1 0,0 0-3 15,3 0-2-15,0-1-4 0,0 0 3 0,8-2 2 16,-2 0 0-16,2-2 3 0,0-1 2 15,2-2 2-15,0-1 5 0,0-1 5 0,2-1 4 16,-2-3 8-16,2 0 5 0,-1 0 3 0,0-1 3 16,0-3 0-16,4-3 0 0,-3 0 0 15,0-2-2-15,-1 0-4 0,4-4-1 0,-2 2-4 16,-1-1 1-16,-1-1-3 0,4-1 0 0,-2-1-2 16,-2 0-3-16,-1 2 1 0,2-1-4 0,-3 1-1 15,-2 3 0-15,-4 2-2 0,-3 3 1 16,2 2-1-16,-2 2-2 0,0 1-10 0,0 0-7 15,-2 0-12-15,2 2-12 0,-3 1-6 0,1 3-3 16,-3 2 9-16,1 3 12 0,-2 1 14 0,3 1 1 16,-3 0 2-16,4 0-2 0,1 1-5 0,1-2 9 15,0-1 0-15,0 0 2 0,1 0 2 16,7-3 1-16,-4 0-2 0,5-1 2 0,-2 0 6 16,2-2 1-16,-3-3 9 0,2 0 5 0,0-1 9 15,-3-1 7-15,3 0 8 0,0 0 7 0,-1-2-1 16,-2-4 4-16,5 2-4 0,-2-3-6 0,-3 0-3 15,2-1-11-15,2-2-5 0,-4 1-4 16,2-1-2-16,2-2-6 0,-1 1 0 0,-2-1-6 16,1 2-4-16,1-1-2 0,-4-1-6 0,5 0-4 15,-2 2-10-15,-4 3 3 0,3 1-4 0,-4 3 0 16,-1 1-1-16,-1 2-18 0,0 0-14 16,0 0-19-16,0 2-3 0,0 2 11 0,0 2 22 15,0 2 23-15,0 2 11 0,0 0 10 16,0 2 1-16,0-2 2 0,0 0 0 0,0 1-1 15,2-1-1-15,6 0-2 0,-4 0 3 0,4 1-5 16,1-3 3-16,3 1-1 0,2-2 3 0,0 0 4 16,3-2 3-16,-2-1 8 0,2-1 2 15,-1-2 6-15,1-1 5 0,4 0 7 0,-4-1 8 0,2-4 2 16,-3-1 2-16,1-2-2 0,-2-2 3 16,0-1-3-16,-1 0 2 0,0-2-3 0,-2-1-11 15,0-2-5-15,-1-2-9 0,0-3-6 0,1-4-4 16,3-1-3-16,-3-4-6 0,0 2-7 15,3-3-4-15,-2-3-18 0,-2 0-15 0,0-3-20 0,-4 0-16 16,-3 2-9-16,-2 3-4 0,-2 5 14 16,0 4 19-16,-4 4 31 0,-4 5 29 15,0 7 22-15,1 2 5 0,-1 4-5 0,0 1-7 16,-3 5-8-16,2 4 3 0,-1 8-2 16,0 1 1-16,-1 5 8 0,1 6 2 0,0 0 16 15,0 3 19-15,2 1 4 0,2 4 0 0,-3-1-3 16,2 2-11-16,3-1-8 0,2 0-5 0,-1-2-7 0,3 0-9 15,4-4-5-15,0-1-6 0,7-5-6 16,-2-2-3-16,3-1-5 0,6-3-5 0,-2-1-5 16,2-3-10-16,6-2-8 0,-1-1-12 0,0-4-26 15,4-2-62-15,-2-4-107 0,-5-2-257 16,-6 0-866-16</inkml:trace>
  <inkml:trace contextRef="#ctx0" brushRef="#br3" timeOffset="-196235.41">12236 5070 444 0,'0'0'103'0,"0"0"29"16,0 0 25-16,0 0 3 0,0 0-18 0,0 0-28 15,0 0-17-15,0 0-12 0,0 0 4 16,0 0 17-16,0 0 23 0,0 0 10 0,0 0-18 16,0 0-24-16,11-54-30 0,-6 37-18 0,-4 0-3 15,0 2 0-15,-1-2 2 0,0 2-2 0,-4 0-5 16,0 1-9-16,-6 0-7 0,1 0-6 15,-1 0-8-15,-1-1-5 0,-6 4-5 0,0 0-4 0,-2 2-7 16,-2 3-5-16,1 3-7 0,-1 1-7 16,0 2-1-16,2 2 3 0,0 5-1 0,0 2-1 15,6 5-1-15,-4 0-6 0,6 3 1 0,1 1 1 16,5 3-1-16,-2 0 5 0,7-1 0 0,0 3 1 16,0-4 6-16,7-1 1 0,-1 0 3 15,5-3 1-15,5-3 3 0,-2-1 6 0,5-6 9 16,0-2 10-16,2-3 9 0,0-1 7 0,6-9 6 15,-4-5 5-15,3-2 0 0,-1-4 1 16,1-3-2-16,-2-2 1 0,-3-1 5 0,-1-3 4 16,-3 1 7-16,-2-3-4 0,0 0-2 0,-2-3-8 15,-2 1-8-15,-1-4-5 0,-1 0-9 0,-1 0-4 16,-4-1-5-16,3-1-3 0,-3-1-2 16,-2 2-2-16,1 2-2 0,-3 6 4 0,0 5 3 15,-3 6 8-15,1 8 7 0,-2 5 0 0,-1 3-2 16,3 4-21-16,0 0-23 0,0 3-26 0,-2 7-12 15,2 6 13-15,-4 8 17 0,1 7 24 16,-3 4 6-16,5 4 3 0,0 0 0 0,3 1-1 0,-2 1 4 16,2-2-3-16,0 0 1 0,5-2 2 15,2-3-1-15,2-4-2 0,5-2-6 0,0-6-2 16,4-4-5-16,3-3 3 0,3-2 2 0,0-4 1 16,0-3 4-16,3-4 2 0,-3-3 6 15,2 1-1-15,-4-7 10 0,1-4 2 16,-2 0-1-16,-3-3 5 0,0-1-5 0,-5 0 3 0,-2-1 3 15,-2-2 2-15,0-4-3 0,-1 0-1 0,-4 0-3 16,1-1-6-16,-3 4 3 0,-1 1-1 16,-1 4 5-16,0 3 1 0,0 4 1 0,0 4-5 15,-2 1-6-15,1 2-9 0,-1 0-18 0,-1 0-16 16,3 3-23-16,-2 2-16 0,0 6 9 16,-2 4 13-16,1 6 22 0,0 4 15 0,3 4 8 15,0-2-3-15,0 0-3 0,2-3 2 0,4-3-8 16,3-2-2-16,1-2-2 0,4-3 4 0,-1-2 5 15,2-4 11-15,0-2 4 0,0-3-6 0,0-3 3 16,0 0 1-16,0-3 14 0,3-5 11 16,-4-3 8-16,3-2 2 0,-4-3-1 0,-2 0 4 0,0-1-3 15,-2-3-1-15,-2 1-3 0,-3-3-6 16,3-2-6-16,-3 0-6 0,2-1-6 0,-3 1-9 16,3 4 1-16,-3 2-1 0,4 5 1 0,-3 0 3 15,-1 6-8-15,1 1-9 0,-1 3-16 16,0 1-16-16,2 2-10 0,0 0 4 0,3 3 14 15,1 4 20-15,1 2 15 0,2 3 9 0,1 1 3 16,3 2-5-16,0 1 4 0,-1 1-2 0,-1 0-2 16,1 0 3-16,-3-1-2 15,-1 0 1-15,-1 0 2 0,-1 1 5 0,-5-3 2 0,0-3 8 16,-4-1 12-16,0 1 7 0,-2-1 7 0,-6 2-7 16,-2-2-11-16,-3 0-14 0,-2 0-10 15,0-1-11-15,-1-1-21 0,1-2-21 0,0-2-40 16,1-2-84-16,1 0-158 0,5-2-186 0,0 0-854 0</inkml:trace>
  <inkml:trace contextRef="#ctx0" brushRef="#br3" timeOffset="-196066">12705 4314 2318 0,'0'0'444'0,"0"0"-424"15,0 0-17-15,0 0-29 0,0 0-71 0,0 0-53 16,0 0-21-16,0 0-32 0,0 0-44 0,0 0-107 16,0 0-70-16,0 0 10 0,0 0-285 0</inkml:trace>
  <inkml:trace contextRef="#ctx0" brushRef="#br3" timeOffset="-194283.92">13284 4323 2458 0,'0'0'97'0,"0"0"23"0,0 0-10 16,0 0-34-16,0 0-71 0,0 0-36 0,0 0-2 15,0 0 14-15,0 0 19 0,0 0 18 0,0 0 3 16,-18 143-7-16,18-102 0 0,0 3-5 16,-3 1-1-16,0 0 0 0,-2 0-7 0,0 0-2 15,0-4-1-15,0-2 0 0,0-4-3 0,3-2-4 16,1-5-3-16,1-4-9 0,0-3-13 15,0-5-10-15,6-4-28 0,-2-4-24 16,5-3-14-16,-1-5-17 0,1 0 0 0,1-7 3 0,1-4 5 16,-1-7 4-16,-4-1-6 0,1-5 12 0,-7-1 12 15,0-1 28-15,-7-2 30 0,-5 2 31 16,-3-3 24-16,-3 4 32 0,-3 1 43 0,2 2 22 16,-1 4 22-16,1 5 8 0,5 2-8 0,0 3-15 15,5 2-23-15,4 4-34 0,2 0-43 16,1 2-45-16,2 0-53 0,0 0-64 0,2 0-9 15,2 0 24-15,5 3 43 0,4 2 64 0,5-2 15 16,3 2 2-16,1-2-1 0,5 0-5 0,-1-2 9 16,1 0-3-16,3-1-1 0,-1 0 8 15,2 0-3-15,0-2 7 0,3-2 5 0,1 1 3 16,-1-2 3-16,3 1 5 0,-4-1 4 0,-2-1 0 16,-1 1-2-16,-3 0-1 0,-7 2-3 0,-3 0 0 15,-7 1 4-15,-3 1 20 0,-4 1 45 0,-3 0 40 16,0 0 19-16,0 0-21 0,-6 1-59 15,-2 3-59-15,-2 0-35 0,-6 3-16 0,1 3 2 16,-4 3 7-16,2 1 6 0,-2 1 6 0,3 4 2 16,-2 1 4-16,4-1 2 0,1 2 2 0,3-2 0 15,2-3 2-15,0 1 2 0,2-1-4 16,3-2-2-16,2-2-7 0,1 0-11 16,0-3-6-16,2-2-9 0,4 0-4 0,0-2 1 0,2-3 7 15,1-2 15-15,2 0 17 0,0 0 23 0,1-7 11 16,1-2 4-16,0-2 1 0,-1-2-3 15,2 0-3-15,-2-3 3 0,-1 1-2 0,-1 0-3 16,0-2-2-16,-3-1-8 0,0 0-6 0,3 2-5 16,-4 1-4-16,-2 2-3 0,-1 4 0 0,1 2-6 15,-2 3-12-15,-1 3-23 0,-1-1-38 16,4 2-32-16,-3 0-30 0,2 2-19 0,-1 3 14 16,-1 2 24-16,2 3 37 0,0 4 37 0,-1 1 22 15,0 2 8-15,0 2 8 0,2 2 7 0,-1-3 3 16,4-1 6-16,-2 1-2 0,3-3 4 15,0-1-1-15,3-2 4 0,-1-3 7 0,3-1 3 16,-2-2 9-16,1-2 8 0,0-4 17 0,-1 0 21 16,-1 0 29-16,-1-4 25 0,0-2 6 0,0-2-8 15,-2-1-19-15,5-3-27 0,-4-2-22 16,1 2-12-16,0-2-12 0,-2 0-5 0,0-1 0 16,0 3-7-16,1-1-7 0,-2 0-6 0,2 3-9 15,-3-2-10-15,3 6-11 0,-2 2-12 0,-1 2-16 16,1 2-9-16,-1 0-6 0,0 1 0 15,0 5 6-15,1 2 5 0,-2 3 6 0,1 1 7 16,-2 1 10-16,0 1 11 0,1 0 12 0,-2 3 7 16,1 1 3-16,1-2-1 0,-1 0-1 0,2 0 3 15,0-3 0-15,0-1 5 0,1 0 3 16,3-2 0-16,0-2 3 0,-1-3-1 0,0-1 4 0,2-2 9 16,-1-2 19-16,-1 0 22 0,2-1 17 15,-2-5 11-15,0-2-10 0,0-2-15 0,1 0-21 16,-2-2-19-16,2 0-10 0,-1-2-5 0,2 0-4 15,-3 0-5-15,2-1 0 0,3-1-6 16,-2 0-6-16,1 1-9 0,-1 1-10 0,0 1-7 16,-1 2-11-16,-1 3-8 0,-1 2-18 15,-1 4-19-15,0 1-16 0,0 1-12 0,1 0-5 16,-1 6 8-16,-2 2 18 0,1 0 17 0,0 2 32 16,-1 1 20-16,1 2 13 0,2 0 17 15,-1 2-3-15,1 0 3 0,3 0 1 0,0 2 5 0,2 0 8 16,1-2 4-16,1 0 2 0,1 0-5 0,2 2-2 15,1-3-4-15,-1-3 0 0,3-2-1 16,3-1 3-16,-2-2 3 0,2-1 7 0,0-4 12 16,3-1-2-16,-3 0 10 0,-1-4 7 0,2-2-2 15,-5-2 5-15,0-2 2 0,0 0 8 16,-7-2 8-16,2 0 11 0,-4-2-3 0,-2-1-9 0,-2 0-10 16,1-1-12-16,-3-3-16 0,1-1-11 15,0-3-6-15,-3-2-14 0,2-5-4 0,-1 1-7 16,1-5-20-16,0 1-12 0,-1-1-17 0,-3 5-7 15,0-1 7-15,0 8 23 0,0 3 24 16,-3 5 20-16,1 6 14 0,-3 4-4 0,4 3-15 16,-2 1-42-16,1 0-45 0,-2 6-23 0,1 5 9 15,-2 3 36-15,0 5 37 0,-2 3 27 16,3 4 0-16,1-1 3 0,0 2 4 0,2 0 10 16,-1 2 5-16,1-1 8 0,1 1 4 0,-1-1 0 15,1-3-6-15,0-2-8 0,0-1-7 16,4-3-16-16,-2-2 1 0,3-1-6 0,4-1-8 0,-3-2-2 15,3-2-6-15,0-2 1 0,2-1 6 0,0-1 2 16,4-1 10-16,-1-3 12 0,-2 1 9 16,4-3 11-16,-1-1 6 0,4 0 4 0,-2-5-2 15,-2 0 1-15,3-4-4 0,-5 0-3 0,2-1-1 16,-2-1 0-16,-2-1 2 0,-2-1 3 16,-2 2 2-16,-2-2-4 0,0-3-5 0,-2 1-10 15,-1-1-8-15,-1-1-4 0,-1-2-6 0,0 4-1 16,0 2 0-16,-3 0 8 0,-4 2-1 15,2 3-3-15,-3 1-10 0,-1 4-22 0,0 2-21 0,2 1-17 16,-3 3-3-16,0 5 7 0,-1 2 17 0,1 0 17 16,-3 3 8-16,2 0 4 0,0 4 3 15,2 0 2-15,2 0 4 0,0 1 7 16,1 3 3-16,4-3 4 0,0 1 2 0,2 0-4 16,0-3-4-16,3-2-10 0,4 0-9 0,3-1-5 15,-1 0-2-15,3-4 0 0,1 0 11 16,3-2 13-16,0-2 9 0,3-3 13 0,1-2 1 0,1 0-2 15,0-1-2-15,3-6-2 0,-3-1-3 0,0-2-2 16,-2 0 1-16,0 0-1 0,-3-3 1 16,-1-1 2-16,0 0 0 0,-4-3-3 0,0 0-1 15,1-3 1-15,0 0-4 0,-2-2 3 0,0-2-3 16,-2 1 1-16,-1 1 4 0,-1-1 4 0,-1 3 6 16,-1 4 7-16,-2 4 10 0,-2 2 7 15,1 7 4-15,-1 1 5 0,0 2-1 0,0 0-9 16,0 0-18-16,-1 2-28 0,-1 4-24 0,0 4-7 15,0 2 10-15,-3 5 16 0,1 0 10 0,2 3 4 16,-1-1-4-16,2 1 1 0,0-2 3 16,1 0-5-16,0 1 1 0,0-3-12 0,3 0-27 15,5 0-29-15,3-3-43 0,0 0-46 16,5-4-54-16,0-1-79 0,1-4-115 0,-3-2-424 16,-6-1 572-16</inkml:trace>
  <inkml:trace contextRef="#ctx0" brushRef="#br3" timeOffset="-194134.32">15524 4565 2348 0,'0'0'46'0,"0"0"0"16,0 0-3-16,0 0-23 0,0 0-54 0,0 0-63 16,0 0-66-16,0 0-43 0,0 0-51 15,0 0-81-15,0 0-68 0,0 0-596 0</inkml:trace>
  <inkml:trace contextRef="#ctx0" brushRef="#br3" timeOffset="-193950.16">14562 4763 2525 0,'0'0'-222'15,"0"0"93"-15,0 0 204 0,131-8 7 0,-79 4-28 0,7-1-29 16,5 0-17-16,-1-1-18 0,3 3-31 0,-1 1-139 16,-14 0-287-16,-20 2-766 0</inkml:trace>
  <inkml:trace contextRef="#ctx0" brushRef="#br3" timeOffset="-193774.99">14955 5318 2259 0,'0'0'32'0,"0"0"-6"15,0 0 1-15,0 0-12 0,0 0-17 0,0 0-22 16,-77 134-48-16,77-115-90 0,0 2-128 0,8-3-166 16,1-4-74-16,-1-6-293 0</inkml:trace>
  <inkml:trace contextRef="#ctx0" brushRef="#br3" timeOffset="-193054.02">16098 4905 2687 0,'0'0'-12'16,"0"0"4"-16,0 0 34 0,0 0 12 15,0 0-1-15,0 0-22 0,0 0-10 0,0 0-2 16,0 0 0-16,0 0 2 0,0 0-1 0,0 0 7 16,0 0 6-16,0 0 9 0,-10-46-2 15,10 46-11-15,-5-2-21 0,-1 2-28 0,-3 0-13 16,1 0-6-16,-4 0-1 0,1 0 6 0,0 5 1 16,-4 0 8-16,1 3 7 0,-2 3 7 15,1-1-6-15,1 2-2 0,2 0-8 0,-2 2 0 16,5 1 0-16,2-1-1 0,2-1-2 0,4-1-4 15,-1 0 5-15,2-2 0 0,0-2 4 0,3-1 8 16,3-1 3-16,0-3 12 0,2-1 13 16,1 0 22-16,-2-2 23 0,0 0 26 0,1-4 14 0,2-1 0 15,-1-4-4-15,-1-3-17 0,2-1-13 16,0-2-13-16,-1-1-9 0,1-1-6 0,-2-2-5 16,1 0 1-16,1-3-9 0,-1-1 0 0,0-2-6 15,-2-4-6-15,2-1-8 0,-3-2-11 0,2 0-8 16,-5 1-5-16,1 3 2 0,-1 2 9 15,-3 6 9-15,0 4 9 0,0 4 17 0,-1 5 4 16,-2 4-16-16,0 3-42 0,1 0-56 0,-2 7-21 16,-1 4 6-16,0 7 39 0,-3 6 50 15,0 2 16-15,4 4 10 0,0 4 3 16,3-4 0-16,2 3-1 0,-1-5 2 0,7 1-7 16,0-4-10-16,3 0-2 0,0-2-4 0,3-4 2 0,1 0-3 15,2-3 3-15,-1-2 3 0,1-3 0 16,0-3 17-16,0-2 8 0,0-1 10 0,-1-4 17 15,1-1 10-15,-2 0 8 0,2-2 12 0,-2-4 5 16,-2-2 2-16,1-3 4 0,1 0-7 0,-2-2-4 16,-1-2-9-16,5-1-10 0,-3-2-7 15,0-1-13-15,1-2-3 0,-1 0-4 0,-3 1-1 16,-1 2 1-16,-4 1 1 0,3 4 2 0,-5 2 2 16,0 4 11-16,-1 4 6 0,-2 2 5 0,0 1-1 15,0 0-12-15,0 2-22 0,-2 3-20 0,-1 1-13 16,0 3-4-16,-5 5 16 0,4 3 7 0,-4 2 5 15,3 1 3-15,0 1-5 0,0-3-1 16,1 1-8-16,3-3-8 0,1 0-28 16,0-1-41-16,1-2-56 0,7-2-73 0,1-1-89 15,0-2-107-15,-2-2-36 0,-1-2-545 0</inkml:trace>
  <inkml:trace contextRef="#ctx0" brushRef="#br3" timeOffset="-192900.82">16495 4576 2278 0,'0'0'28'0,"0"0"1"15,0 0-7-15,0 0-36 0,0 0-75 0,0 0-54 0,0 0-17 16,0 0-29-16,0 0-12 0,0 0-55 0,0 0-84 16,0 0 11-16,0 0-307 0</inkml:trace>
  <inkml:trace contextRef="#ctx0" brushRef="#br3" timeOffset="-191775.83">16585 5043 1885 0,'0'0'55'16,"0"0"28"-16,0 0 53 0,0 0-12 0,0 0-40 0,0 0-25 15,0 0-15-15,0 0-7 0,0 0-8 0,93-127-7 16,-76 111-8-16,0 2-4 0,0 2-5 15,-5 3-7-15,3 4-1 0,-4 0-2 0,-2 4-9 16,-2 1-2-16,1-1-6 0,0 1-7 0,-2 6 2 16,0-1-1-16,-1 3 2 0,1 2 6 0,-2 1 3 15,1 2 3-15,-1 1 2 0,0 0 2 16,-3 0 0-16,3 0 3 0,-1-2 4 0,2-1-1 16,1 0 3-16,-3-3-1 0,1-1 2 0,1-1 0 15,-2-2 5-15,3-2 3 0,-5-1 7 0,2-1 16 16,0 0 19-16,1 0 13 0,1-1 10 0,1-4-7 15,-1-2-14-15,3-2-16 0,1-2-10 0,0-1-9 16,1 1-6-16,0-2 1 0,0-2-4 16,0 1-2-16,3-1 5 0,1 0-10 15,-1-2-2-15,-1 0-4 0,3 0-13 0,-1 0-5 16,1 2-11-16,-2 3-4 0,-3 2-2 0,-2 3-5 16,-2 2 1-16,1 3-12 0,-5 2-14 0,0 0-12 15,1 0-9-15,-1 3 4 0,-1 3 17 0,-1 2 22 16,1 1 18-16,0 4 13 0,-1-1 2 15,0 5 3-15,4-2-5 0,1-2-8 0,1 1-1 16,0 0-10-16,4-1-1 0,0-3 2 0,1 0 8 16,4-2 11-16,-1-1 8 0,1-1 16 0,1-4 16 15,-5 0 22-15,7-2 18 0,-6 0 10 0,3-5 3 16,-2-1-6-16,-1-2-2 0,-1-1-7 16,-1-2 1-16,1-1-5 0,-2-1-6 0,1-1-6 15,0-2-11-15,-4-2-5 0,0 1-8 0,1-4-5 16,-1-3-6-16,0-2-9 0,2-2-4 0,-3-4-7 15,3 0-7-15,1-1-5 0,-3-1-5 0,-1 4-6 16,-1-1 4-16,-4 8 12 0,0 3 12 16,-2 4 16-16,-1 6 3 0,-4 4-6 15,4 4-23-15,-5 2-23 0,5 1-22 0,-5 7-12 0,-1 6 15 16,-1 5 10-16,0 4 18 0,-1 5 4 16,3 1 0-16,3 3 0 0,-1 0 4 0,3 2 8 15,3 0-1-15,0-1 3 0,0-3-6 16,0-3-4-16,2-2-5 0,5-4 2 0,-2-2 6 15,2-2 9-15,2-3 12 0,-1-2 7 0,1-3 6 0,2-2 9 16,-3-4 8-16,0 0 17 0,5-4 16 16,-2 1 18-16,1 0 13 0,-1-5-1 0,0-2-13 15,2-2-17-15,2-2-15 0,-2-1-15 0,0-4-9 16,4 2-11-16,-4-2-7 0,5-1-8 16,0 1-5-16,-3 0 0 0,2 2-2 0,-4 2 2 15,-1 0 0-15,1 4-2 0,-7 1-6 0,1 4-4 16,-5 1-12-16,3 2-14 0,-4 0-11 0,0 0-12 15,-1 2 3-15,1 3 10 0,-1 0 15 0,0 3 16 16,0 0 11-16,0 3 4 0,0-2 0 16,0 0 3-16,0 1 0 0,0-1 4 0,0 3-1 15,0 0 0-15,0 0-1 0,2 0-1 0,4-2 2 16,-1 2-1-16,3-1 2 0,1 0-2 16,2 0 2-16,0-1-1 0,1-1 1 0,5 1 5 15,-2-1-3-15,2-2 4 0,-1-1-3 0,-1-1 1 16,1-3 10-16,-1-1 3 0,3-1 9 0,-3 0 0 15,1 0 0-15,-1-5 0 0,0 1 1 0,-2-3 9 16,2 0-1-16,-2-3 1 0,-3 0-4 16,1-2-4-16,1 1-9 0,0-3-7 0,-1-2-7 15,1 0-8-15,-2-2-6 0,1-1-9 0,-1-2-7 16,-1 1-19-16,-3 0-9 0,2 0-5 0,-6 2 2 16,-2 4 20-16,0 4 12 0,-1 2 13 15,-5 4-1-15,0 3-15 0,-2 1-15 0,3 0-8 16,-4 2 4-16,-2 8 8 0,1 3 16 0,-5 3 8 15,2 3 9-15,1 4 9 0,-3-1 9 16,4 0 3-16,1-1-3 0,5-3 0 0,0-1-16 0,4 2-7 16,1-2-9-16,1-1-18 0,7 3-8 15,4-2-9-15,4-1 5 0,3-1 2 0,2-1 2 16,1-1-13-16,1-4-44 0,6-3-81 16,-8-2-190-16,-5-2-653 0</inkml:trace>
  <inkml:trace contextRef="#ctx0" brushRef="#br3" timeOffset="-191536.5">17196 4556 2175 0,'0'0'-230'0,"0"0"59"0,0 0 207 0,124 1 37 16,-76-1-9-16,4 0-23 0,7 0-13 16,2-1-8-16,1 1-7 0,4 0-13 0,0 0-4 15,3 0-21-15,-6 1-59 0,3 2-163 0,-20 1-186 16,-14-2-823-16</inkml:trace>
  <inkml:trace contextRef="#ctx0" brushRef="#br3" timeOffset="-190557.84">18874 4986 1907 0,'0'0'-40'16,"0"0"1"-16,0 0 9 0,0 0 27 16,0 0 4-16,0 0 3 0,0 0 24 0,0 0 32 15,0 0 22-15,0 0 6 0,0 0-9 0,0 0-14 16,0 0-14-16,0 0-15 0,121-40-7 0,-102 29-6 15,-3 3-7-15,-1-1 1 0,1 1-2 0,-3 0 3 16,-3 0 3-16,-1-2 4 0,-4 1 2 0,2 1 1 16,-4 1-5-16,0-1-5 0,-2-1-5 0,-1 0-10 15,0 1-8-15,-4-2-18 0,1 1-19 16,-7 2-13-16,3-1-21 0,0 1-10 16,-7 2-11-16,2 2-11 0,1 3-1 0,-2 0-10 0,-1 0 9 15,1 5 10-15,1 2 16 0,-5 4 24 16,5 1 11-16,-1 3 15 0,-3 3 14 0,5 1 13 15,-2 3 10-15,4-1 2 0,1 2 0 0,5-3-2 16,3 1-6-16,0 0-3 0,3-3 6 0,6 1 7 16,5-2 8-16,3 0 9 0,4-3 3 15,0-3 8-15,8-5 13 0,-1-1 13 0,3-4 12 16,0-1 7-16,1-2-2 0,0-6-2 0,3-3 2 16,-3-2-2-16,-1-3-5 0,-1-2-2 15,-4-1-8-15,1-2-9 0,-1-3-4 0,-3-1-7 16,0-2-9-16,-2-1-9 0,1-1-6 0,1-4-13 15,-2-1-5-15,0-2-5 0,-2-3-8 0,-4 0-4 16,3 0-5-16,-6 0-9 0,-1 3-8 0,-1 2-3 16,-4 3 1-16,-3 5 8 0,-3 3 17 0,0 4 17 15,-4 6 5-15,-3 4-2 0,-2 4-19 16,-2 1-33-16,0 4-27 0,-7 0-4 0,4 5 8 16,-7 5 23-16,0 4 28 0,-3 5 10 0,2 1 8 15,2 4 10-15,0 2 4 0,1 2 2 0,7 1 5 16,0 2-2-16,3-1-9 0,5 2-1 15,0-1-6-15,4 2-6 0,5-1 1 0,5-1-1 16,3-3-3-16,4-1-4 0,0 0 4 16,7-3-1-16,-1-2 5 0,4 0 10 0,-1-5 4 15,2-1 5-15,2-3 6 0,0-4-1 0,2-3 7 16,-1-3 3-16,-1-2 6 0,0-1 9 0,-5-2 3 16,1-4 6-16,-4-2 3 0,0-2 0 0,-1-4 4 15,-3 1-6-15,1-2-4 0,-3-1-9 16,-2-2-10-16,-1-1-7 0,0 1 1 0,-3-1-4 15,-3 0-3-15,2 0-3 0,-7 1-8 0,4 3 0 16,-6 1 5-16,0 4 6 0,-1 1 0 0,-6 3 3 16,2 0-5-16,-1 4-9 0,-2 2-5 15,1 0-12-15,-1 0-5 0,-1 4-3 0,-2 3 2 16,-1 1 2-16,-1 4 3 0,1 1 7 0,2 2 2 16,1-2 4-16,4 2 2 0,-2 0-1 0,4-1-1 15,3 2-1-15,0-2 0 0,3-1-3 0,6 1 0 16,0 0 0-16,1-1 1 0,4 0 1 15,3 0 1-15,3-2 0 0,0-1-4 0,1 0 2 16,2-1-3-16,3-1-3 0,-1-2-7 16,3 0-15-16,-4-2-27 0,4 1-44 0,-1-2-91 0,-2-1-158 15,-6 0-180-15,-8 0-826 0</inkml:trace>
  <inkml:trace contextRef="#ctx0" brushRef="#br4" timeOffset="-68446.09">8648 14497 0 0,'0'0'103'0,"0"0"15"0,0 0-68 0,0 0-3 15,0 0 18-15,0 0 24 0,0 0 14 16,0 0 6-16,0 0-1 0,0 0-2 0,0 0-2 15,0 0 0-15,5-47-8 0,-7 44-10 0,0-1-10 16,1 1-14-16,-2-1-7 0,-1 1-4 0,2-1-6 16,-2 0-6-16,-1 0-7 0,-1 1-6 0,1-1-6 15,-1-1-4-15,0 1-4 0,-4 0-2 0,1 0-3 16,-1 1-4-16,-4-1-1 0,2 2 0 16,-3-2-3-16,-3 1 3 0,0 1-2 15,3-1 4-15,-5 2 1 0,2 1-2 0,0 0 0 16,-2 0-2-16,1 0-5 0,-3 1 3 0,-2 3 0 15,3-1-1-15,-4 2 4 0,0 1 0 0,2 1 2 16,-1 0 0-16,1 1 1 0,1 2 0 16,1 0 1-16,1 2 0 0,-1-1 4 0,-3 1-3 15,4-1 2-15,-1 1-3 0,2-1-4 0,2 0 4 0,1-1 1 16,2 1-2-16,0 0 4 0,3 2-3 16,0-1-1-16,1 0 3 0,2 0 1 0,1 2 1 15,1 0 1-15,1 0-1 0,1 1-5 0,0 0 1 16,3 1 0-16,0-1-4 0,1 1 4 15,0 0-1-15,1 3-1 0,3-1 3 0,1 2 4 16,3 0-5-16,1 0 0 0,1-1-2 0,4 1-5 16,-2-1 2-16,4 2 3 0,-1-1-3 0,3 2 1 15,2-3-3-15,0 0 0 0,1-1-2 16,1 1 1-16,-1-2-2 0,4 0-5 0,-1-1 3 16,-3 0-5-16,3-1-2 0,1-1 5 0,-1 0-5 15,1-4 0-15,-2-2-1 0,0-2 3 16,0-2-1-16,-2-1 7 0,2-3 3 0,-1 0-2 15,-2 0 1-15,0-4 1 0,-1-1 2 0,-3-2 2 16,0-2 5-16,-5-1 2 0,1-1 2 16,-2-3 3-16,0 0 0 0,0-2 3 0,-1 0 0 15,0-2 1-15,2-3 5 0,-1-1 0 0,0-2-1 16,-1-3-2-16,1 0 0 0,-1-3-6 0,-3 0 3 16,1-3 0-16,1 1-5 0,-5-2-1 0,1-1-5 15,-1 0-1-15,-3 1-5 0,0 2 3 0,0 1-3 16,0 2-6-16,-6 1-2 0,2 5-17 0,-4 2-20 15,-3 3-28-15,0 5-47 0,-6 3-62 16,3 6-85-16,-6 1-79 0,-1 3 24 0,4 2-268 16,7 1 425-16</inkml:trace>
  <inkml:trace contextRef="#ctx0" brushRef="#br4" timeOffset="-67278.83">10428 16300 122 0,'0'0'86'0,"0"0"0"0,0 0 29 0,0 0 6 15,0 0-2-15,0 0-24 0,0 0-13 0,0 0-9 16,0 0-7-16,0 0-1 0,0 0-13 0,0 0-6 15,0 0-3-15,0 0-8 0,-110-82-4 0,94 82 2 16,-4 0-6-16,0 0 0 0,-1 0 4 0,0 4-4 16,-1 0-1-16,0 2-3 0,1 1-7 15,-1 0-4-15,2 2-5 0,-1 1-1 0,0 2-3 16,-1 1-1-16,-3 1 2 0,2 1-1 0,1 0 6 16,0 3 2-16,1-1-3 0,2 2-2 15,1 2-2-15,5 2-7 0,0 0-2 0,3 1 6 16,2 2-7-16,1 0 4 0,2 1-2 0,3 2-2 15,2-3 1-15,0 2 3 0,6-1-2 16,2 1-7-16,1-1 6 0,2 0-7 0,2-3-1 16,0-1 6-16,5 0-5 0,0-3 2 0,0-2 1 15,2 0 1-15,2 1 1 0,-1-2 2 0,-1 2 4 16,2-3-7-16,0-1 5 0,0-1-3 16,1-3 2-16,2-1 3 0,1-1 0 0,0 0-2 15,1-2-4-15,-4-3 6 0,4 0-8 0,-3-2 7 16,-3-1 1-16,-1-1-6 0,1 0 6 0,-1-2 4 15,-4-3-2-15,-2-2 0 0,-1 0 8 0,1-1-8 16,-2 0 6-16,-2-1 7 0,1-1-5 0,-2-3 7 16,0 1-1-16,-3 0 0 0,3-1-2 15,0-2 4-15,-2-1 2 0,0 0-3 16,0-2 9-16,2-2-1 0,-2-2 0 0,-2-1 6 0,4-4 1 16,-2-1 2-16,-3-5 3 0,3 0 5 0,-4-1-4 15,1 0 4-15,-2 1-2 0,-1-1-8 16,-1 1 2-16,0 0-6 0,-3-1 0 0,-3 4-3 15,-3-1 1-15,0 2-3 0,-3 1-3 0,1 0 2 16,-7 3-8-16,1 0 0 0,-1 3-4 16,-2 1-6-16,1 2-7 0,-2 1-9 0,-1 2-13 15,4 2-24-15,-1 1-20 0,1 0-40 0,3 2-63 16,-1 2-108-16,4 2-95 0,5 2-599 0</inkml:trace>
  <inkml:trace contextRef="#ctx0" brushRef="#br4" timeOffset="-34735.82">8166 15136 0 0,'0'0'105'0,"0"0"-18"0,0 0-33 16,0 0-14-16,0 0-9 0,0 0-3 16,0 0-1-16,0 0 14 0,0 0 20 0,0 0 17 15,0 0 18-15,0 0 5 0,-64-6 1 0,58 8 6 16,1-1 3-16,1 0-1 0,0 0-10 0,1 1-14 15,0 2-19-15,-2-2-7 0,2 0-7 16,-1 2 0-16,-1-2-2 0,0 3-5 0,0-1-9 16,0 1-9-16,-1 2-2 0,-1 0-8 0,1 2-2 15,-1 1 0-15,-1 2-6 0,1-1 5 16,-1 1-3-16,0-1-2 0,-1 1 1 0,0 1-5 16,2-2 3-16,-1 2-2 0,1-1 1 0,-1 0-1 15,2 0-2-15,0 0-1 0,0-1 2 0,1 1-4 16,-2 0 1-16,4-1 5 0,-2 0-9 0,0 1 7 15,1 1 0-15,-1-2-2 0,2 2 7 16,0-1-2-16,-2 2 1 0,2-1-2 0,0 1 2 16,-1-1-1-16,1 1 0 0,0 0 1 0,-2 2-3 15,1-1 3-15,-1 3-1 0,1-2 4 0,-1 1-4 16,0 0 1-16,-3 2 0 0,3-1-4 0,-3 2 3 16,2-1-1-16,-4 2-1 0,2-2-1 15,0 2 2-15,-1-1-3 0,1-1-1 0,0 1 2 16,2-3-5-16,1 0 4 0,-1 0 1 0,2-2-1 15,0-1 3-15,0 1-3 0,2 1-2 16,0-2-2-16,0 1 1 0,1 0 0 0,-1-1 0 16,1 0 5-16,1 0-4 0,-1 0 1 0,1 0 1 15,1 0 0-15,-2-1-1 0,0 1 2 16,1-1-1-16,-2-1 1 0,1 1 1 0,0-1-1 16,-2 1 1-16,2-1-4 0,-2-1 2 0,0 1-4 15,3-2 1-15,-2 0 3 0,0 0-4 0,1-1 1 16,0-1 0-16,1-1-1 0,-1-2-1 15,1 1 4-15,-2-1-2 0,2 1-2 0,0-2 5 0,-1 1-7 16,1 1 3-16,1 0 2 0,-2 1-4 16,1 0 4-16,-1 1-2 0,0 3 1 0,-2-2-3 15,2 0 2-15,-2 1 2 0,1 0-5 0,-1-2 4 16,2 1 0-16,-1-1-2 0,2 0-2 16,-2 0 5-16,-1 1-7 0,1-2 2 0,0 2 5 15,1 1-5-15,1-1 3 0,-3 1-2 16,1 0 3-16,0 0-5 0,0-1 4 0,1 1 3 0,-1 1-6 15,1-2 6-15,1 0 1 0,-2 0-7 16,0 0 6-16,0 1-1 0,0-2-5 0,2 0 5 16,-2-1 4-16,2-1-4 0,0-1 7 0,0-1-6 15,0-1-8-15,0-2 2 0,0 0-10 0,0 2 6 16,0-3-7-16,0 0-2 0,0 0-9 16,0 0-21-16,0 0-9 0,0 0-25 0,0-3-20 15,2 0-25-15,0-2-57 0,-1 1-78 0,2-3-78 16,-1 1 7-16,-1 1 47 0,1 1-215 0</inkml:trace>
  <inkml:trace contextRef="#ctx0" brushRef="#br4" timeOffset="-34371.77">7468 16516 0 0,'0'0'107'16,"0"0"-27"-16,0 0-11 0,0 0-16 0,0 0-25 15,0 0-2-15,0 0 9 0,0 0 15 0,0 0 17 16,0 0 22-16,0 0 2 0,0 0 10 16,0 0 7-16,0 0 5 0,-22 76 5 0,26-63 1 15,-2 2-5-15,3 2-18 0,0 1-7 0,0 3-20 16,1 0-14-16,-1 0-6 0,0 1-12 0,0-3-3 15,1-1-7-15,1 0 3 0,-3-3-10 0,2-2 1 16,0-1-2-16,0-3-9 0,0-1 4 16,-1-2-7-16,2-3 1 0,0-2-1 0,0-1 4 15,1 0 5-15,2-7 2 0,1-4 4 0,0-3-4 16,3-3-7-16,0-3-9 0,0-4-13 0,2-2-28 16,2-3-24-16,-3 1-37 0,3-2-67 15,2 3-73-15,1-1-105 0,-2 2 9 0,-5 6-155 16,-5 8 225-16</inkml:trace>
  <inkml:trace contextRef="#ctx0" brushRef="#br4" timeOffset="-33032.09">8174 16962 0 0,'0'0'28'0,"0"0"100"0,0 0-62 16,0 0-23-16,0 0 8 0,0 0 30 16,0 0 30-16,0 0 27 0,0 0 7 0,0 0-5 15,0 0-8-15,0 0-5 0,0 0-8 0,0 0-6 16,-45 9-8-16,43-9-19 0,2 0 2 0,0-1-11 16,0 1-6-16,0 0-4 0,0 0-21 0,0 0-11 15,0 0-16-15,0 0-5 0,0 0-10 0,0 0 5 16,0 0 5-16,4 0-4 0,2 0 9 15,0 0-2-15,3 0-3 0,1 0 0 0,2 0 4 16,4 0-2-16,-1 0 2 0,3 1 2 0,4-1-5 16,2 0 0-16,1 0-6 0,5 0-1 0,0 0-2 15,2 0 1-15,4-2 2 16,0-2-5-16,3 0 3 0,1-1-3 0,-3-1-3 0,-1-1 0 16,-2 0 0-16,0 1-3 0,-2 0 2 15,-2 1 6-15,-1 1-5 0,-2 0 2 0,-1 1 1 16,-1-1-6-16,-2 1 3 0,-2-1 2 0,0 2 0 15,-4 0-3-15,0-1 2 0,0 2-4 0,-1 1-1 16,0 0 4-16,-4 0-2 0,4 0 3 0,-2 0-3 16,0 0 3-16,1 0-4 0,0 0 0 15,0 0 5-15,0 0-5 0,1 0 2 0,1 0 3 16,-1 0-3-16,2 0 0 0,2 0 3 0,0 0-8 16,-1-1 1-16,0-1 8 0,-1 0-8 0,-1 0 8 15,2 1-4-15,-2-1-4 0,-1-1 4 0,1 1 0 16,2 0 3-16,-5-1-5 0,4 0 2 0,1 1-4 15,-3 0-1-15,1-1 5 0,0 1-3 16,-2 0 1-16,2-1 1 0,-1 2-3 0,-2 0 3 16,-2 1 2-16,-1-1 1 0,0 1-2 0,-1 0 0 15,-1 0-1-15,0-1 2 0,-1 2-1 0,-1-1 2 16,-1-1-4-16,3 1-4 0,-1 0 10 16,-3-1-8-16,3 1 3 0,-1 0 6 15,0-2-5-15,2 1 3 0,-1-1 4 0,1 0-6 0,1 0-4 16,2 0 5-16,1-1-6 0,1-1 2 15,-2-1 6-15,1 1-3 0,0 0 1 0,1 0-2 16,-3 0-1-16,-1-1-5 0,0 0 2 0,0 1 2 16,-2 0-6-16,-4 2 1 0,0 0-9 15,-1-1-20-15,-3 3-29 0,0-1-35 0,0 1-65 16,0 0-104-16,0 0-153 0,-4-1-41 0,2 1-267 0</inkml:trace>
  <inkml:trace contextRef="#ctx0" brushRef="#br4" timeOffset="-32173.79">8415 16770 70 0,'0'0'151'0,"0"0"-86"15,0 0 14-15,0 0 33 0,0 0 12 0,0 0 5 16,0 0-11-16,0 0-18 0,0 0-19 16,0 0-10-16,0 0-22 0,0 0-5 0,0 0-5 15,-59 14-1-15,52-8 5 0,-1 0-9 0,1 1 8 16,-3 1-6-16,-1 1 9 0,0-1 10 16,-2 2 1-16,0 0 1 0,1 0-8 0,0 2-3 15,-1-1-12-15,0 1 1 0,-1 0-5 16,1 2-9-16,-2 0 2 0,3-2-4 0,0 0 1 15,0 1-1-15,2-3 1 0,1 1-7 0,1-1-2 16,0-3 4-16,3-2-7 0,1 0 7 0,0-1-4 16,4-2-2-16,-1 0-4 0,1-1-5 0,0-1 2 15,1 0-2-15,1 0 12 0,6 0 0 0,-1 0 8 16,2 0 8-16,2 0-1 0,3 0 5 16,0-2-6-16,4 0-4 0,1-1-11 0,1 0 2 15,1 1-7-15,0-1-2 0,-1 1 4 0,1 1-5 16,0 1 0-16,-2 0-3 0,1 0 0 0,0 0-4 15,-3 1 5-15,1 2-2 0,-2 1-6 0,3-1 2 16,-4 2-13-16,1 0-10 0,-3 3-22 16,1-1-31-16,-2 0-41 0,0 3-58 0,-2-1-90 15,0 3-126-15,-3-3 20 0,-2-2-357 0</inkml:trace>
  <inkml:trace contextRef="#ctx0" brushRef="#br4" timeOffset="-31344.58">8310 16873 58 0,'0'0'118'0,"0"0"-63"0,0 0-10 0,0 0-1 15,0 0 16-15,0 0 12 0,0 0-1 0,0 0-4 16,0 0-14-16,0 0-9 0,0 0 0 16,0 0 3-16,0 0-5 0,0 0 4 0,-85 18-6 15,79-12-10-15,-1 0 3 0,-1 0-5 0,2 1 2 16,-2 1 0-16,0 2 0 0,0 0 0 0,-1 1-8 15,1 0 3-15,-2 1-7 0,1 0-5 0,-2 0 1 16,1 2 0-16,0 0-3 0,-1-1 7 16,2 0-1-16,1 0-6 0,-2-1 8 0,3 0-6 15,2-1 7-15,-1-3 6 0,4 0-1 0,-1 1 4 16,2-4-8-16,1 1-5 0,0-2-11 16,0-1 3-16,2 1 6 0,2-2-2 0,2-1 14 0,1 1 2 15,1 0 6-15,2-1 0 0,3-1 11 16,2 0-9-16,-3 0 3 0,6 0-2 0,-2 0-9 15,1 0 1-15,2 0-12 0,1 0 7 0,0 0-16 16,-1 0 5-16,-1 0-1 0,0 0-9 0,0 1 6 16,1 2-9-16,0-1-3 0,-2 2-2 15,-1 0 2-15,3 1-4 0,-4 0 0 0,1-2 4 16,-1 1-7-16,-1 0 3 0,-2 0-8 0,0 0-9 16,0 0-9-16,-2 1-11 0,1-1-11 0,-3 0-21 15,-1-1-19-15,1-1-42 0,-3 1-48 0,1 1-57 16,-3-1-25-16,0 0 39 15,-1-1-236-15</inkml:trace>
  <inkml:trace contextRef="#ctx0" brushRef="#br4" timeOffset="-26606.89">9005 12008 0 0,'0'0'103'0,"0"0"-25"16,0 0-54-16,0 0 0 0,0 0-4 15,0 0 1-15,0 0-1 0,0 0 2 0,0 0 1 16,0 0 5-16,0 0 9 0,0 0 5 0,-8-22 4 16,8 22-1-16,0-1-5 0,0 1 0 0,0 0 0 15,0-2 3-15,0 2 5 0,0 0 1 0,0 0-2 16,0 0-7-16,0 0-12 0,0 0-13 16,0 0-11-16,0 0-4 0,0-1 3 0,0 1 7 15,0 0 17-15,0-1 2 0,-1 0 0 0,1 0-4 16,-1-2-6-16,1 2 5 0,-2-2 2 15,1-1 10-15,-2 1-4 0,1-1-2 0,0 1-4 16,1-1-7-16,0 0 1 0,-2 0-6 0,0-2-2 16,1 1-1-16,1 0-4 0,0 1-1 0,-2-1 1 15,-2 0 2-15,3 1-2 0,1-1 7 0,-3 1-1 16,0-1 2-16,2 2 4 0,-2-2 3 0,0 1 5 16,-4 0 2-16,4 0 1 0,-3 0-3 15,3 2-4-15,-4-2-5 0,-2 1-4 16,1 0-6-16,-1 1-4 0,-2 0 3 0,0-1-4 15,-3 2 4-15,0 1-1 0,-3 0-3 0,0 0 0 16,1 0-1-16,0 0 1 0,-2 4-3 16,1-2 4-16,0 3-3 0,1-1-1 0,-2 1 3 0,1 1-2 15,-1 1 1-15,2 0 0 0,1-1 0 0,0 4-4 16,1-1 4-16,-3 0-1 0,1 3-1 16,0 2 4-16,-2-2-7 0,1 3 1 0,1-1-2 15,1 2-1-15,-2 1 3 0,4 1 0 0,-3 0 0 16,5 0-1-16,-2 1 0 0,3-1-1 0,0 0-2 15,1 1-2-15,2 1 2 0,1 0 1 16,-1 2-1-16,4-1 4 0,-2 0-5 0,4-1-1 16,1-1 1-16,1 0-3 0,0 0 0 0,1-1 2 15,3 0-2-15,2 0-1 0,4-1 2 0,0-1-5 16,0 0 0-16,3-1 1 0,4-1 2 0,-1 1 5 16,0-2 0-16,4-2 5 0,1 0-2 0,2-2 2 15,3-1 3-15,-2 0-1 0,3-2 2 16,-1-1-1-16,0 0-4 0,-2 0-2 15,1-1-1-15,-2 0-4 0,2-1-2 0,-2 0 2 16,-1-2-9-16,4 1-2 0,-3-2-3 0,-2 0-8 16,1 0 3-16,-1 0-5 0,-2-2 5 0,1-2 4 15,-4-1 5-15,-1-1 7 0,4-1 6 0,-6-1 2 16,3-2 5-16,-4 0 4 0,1-1 2 0,0-2 6 16,-2-1 1-16,2 0 4 0,-3 0 8 15,-1-3 5-15,-1 1 9 0,-2-2 6 0,3-2 1 16,-4-2-1-16,0 1-2 0,3-4-3 0,-5 1-2 15,1-2 5-15,-1-2 1 0,-2-1 2 0,-1 0 4 16,0 1-2-16,-3-1-3 0,-2-1-2 16,-4 1-2-16,1-1-3 0,-2 2 1 0,-5 1-6 15,1 0-4-15,-4 6-3 0,-2 1-8 0,-4 3-2 16,-1 3-6-16,-3 3-2 0,1 2-3 16,0 2-6-16,-4 3-2 0,1 0-9 0,1 3-3 15,6 1-11-15,-1 0-20 0,3 0-41 0,5 2-47 16,0 2-82-16,5-1-120 0,5 2-33 15,1 0-395-15,5-3 560 0</inkml:trace>
  <inkml:trace contextRef="#ctx0" brushRef="#br4" timeOffset="-25516.84">10942 13970 36 0,'0'0'71'0,"0"0"-17"0,0 0-7 0,0 0 2 16,0 0-3-16,0 0 0 0,0 0 12 0,0 0 24 15,0 0 21-15,0 0 9 0,0 0-7 0,0 0-18 16,0 0-11-16,0 0-16 0,22-81-6 15,-22 72-5-15,0 1-4 0,-1-1 0 0,-6 1-4 16,-1-1-5-16,-3 1-11 0,-1 0-11 0,-1 0-10 16,-6 1-4-16,-3 0-3 0,-2 0-1 15,0 2 3-15,-4-1 1 0,2 3 5 0,-5 0-1 16,-1-1 1-16,0 3 1 0,1 0-2 0,0 1 1 16,0 0-2-16,0 0 0 0,0 4-1 0,0 2-2 15,1 1 0-15,-1 3-1 0,2 2 0 16,3 1 2-16,-1 1 0 0,0 3 1 0,4 1 4 15,1 0-3-15,2 1 2 0,1-1 1 0,5 2 0 16,-1 1 6-16,4 1-1 0,2-1 0 16,4 5-1-16,-1 1-7 0,5-1 1 0,1 3-4 15,0 0-4-15,0 3 3 0,7-1-1 0,1-2-2 16,5 1-2-16,0-1-4 0,5 0-1 16,2-2 0-16,3 0-1 0,5-2 4 0,1-3 2 0,4-1 1 15,-1-3 6-15,6-2-1 0,2-3 1 16,3-1 1-16,-2-3-2 0,3-4 2 0,2-1-1 15,-2-2 0-15,-2-2-2 0,2 0 1 0,-2-3 0 16,-6-4-1-16,2-2 4 0,-4-3-1 0,0 0 0 16,-2-4 0-16,-2 1 1 0,-3-3-1 0,-4 0 2 15,-1 1 4-15,-3-3 3 0,-4 1 3 16,0 0 1-16,-2-2 1 0,-3 2 2 16,-2-2 2-16,-5 0 6 0,4-1 1 0,-5-2 5 0,-2 0 0 15,-1-2-4-15,-7 0 0 0,3 0-6 0,-5-2-3 16,0 1-4-16,-4-1-3 0,2-1-2 15,-3 3 1-15,-2-2 0 0,-3 3 2 0,-1 0-1 16,-2 5 2-16,-3 0 2 0,-2 6-3 0,2 4 4 16,-2 3-7-16,-1 4-2 0,1 2-6 15,3 1-6-15,2 0-5 0,-3 0-6 0,5 3-11 16,0 1-23-16,4-1-34 0,0 1-57 0,5-1-74 16,5-1-86-16,-1 0 3 0,7-1-443 0</inkml:trace>
  <inkml:trace contextRef="#ctx0" brushRef="#br4" timeOffset="-24035.74">8479 12642 151 0,'0'0'91'0,"0"0"-53"0,0 0 11 0,0 0 15 16,0 0 13-16,0 0 5 0,0 0-7 15,0 0-13-15,0 0-10 0,0 0-8 16,0 0-7-16,0 0-7 0,0 0-1 0,0 0 0 15,-94 6 6-15,79 0 7 0,1 2 1 0,-1 1-2 16,-1 0-8-16,-1 1-8 0,-2 1-7 0,2 1-7 16,-3 1-2-16,1 1 3 0,-2 0-4 0,0 1 4 15,2 0-2-15,-1 2-2 0,1-2 2 0,-1 2-5 16,-1-1 4-16,0 0-3 0,1 0 0 16,-1 3 6-16,2-3-2 0,3 1 1 0,0-1 0 15,-2 1-2-15,5 2 2 0,-3-2 1 0,1 0-1 16,2 0 0-16,1 1-4 0,-1-2 0 0,2 1-3 15,0-1 0-15,2 2-1 0,2-1-1 16,-2 0 2-16,0 0-2 0,2 3 0 0,-3-1 1 16,0-1-2-16,2 1 1 0,-2 1 0 0,2-1-1 15,-2 2 4-15,0 0 2 0,0 2 1 0,0-1 1 16,0 1 1-16,0 0-1 0,0 1 0 0,0 1 0 16,0 1-1-16,1 0 0 0,-1-1-2 15,2 0 1-15,-3-1-1 0,2 1-1 16,1 1 1-16,-1 0-1 0,2 0 1 0,-3 2 0 15,3-2 1-15,-4 2-2 0,2-1 1 0,0 0 1 16,0 2 1-16,-1-1-1 0,2 0-1 0,-1 1 0 16,-1 1 0-16,1-1 1 0,0 2 1 0,1-1-1 15,-2 0-1-15,4-1 2 0,1-2 2 0,-3 2 0 16,2 0 4-16,0 0-2 0,1-2-4 16,0 2 1-16,-2-1-3 0,1-1 0 0,1 3 1 15,0 0-3-15,0 1-1 0,0 2 5 0,-1 1 1 16,-1-1 4-16,0 3 5 0,1-1 1 0,-1-1 4 15,0 2 1-15,-1 0 3 0,3 1-3 0,-1-1-3 16,2 0-3-16,0-1-8 0,0-2-3 16,-2-1 1-16,4 0-1 0,-3 1 1 15,1-2 1-15,1-2-1 0,1-1 0 0,-2 1 0 0,2-2 0 16,-1 2-3-16,-2 2 4 0,3-2-3 0,-1 0-1 16,1-2 1-16,-2 0-2 0,2-2 1 0,-2 1-1 15,-1-3 1-15,0 2 0 0,1-2 2 16,0-1 0-16,1 1-1 0,-1-1 1 0,1-1 0 15,0 0-1-15,-1 0 0 0,1 0-1 16,0-2-3-16,-1 2 1 0,2 1 3 0,0-1-2 16,1 0 5-16,1 1-3 0,-1-1 0 0,1 0 1 15,-1 0 0-15,1-2 3 0,-2 1-6 16,1-1 7-16,1-1-6 0,-1 2 6 0,0-1 2 0,1-1 0 16,0 0 1-16,-2 2-5 0,1 0 2 15,0 0-2-15,1 0-1 0,-1-1 1 0,-1 1-3 16,2-1-2-16,-1 0 0 0,1-1 0 0,1 1-2 15,-1 0 4-15,0 0-5 0,0 1 2 0,0-2 2 16,0-1-3-16,0 2 5 0,0-2-5 16,2-1 0-16,-2 0-4 0,2-1 6 0,-1-2-2 15,-1 1-6-15,0-2 8 0,0 0-12 0,0-2 4 16,0 0 1-16,0 1-4 0,0 1-1 0,-2-1-3 16,-1-1 2-16,1 0-10 0,-1 1 6 0,-1-3-7 15,0 0-5-15,1-1 3 0,1 0-2 16,-2-1 0-16,3-2-1 0,-2 0 3 15,1-2-7-15,0-1-2 0,2-1-19 0,-1 0-26 16,1 0-7-16,-1 0-6 0,1-2 13 0,-1-3 5 16,1-1-7-16,-2-2-33 0,1-1-52 15,0-3-44-15,1 2-40 0,-2 0 41 0,0 0 52 0,2 3 11 16,-2 2-125-16</inkml:trace>
  <inkml:trace contextRef="#ctx0" brushRef="#br4" timeOffset="-23821.83">7048 16399 0 0,'0'0'180'16,"0"0"-50"-16,0 0-14 0,0 0 29 16,0 0 29-16,0 0-1 0,0 0-15 0,0 0-2 15,0 0-17-15,0 0-14 0,0 0-15 0,17 117-17 16,-10-110-7-16,1-1-13 0,2-2-2 0,-1-1-18 16,-1-2-13-16,2-1-5 0,0 0-9 0,0-1-2 15,-1-4-2-15,2 0-1 0,0-3-7 16,1-2 1-16,1-3-3 0,0-2-7 0,3-3-7 15,-1-4-13-15,5-2-24 0,1-4-48 16,0-5-64-16,6-2-114 0,2-2-159 0,-7 6-64 16,-7 11-237-16</inkml:trace>
  <inkml:trace contextRef="#ctx0" brushRef="#br4" timeOffset="-21910.16">10428 14530 0 0,'0'0'61'0,"0"0"-23"0,0 0-12 15,0 0-10-15,0 0 5 0,0 0 13 16,0 0 5-16,0 0 0 0,0 0-2 0,0 0-4 16,0 0 5-16,0 0 12 0,9 3 7 0,-9-3 10 15,0 1 0-15,0 0-1 0,0 0-1 16,0 2-5-16,0-1-8 0,-1 2-12 0,-1 1-11 15,-4 2-6-15,3 1-5 0,-5 0 0 0,0 2-3 16,3-2-3-16,-3 3 1 0,-1-2 1 16,0 0 4-16,0 2 4 0,1 1-1 0,-1-1-4 15,-3 1-4-15,0 1-4 0,-1 2-3 0,2-1 1 16,-4 1-1-16,1 0 1 0,2 1 5 0,-4-1 0 16,3 1 0-16,0-1-7 0,-2 1 0 0,2-1-4 15,1 1-6-15,-5-1 7 0,6 2-6 0,-1-2-2 16,0 2 4-16,0-2-5 0,-1-1 1 0,3 1 6 15,0 0-2-15,-1-1 0 0,2 1 0 16,-1-1-2-16,2 1 1 0,-1 0 3 0,-2-1 0 16,3 2 0-16,-3-1 0 0,1-1-2 0,0 2 2 15,-5-1-1-15,4 1 0 0,0-2 1 16,0 3-2-16,1-1 1 0,0-1-2 0,0 1 3 16,0-2-3-16,-1 1-1 0,1-1 0 0,1-2 0 15,-2 1 1-15,1 0-1 0,-1 1 5 0,-1-2-5 16,-1 1 0-16,-1-2 2 0,2 2-6 15,0 0 1-15,-4-2 0 0,4 1 1 0,-3-1-1 16,1 1 1-16,-1-2 0 0,0 2-7 0,1 1 4 16,-3-1 1-16,3 1 2 0,-2-1 7 15,2 1-2-15,-4 1 1 0,-1 0 0 0,2 0 0 16,-1 0 0-16,-2 0 5 0,2 1 0 0,-2 1-1 16,0 0 0-16,-1 0-2 0,-1 2 0 0,-3 0-1 15,4 2 3-15,-2-2-2 0,1-1 2 0,-2-1 5 16,1 1-1-16,0-1 1 0,-1-2-3 15,-1 0-1-15,3 1-4 0,-2-1 4 0,0 1-2 16,2 0 1-16,1 0 7 0,0 0-4 0,-1-1 3 16,0 1 1-16,1 1-2 0,0-3-1 0,2 1-3 15,1-1 1-15,-2-1-3 0,3-1 3 0,1 1-2 16,1-2 0-16,1 2-1 0,-2-2 6 16,3 1 1-16,-2-2-1 0,1 1 4 15,3-1-9-15,0 1 2 0,-2 0 4 0,2-1-2 16,1 0 2-16,-1 0 0 0,1 0-2 0,2 0-4 15,-1 0 5-15,1-2-4 0,0 0-6 16,2-1 5-16,-1-1-9 0,-1 0 2 0,2 0 4 0,0 1-1 16,1 0 1-16,1-1 0 0,-3 0 0 0,2 0-2 15,-2 1 4-15,3 0-4 0,-3 0 2 16,1 1-3-16,0 0 3 0,-1 1-1 0,1-1-3 16,-2 1 4-16,-1 2-4 0,1-3 2 0,1 2 2 15,-2 1 2-15,2-2 1 0,-3 1-2 0,1-1-1 16,-2 0-5-16,1 0 4 0,0 1 0 15,-4 1-4-15,0-1 8 0,0 0-5 0,-4 1-1 16,2-1 5-16,1 1-3 0,-3 0 0 16,4 1 4-16,-5-1 1 0,3 2-5 0,0-1 4 0,-4 0-3 15,2 2 1-15,-1 1-2 0,0-2 4 0,1 1-2 16,0-1-1-16,-1 1 10 0,1-2-4 0,3 0 4 16,-2 1 1-16,2 0 1 0,-1-2-1 15,2 2 8-15,-1-3 0 0,3 2-12 0,-3-2 5 16,2 1-12-16,0 0 0 0,2-1 7 15,-2 1-5-15,1 0 3 0,0 0-5 16,0-2 3-16,2 0 1 0,0-1 3 0,1-1 6 0,2-1-4 16,1-1 5-16,-1-2-1 0,5 0 0 0,-2 0-1 15,2-2 3-15,-2 0-1 0,3 0 2 16,1 0 4-16,0 0-8 0,0 0 0 0,0 0-8 16,0 0-6-16,0 0-5 0,0 0 0 0,0 0 3 15,0 0-7-15,0 0 10 0,0 0-2 0,0-3-6 16,1 2 5-16,0-1-5 0,3-1-6 15,-2 2-2-15,1 0-7 0,-2-2-22 0,2 1-20 16,-1 1-26-16,1-2-39 0,-2 1-11 0,1 0-21 16,2-1-16-16,0 0 6 0,1 1 27 0,0-3 39 15,-2 0 42-15,1 1 35 0,0-2-1 0,0 1-27 16,-2 2-137-16,2 2 194 0</inkml:trace>
  <inkml:trace contextRef="#ctx0" brushRef="#br4" timeOffset="-21556.08">7965 16644 0 0,'0'0'70'0,"0"0"12"0,0 0-40 15,0 0 3-15,0 0 10 0,0 0 27 0,0 0 35 16,0 0 24-16,0 0 12 0,0 0-14 16,0 0-26-16,0 0-20 0,0 0-28 0,-10-45-11 15,4 47-10-15,2 3-5 0,-1 1 6 0,0 2-2 16,-1 0 3-16,1 1-8 0,-2 1-4 15,2 1-3-15,0-1-9 0,-2 2 1 0,1-1-4 16,-3 3-4-16,3 0-2 0,-1 0 4 0,-1 1 1 16,0-1 6-16,-2-1 12 0,1 1-2 0,-1-1 2 15,3 0-1-15,0-4 0 0,1 2-7 0,1-2-3 16,1-1-3-16,1-2-14 0,2 0 0 16,-1 0-2-16,2-3-8 0,0 0-4 0,0 1 1 15,3-1-7-15,3 0 1 0,-1-2 8 0,4 0-3 16,-1 0 5-16,5-1 3 0,-2 0-2 15,4 0 0-15,0 0 0 0,2 0-1 0,2-2-10 16,1-1-9-16,2 1-21 0,-2 1-33 0,1 0-33 16,1 0-47-16,-2 1-54 0,1 0-82 0,0 0-11 15,-8 2-65-15,-4-1-12 0</inkml:trace>
  <inkml:trace contextRef="#ctx0" brushRef="#br4" timeOffset="-20148.04">6497 16927 313 0,'0'0'193'0,"0"0"-22"0,0 0 31 0,0 0 18 16,0 0-33-16,0 0-40 0,0 0-32 16,0 0-8-16,0 0-7 0,0 0-6 0,-17-121-16 15,21 104-28-15,4 2-9 0,-1 0-19 0,4 4-3 16,-1-1 1-16,0 4-9 0,2 1 2 0,-2 2-8 15,0 3 0-15,-3 1-8 0,-1 1 2 0,2 3 0 16,-2 4-5-16,0 5 5 0,0 2-1 16,-1 2 0-16,-2 6-2 0,0 1-2 0,-2 1-6 15,0 1-1-15,0 0 5 0,-1 2-2 0,2 0 8 16,-2 1-4-16,0-1 2 0,1 0-1 0,-1-1 7 16,1-1 0-16,1-2-9 0,-1 0 11 15,1-3-13-15,-1-3 3 0,2-2 7 0,-1-3-3 16,1-1 0-16,0-3-1 0,0-2 2 15,1-3-7-15,-1-1 11 0,1-2 5 0,1 0-1 16,-1-5 13-16,0-2-5 0,1-4-2 0,-1 0-2 16,0-3 0-16,0-2-9 0,2-1 1 0,-1-2 10 15,1 0-10-15,-2-2 10 0,0 0-7 0,-2 0-1 16,2-3-3-16,1 2 7 0,-4 0 2 0,3-2-11 16,-1 4 11-16,-1 0-13 0,1 2 1 15,-3 2 6-15,1 3-4 0,-1 5 4 0,1 2-2 16,-1 4 5-16,2 1-4 0,-2 1 5 0,0 0-9 15,0 0-1-15,1 2 1 0,2 4 1 0,-3 2 10 16,3 2-7-16,-2 1 3 0,2-1-6 16,0 1-3-16,1 0 5 0,1-1-5 0,-1 1 4 15,1 0-2-15,0-1 2 0,1-2-6 16,4 2 6-16,-2-3-1 0,0 0-6 0,5-3 9 16,-3 1-11-16,1-2 5 0,1-1 3 0,-1-1 1 0,0-1 2 15,2 0-1-15,0-3 3 0,-1-2-7 16,0-4 7-16,-2 3 1 0,1-4-4 15,0 1 3-15,-2 0 1 0,0-2-5 0,-1-1 2 16,-2-1 2-16,0 2-6 0,-1-1 5 0,-1 1 1 16,-2 0 1-16,-2 1 1 0,-1 1-1 0,-5 2 6 15,0 2-6-15,-2 0 4 0,-1 3 2 0,-2 1-8 16,0 1 5-16,0 0-6 0,-1 1 2 0,0 4-4 16,-1 3 3-16,3 1-3 0,-2 3-5 15,1 2 9-15,2-1-7 0,1 3 7 0,-3 1-3 16,3 0-3-16,2 2 4 0,1 2 0 0,0 2 6 15,0 0-2-15,1-1 5 0,4 2-9 0,0-2 2 16,0-2-3-16,0 1-6 0,8-3 1 16,-2-2-2-16,2-3-1 0,1 0-14 0,4-3-3 15,-2-3-23-15,4-3-24 0,-1 0-20 0,3-2-44 16,-1-2-61-16,3 0-76 0,-1 0-97 16,2-5-28-16,-2 1-3 0,-9 0-28 0</inkml:trace>
  <inkml:trace contextRef="#ctx0" brushRef="#br4" timeOffset="-19601.93">7223 16994 835 0,'0'0'225'0,"0"0"16"0,0 0 0 15,0 0-55-15,0 0-59 0,0 0-38 0,0 0-24 16,0 0-14-16,0 0-19 0,0 0-9 15,0 0-5-15,0 0-5 0,0 0-3 0,0 0 6 16,-101 85-3-16,93-67-7 0,0 0 11 0,1 3-9 16,1-2 3-16,-1 3 4 0,2 1-5 15,2-3 1-15,1 1-14 0,2-2 3 0,0-2-12 16,3-2 2-16,2-1 7 0,4-1-12 0,1-4 3 16,2-3-8-16,1-1 1 0,2-5-5 0,2 0 8 15,-2-1-2-15,4-7 1 0,-2-1 11 16,1-3-7-16,1-4 8 0,0 1 1 0,-1-3-2 15,-1-2 5-15,0 0 5 0,0-1 3 0,-2-1-6 16,1-1 6-16,-3-1-5 0,3-2 0 16,-1-1 4-16,1 0-1 0,-1 1-3 0,-1 0 0 15,-2 4 6-15,-4 2-7 0,-3 1 4 0,0 4 2 16,-4 1-3-16,0 3 8 0,-1 4 5 0,0 4 12 16,0 2 4-16,-1 1-4 0,-3 0-11 0,-1 5-13 15,-2 5-5-15,-1 4-1 0,-3 4 5 0,1 1-2 16,-2 3 4-16,-1 3-4 0,2 1-2 15,-1 1 6-15,2 2-2 0,0 1 10 0,0 2 10 16,4-2 1-16,-3 3-5 0,1 0 4 0,3 0-11 16,-2-1-1-16,6-3 9 0,-2-1-15 15,4-3 5-15,-1-3-13 0,2-2-5 0,4-5 1 16,1-3-9-16,1-2-4 0,1-5-12 0,0-1-4 16,-1-3-13-16,1-1-7 0,-1 0 0 0,1 0-22 15,-1-6-21-15,-1-1-38 0,0-3-50 16,1-1-99-16,-1-3-106 0,-3 3 23 15,-1 3-276-15</inkml:trace>
  <inkml:trace contextRef="#ctx0" brushRef="#br4" timeOffset="-19425.61">7224 17143 995 0,'0'0'152'0,"0"0"-2"16,0 0-22-16,0 0-11 0,0 0-13 0,0 0-4 15,0 0-6-15,0 0 2 0,0 0-38 16,0 0-11-16,117 0-7 0,-87-9-30 0,5-1-22 16,-1 1-58-16,1-1-92 0,1 2-133 15,-1-1-150-15,-8 4-85 0,-8 0-47 0</inkml:trace>
  <inkml:trace contextRef="#ctx0" brushRef="#br4" timeOffset="-18434.17">7653 17232 777 0,'0'0'161'0,"0"0"7"0,0 0 19 0,0 0 4 15,0 0-30-15,0 0-48 0,0 0-21 0,0 0-30 16,0 0-7-16,0 0-13 16,0 0-9-16,0 0-9 0,0 0-20 0,0 0 3 0,-46-3-3 15,41 16 1-15,-3 5-1 0,2 0 4 0,-3 3-10 16,2 2-3-16,-2 2 7 0,1 1-5 16,1-1 7-16,1 1-7 0,0-1 1 0,1-1-5 15,2-1 4-15,2-3-3 0,1-1-6 16,0-5 6-16,5-1-11 0,1-6 8 0,0 0-1 15,3 0 2-15,1-3 7 0,-1-3 3 0,0-1 8 16,2-2-4-16,0-7 11 0,1-1-2 0,0-6 2 16,-2 0 4-16,1-3-5 0,-1 0 7 0,-3-2-3 15,1 0 7-15,-1 0-3 0,-3-1-1 16,-2 0 6-16,-2 1-8 0,0 1 2 0,-1 1-7 16,-5 1 4-16,-2-2-14 0,-2 2 4 0,0 0-1 15,-1 2-11-15,-2 2 8 0,0 3-10 16,1 4 3-16,2 4-5 0,-1 3 4 0,1 0-7 0,1 4-4 15,-1 4 9-15,0 4-11 0,4 4 9 16,-1 2 0-16,1 2-2 0,4 2 4 0,-2 1 0 16,4 0 3-16,0-1-12 0,1-1 10 0,4 0-12 15,4-3-3-15,0-2 11 0,3-2-10 16,1-2 5-16,-2-1 0 0,5-3 2 0,0-3-1 0,-1-2 9 16,1-2 1-16,2-1-4 0,-1-5 6 15,2-2-5-15,-1-3 9 0,-3-1-2 16,2-1 7-16,-4-1-3 0,1-1-7 0,-3-1 12 15,2 1-10-15,-2 1 4 0,0 0 5 0,-1 3-10 16,0-1 5-16,-1 2-2 0,-3 1-2 0,3 0-4 16,-3 0 3-16,0 2-6 0,-1 2 2 0,0 0 5 15,-1 2-6-15,2 1 1 0,-2 0-5 16,-3 1 3-16,3 0-10 0,-2 0 10 0,1 2 5 16,-1 1-9-16,1 1 9 0,-1 0-4 0,1 2-5 15,-3 1 1-15,0 2 7 0,1 1-8 0,-1 1 2 16,0 2 12-16,0-2-13 0,0 2 8 15,0 1-3-15,0 1-3 0,0 1 4 0,0 1 4 16,0-1-2-16,1 1-5 0,3-2 6 0,0 0-4 16,-2-2 0-16,3-1-1 0,0-2-1 0,1-1-2 15,-1-2 3-15,3 0 6 0,-1-3-11 0,-1-1 5 16,2-3-7-16,-1 0-1 0,1 0 11 0,-1-3 3 16,0-1 5-16,4-3 0 0,-4 0 6 15,1-2-7-15,-3 0 3 0,6-2 3 0,-5 0-9 16,2-2 6-16,-1-1-3 0,2-1 2 15,-2-2-6-15,1-1 3 0,-1-1-3 0,2 3-6 16,-2 0 8-16,0 4-5 0,-2 0-1 0,0 3 1 16,0 0 3-16,-4 5-1 0,-1 1 12 0,1 2 11 15,-1 1-2-15,0 0 3 0,0 1-14 0,-1 4-12 16,-2 3-9-16,-2 3 7 0,2 2-5 16,-2-1 4-16,1 3 12 0,-1 0-11 0,1 4 9 15,3-1 0-15,0 0-4 0,-1 1 4 0,2-4-5 16,0-1 6-16,0-1-10 0,0-2 9 0,3-1-6 15,2-3-6-15,0 0 2 0,3-2-10 16,-2-1-4-16,1-3-7 0,2-1-11 0,0 0-29 16,0-2-40-16,1-5-87 0,2-3-162 0,-4 2-109 15,-3 2-505-15</inkml:trace>
  <inkml:trace contextRef="#ctx0" brushRef="#br4" timeOffset="-18253.7">8265 17283 1133 0,'0'0'505'0,"0"0"-312"0,0 0 10 0,0 0-28 15,0 0-79-15,0 0-44 0,0 0-37 0,0 0-13 16,0 0 13-16,0 0-10 0,0 0 3 0,0 0-8 16,0 0-10-16,19-8-42 0,-8 6-65 15,0-2-111-15,-1 3-198 0,-1-1-110 0,-3 2-497 0</inkml:trace>
  <inkml:trace contextRef="#ctx0" brushRef="#br4" timeOffset="-16722.21">6896 17855 796 0,'0'0'69'16,"0"0"51"-16,0 0 23 0,0 0-3 0,0 0-5 15,0 0-16-15,0 0-17 0,27-123-3 16,-12 103-16-16,0 2-13 0,3 0-16 0,0 0-3 15,2 4-13-15,-1 3-15 0,-2 1-1 0,0 5-11 16,-1 0 2-16,-2 5-5 0,-3 0 5 16,1 2-12-16,-2 4-8 0,-2 2 9 0,-1 5-17 15,-2 0 4-15,-4 2-10 0,2 1-20 0,-3 2-9 16,0 1-11-16,-6 0-1 0,-2 1-4 0,-1 1 14 16,-2-2 0-16,-1-1 12 0,2-1 15 15,-1-4 2-15,3-1 16 0,0-3-10 0,2 1 26 16,-3-1-19-16,3-1 12 0,1 0 16 0,-1-3-42 15,3-1 2-15,2-2-10 0,1-2 15 16,0 0 5-16,4-8 40 0,4-2-21 0,5-5-11 16,-1 0 31-16,1 0-26 0,2-1 29 0,-3 1-6 15,4-3-8-15,-3 1 1 0,2 0-5 0,-3 1 6 16,0 2-9-16,-1 2 7 0,-1 0-11 0,-2 1-4 16,1 3 1-16,-4 1-3 0,0 2 0 0,-1 0 1 15,-2 1 5-15,1 4-9 0,-1-1 4 16,-2 1 1-16,0 0-9 0,0 0 3 0,0 4-8 15,0 3-4-15,-3 2-3 0,-2 1 6 0,0 2-2 16,-1 0 3-16,0 1 9 0,0 3-8 16,1 1 14-16,1-2-4 0,1 2 2 0,0-1-1 15,3-2 3-15,1-2 2 0,-1-1-7 0,0-3 8 16,4-3-7-16,-1 0 19 0,1-3-10 0,2 1 12 16,2-2-3-16,2-1-20 0,2-1 22 15,-1-5-11-15,-1-2 14 0,1-3 3 0,1 0-3 16,0-1 0-16,1-4-4 0,-3 1 2 0,1-2-7 15,0 1 7-15,0 0-13 0,-1 0 3 0,-3 1 4 16,3 1-9-16,-2 1 7 0,-2 3-2 16,-3 1 0-16,0 2-5 0,1 4 11 0,-4 0 2 15,1 3 3-15,-1 0 12 0,0 0-14 0,0 0-10 16,0 4-15-16,-1 3-8 0,-3 4-6 0,0 2 4 16,2 4 8-16,-2 1-4 0,0 3 8 0,2 1-5 15,-2 1 2-15,1-3-6 0,2-2 8 16,1-3 13-16,0 0-19 0,0 0 16 0,0 0-8 15,0 1-18-15,4-1 18 0,0 0-18 0,0-1-1 16,2-2 16-16,0-3 1 0,3 0-6 0,-2-4 9 16,2-1-4-16,1-3 1 0,0-1 13 15,1 0 9-15,0-6-13 0,-1-2 10 0,1-2 3 16,0-3-26-16,3-5 15 0,0-4-4 0,1-4-8 16,0-1 12-16,-5 5-2 0,-1 4-1 0,-3 3-4 15,-2 2 11-15,2 2-9 0,-4 4-3 0,1 1 12 16,-3 2-12-16,1 3-3 0,-1 1-2 15,1 0-2-15,-1 3 0 0,1 5 11 0,1 2 4 16,-1 2-11-16,0 1 6 0,-1 1-8 16,1-1 8-16,-1 2 4 0,2 1-7 0,-2 4-6 15,0 2-25-15,1 4 16 0,1 2-5 0,0 4 6 16,0 1 12-16,-2 2-8 0,0 0-8 0,0 1 3 16,0 2 24-16,0-1-27 0,-6 0 38 0,1 1 5 15,-1-4-27-15,-2 0 17 0,0-4-5 0,-1-3-12 16,4-8 5-16,-2-3 37 0,1-4 0 15,3-2 4-15,-2-1-5 0,0-2-36 0,2-3-11 16,1-4 13-16,0 0 16 0,1-5-9 0,1-5 14 16,0-4-18-16,0-3-6 0,0-6 24 0,0-2-15 15,-1-7 10-15,2-2-8 16,2-4 6-16,2-4-9 0,0 1-8 0,0 0 25 0,4 0-26 16,0 1 26-16,1 5-9 0,3 2-15 0,-1 5 8 15,2 2-5-15,5-1-3 0,2 1-10 16,2 3 6-16,1 6-19 0,0 6 18 0,-7 8 5 15,-3 3-13-15,1 0 10 0,-5 2-6 0,-3 3 0 16,-2 1 6-16,-2-2 14 0,1 3-9 0,-1 3 5 16,-2-2 8-16,-1 3-12 0,0 1 2 15,-1-1 11-15,-5 2 1 0,0-1-21 0,-3 1 24 16,-1 0-12-16,-2-2-17 0,-1 1 21 0,0-2-14 16,0-1 4-16,2 0-7 0,-2-3 8 0,5 0-23 15,1-4-34-15,2 1-19 0,2-3-58 0,3 0-9 16,0-3-39-16,2-5-90 0,6-1-81 15,-2 1 5-15,-1 1-96 0</inkml:trace>
  <inkml:trace contextRef="#ctx0" brushRef="#br4" timeOffset="-15773.77">7971 17819 349 0,'0'0'285'0,"0"0"44"0,0 0-34 16,0 0-75-16,0 0-54 0,0 0-51 0,0 0-25 15,0 0-38-15,0 0-14 0,0 0-11 0,0 0-20 16,0 0 2-16,0 0 10 0,0 0-21 0,-119 104 22 16,114-92 3-16,3 1-33 0,-2 2 32 15,2 0-29-15,1 0-6 0,1 0 9 0,0-1-3 16,1-2 16-16,3 0-22 0,1-3 23 0,1-1-19 16,3-2-11-16,-3-1 26 0,3-3-13 0,0-1 9 15,1-1 8-15,0 0 15 0,0-5-14 16,-2-2 24-16,2-3-7 0,-1-1-20 15,1-3 29-15,-1-1-22 0,1-5 18 0,1-3 6 0,-2-2-15 0,-2 1 2 16,-3 3-10-16,-3 4 10 0,-1 4-5 16,0 0 11-16,-6 2-6 0,0 0-9 0,-2-2 3 15,-2 5-7-15,2 0-5 0,-2 4-8 0,-2 2 5 16,2 2-16-16,0 1 4 0,-1 6 6 16,3 3-12-16,-1 3 10 0,-1 1-6 0,2 1 2 15,3 0-2-15,0-2 4 0,3-2 10 0,1-2-9 16,-1 0 0-16,2 2-1 0,0-1-12 15,0 1-10-15,2-2 14 0,-1 0-20 0,3-1 11 16,1 0 16-16,-2-2-12 0,3-3 23 0,3 0-22 16,-3-2 12-16,2-1-6 0,1 0 12 0,2-4 18 15,-2-2-21-15,2-1 16 0,-1-1-20 16,1-2 2-16,6-2 11 0,-2-4-11 0,3 1 3 16,-3 3-8-16,0 2 7 0,-4 2 0 0,-2 1 6 15,2 2 1-15,-1 0-8 0,-4 3 3 0,0 2-2 16,2 0 4-16,-3 0 1 0,0 0 1 15,-2 2-10-15,3 3 1 0,-4 0 5 0,2 2 1 16,1 0 3-16,-4 1-2 0,1-2 17 0,-1 1-25 16,1 1 25-16,-2 1-5 0,1 2-31 0,0-1 27 15,-1 3-26-15,2-1 13 0,-1 2-7 0,1 1 13 16,1-1-10-16,1 0-8 0,-2 0 27 0,5 0-21 16,-3-2 17-16,2 0-7 15,-1-1-6-15,2-2-7 0,1 1 14 0,0-3 4 16,-2 0-25-16,3-4 27 0,-1 0-30 0,0-3 9 15,1 0 20-15,-2 1-3 0,3-4 5 0,-1-5 1 16,-2-1 22-16,1-2-28 0,0-1 24 0,0-3-7 16,1-2-25-16,-2-2 26 0,4-6-15 0,-1-5 16 15,4-4-15-15,0-4-2 0,-2 4-3 0,2-1-20 16,-4 2 27-16,2 0-11 0,-1-3 6 16,2 2 6-16,-5 0-13 0,0 3 2 0,-1 3 0 15,-4 4-6-15,0 2 2 0,-1 5 8 0,-2 5-11 16,0 2 10-16,0 6 10 0,0 1 3 0,-5 3 3 15,2 0-6-15,-4 6-8 0,1 5-12 0,-3 1 5 16,2 5-1-16,-2 3 0 0,1 3 3 16,0 1-4-16,3 2 1 0,-3 0-3 0,5 3 6 15,-1-1-7-15,-1 1 6 0,1 2 7 16,2-3-3-16,-2-4 11 0,3-3-11 0,0-2 10 16,-1 0-16-16,0 2 10 0,0-1 6 0,4 2-28 0,-2-1 22 15,0-1-20-15,0 0 0 16,0-2-5-16,4-5 10 0,-1 0-19 0,2-2-3 15,1-1 32-15,1-3-39 0,-1-2 30 0,-1 0-16 16,1-3-18-16,0 0 1 0,1-2 0 0,0 0 7 16,-1 0-40-16,3-4-7 0,-3-2-51 0,0 0-66 15,1-1-22-15,-2 1-92 0,2-3-91 0,-3 2 1 16,0 3 82-16</inkml:trace>
  <inkml:trace contextRef="#ctx0" brushRef="#br4" timeOffset="-15468.31">8190 17781 1163 0,'0'0'173'0,"0"0"-70"0,0 0 30 16,0 0 36-16,0 0 11 0,0 0-5 16,0 0-40-16,0 0-24 0,0 0-22 0,0 0-15 15,0 0-3-15,126 10-21 0,-101-10-1 0,0 0-14 16,1 0-9-16,-1 0-9 0,3 0-2 0,-6 0 0 16,3 0-22-16,-1 0 14 0,-2 0-19 15,-2-3 1-15,2 1 2 0,2 1-20 0,-4-1-22 16,3 0-42-16,-2 1-53 0,-4 1-109 0,0 0-143 15,-4 0-185-15,-5 0-613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27:21.340"/>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9033 6783 0 0,'0'0'0'0,"0"0"0"0,0 0 78 15,0 0-9-15,0 0-35 0,0 0-6 16,0 0 5-16,0 0 14 0,0 0-3 0,0 0-3 15,0 0-4-15,0 0-3 0,-50 0 0 0,50 0 0 16,0 0 9-16,0 0 13 0,0 0 11 16,0 0 2-16,0 0-3 0,0 0-8 0,0 0-16 15,0 0-4-15,0 0 2 0,1 1 3 0,1 1 9 16,2 1 4-16,1-1 0 0,3 0-3 0,-2 1 3 16,1-1-2-16,4 2-8 0,0-2 3 15,4 0-9-15,-2-1-2 0,4 1 2 0,-1 0-5 16,1 0 3-16,4-1 1 0,0 0-5 0,1-1 0 15,3 0-8-15,-1 0-5 0,4 0-2 16,-4 0-3-16,2 0 2 0,-3 0-2 0,3 0-1 16,-2 0 1-16,-2 1-4 0,1-1 2 0,2 0 1 15,-2 0-3-15,2 0 4 0,-2 0 1 0,0 0 1 16,4 0 3-16,-4 0-3 0,2-1-3 16,-1 0-2-16,-1-2 0 0,4 2 0 0,-3-1 0 15,4 1 0-15,-3-1-4 0,2-1 1 0,1 0 0 16,-1 1-2-16,-1 0-1 0,4-1-1 0,-2 1-1 15,-2-2-1-15,3 2-1 0,0 0 1 0,-3-2-2 16,-1 2 1-16,0 0 1 0,-1-1-2 0,-1 0 1 16,-2 0-1-16,3 1 0 0,-2 1 0 15,-1-1 0-15,0-1 1 0,-1 1 0 0,-1 0-2 16,0-1-1-16,1 3 0 0,-2-3 0 0,3 2 2 16,-1 0 1-16,-2 1 0 0,2-1 0 15,1 1-3-15,-1-1 1 0,0 1 0 0,0-1-2 16,-1 1 3-16,1 0-2 0,0-2 1 0,-1 2 2 15,1 0-2-15,-4 0-2 0,4 0 1 0,0 0-2 16,0 0 1-16,0 0 3 0,0 2-1 16,0-1-2-16,1-1 2 0,-1 1 0 0,0 0 0 15,0 0-1-15,0 0 2 0,-2 1-3 0,3-2 0 16,-3 0 3-16,0 1-2 0,1-1 0 16,1 0 0-16,1 0-3 0,-2 0 4 0,1 0-1 15,0 0 1-15,0 0 2 0,1 0-3 0,-1 0 0 16,0-1-2-16,-1-1 0 0,1 1 2 0,0 0-1 15,2 0 1-15,-1-1 0 0,-1 0-1 0,2 0 2 16,3 1-1-16,-2-1 0 0,-2 1-1 16,2-2 1-16,3 2 1 0,-1-1-1 0,3-1 0 15,-2 2-2-15,0-1 0 0,4 1 2 0,0-2-1 16,0 2 0-16,1-1 1 0,0 0-2 0,0 0 0 16,1 1 0-16,-2 0 0 0,1 0 0 0,-1 1 1 15,0 0-1-15,0-1 4 0,-1 1 0 16,2 0-1-16,-1 0 0 0,2 0-2 15,3 0-2-15,-3 0 1 0,1 0 1 0,4 0 0 0,-4 0-1 16,0 0 1-16,3-1 2 0,-3 1-1 16,-1 0 0-16,4 0 3 0,-3 0-4 15,-2 0 3-15,1-2-2 0,-1 1 0 0,-1 1-1 0,1-1 1 16,-2 1 1-16,1-1-1 0,-1 1 2 16,-4-1-2-16,3 1 0 0,-1-1 1 0,-3 1-1 15,3 0-1-15,0 0 1 0,0-2 2 0,1 2-3 16,-4 0 1-16,2 0 0 0,-4 0-2 0,3 0 3 15,-1 0 0-15,-1 0 0 0,-1 0 1 16,3 0-2-16,-3 0 0 0,1 0-2 0,-2 2 3 16,2-1-2-16,-2 0 1 0,2 0 0 0,-2 0 0 15,0-1 1-15,0 0 0 0,-1 1 0 0,0-1-2 16,2 0 2-16,-2 0-2 0,2 0 0 0,-1 0 2 16,4 0-1-16,-2 0-3 0,-1 0 0 0,5 0 1 15,-3 0-3-15,3-1 5 0,-3 1 1 0,3 0-5 16,-1 0 5-16,0 0-3 0,-3 0-3 15,-1 0 1-15,-1 0-3 0,0 0 1 16,-2 0 5-16,2-1 3 0,2 0 1 0,-3-1 2 0,3 0-3 16,0 0 0-16,4 0-1 0,-4 1 1 15,1-1 0-15,1 0-5 0,0 0 4 0,-3-1-1 16,1-1 0-16,-1 2 4 0,0 0-4 0,0-2 2 16,-1 2-2-16,0 0 2 0,-1-2-2 15,-1 2 2-15,-2 0-2 0,0-1-1 0,0 1 2 16,-3 1-2-16,1 0 0 0,0-1-3 0,-2 1 1 15,-2 0 0-15,-2 0 0 0,-1-1 2 0,-3 2-6 16,0-2 0-16,-3 2-7 0,-2 0-7 0,0 0-7 16,0 0-24-16,-1 0-33 0,-5 0-46 15,-3 0-63-15,0 0-78 0,-2 2-49 0,-2-2 27 16,4 0-477-16</inkml:trace>
  <inkml:trace contextRef="#ctx0" brushRef="#br0" timeOffset="1406.82">9125 7022 0 0,'0'0'0'0,"0"0"34"0,0 0 81 0,0 0-1 16,0 0-44-16,0 0-29 0,0 0-13 0,0 0-3 15,0 0 2-15,0 0-3 0,0 0-2 0,0 0 2 16,0 0 4-16,-61 0 11 0,64 0 11 0,4 0 9 15,-1 2 7-15,2-1 2 0,3 0-1 16,2 1 4-16,2-1 0 0,3 2 1 0,2-2 0 16,2 0-5-16,0 0-2 0,7 0-1 15,0 0-4-15,1 0-4 0,-2-1 0 0,3 0-4 16,1 1-1-16,1-1-1 0,-1 0-8 0,8 0-3 16,-3 0-4-16,1 0-1 0,2 0-2 15,0 0 0-15,5-3 0 0,-3 2-4 0,0-1 0 16,3 0-3-16,0-1-2 0,-2 1 2 0,2 0-2 15,-1 0-1-15,-1 0 0 0,1 1-4 0,-3-1 0 16,2-1 0-16,-3 1-1 0,1 1 1 0,-1-1-2 16,1 0 1-16,-1 1 1 0,-4 0-3 0,4 1 0 15,-1-1-1-15,-3 1-2 0,0 0 2 16,0 0-2-16,0 0-1 0,0 0 0 0,-1-1-3 16,-2 1 1-16,2 0-1 0,-3 0 1 0,-2 0-3 15,-1 0 3-15,0 0 1 0,-4 0-2 16,3 0 2-16,-3 0-2 0,4 1-3 0,-1-1 1 0,-1 0-2 15,0 1 2-15,2-1 0 0,1 0 0 0,0 1 2 16,1-1-3-16,0 0 2 16,0 0-1-16,4 0-5 0,-3 0 4 0,0 0-2 15,0-2 2-15,4 1 5 0,-1 0-5 0,2-1 0 16,-2 0-3-16,1 0-1 0,-1 1 1 0,1-2 1 16,-1 1 2-16,5 0-1 0,-3-1-1 0,-1 1 0 15,3 0-1-15,1-1 2 0,-2 0 1 16,0 1-3-16,-2 1 0 0,4-1-2 0,-4 0 0 15,1 1 1-15,-1-1 0 0,-2 1-1 0,2 0 0 16,0-1 0-16,0 1 0 0,-3 1 2 0,0-1-2 16,-2 1 1-16,-1-1-2 0,1 1-1 0,-1 0 4 15,0 0-4-15,1 0 2 0,-2 0 2 16,-2 0-4-16,-1 0 3 0,0 0 0 0,-2 0-4 16,3 0 2-16,-3 0 1 0,3 0 0 0,-4 0 1 15,1 0 0-15,2 0-1 0,-3 0 0 0,3 0-2 16,-5 0 1-16,5 0 0 0,-1 0 1 15,-2 0 2-15,4-1-2 0,-5 0 0 0,6-1 0 16,-5 1-1-16,1 0 0 0,0 1 0 0,-2-1 0 16,0 1 1-16,-1-1 0 0,0 1 0 15,1-1-1-15,-1-1 0 0,-1 2-1 0,-2-1 3 16,3 0-1-16,0-1 0 0,-2 1 0 0,1-1-3 16,-1 0 0-16,0 1 1 0,-2-1 2 0,-1-1-1 15,-1 1 2-15,0 1-1 0,2-1-2 0,-1 0 2 16,-1 0-1-16,-1 1 1 0,3 0 0 15,1-1 1-15,1 1-1 0,0 0 0 0,2-1 1 0,0 1-2 16,1 0 1-16,1 1-2 0,-1-1 2 16,1 0-1-16,0 0 0 0,2 1 1 0,1-1-1 15,-2-1 1-15,0 0 0 0,3 2 0 0,-3-1 0 16,3 1 0-16,3-1 0 0,-2 1-2 16,2-1 3-16,0-1 0 0,-2 2-2 0,1-1 2 15,0 1-3-15,-2-1-1 0,-4 0 1 0,5-1-1 16,-3-1 0-16,0 2 0 0,-1-1-2 0,-4-1 2 15,2 0-1-15,-1-1-4 0,-4 2 1 16,2-1-6-16,-3-1-2 0,1 1-4 0,0 0-7 16,-2 0-6-16,-3 0-12 0,1 1-6 0,-5-1-7 15,-1 1-5-15,-2 0-5 0,-3 0-12 16,-2 2-34-16,0-1-60 0,-1 0-99 0,-5 0-79 16,-3 1 28-16,1 0-46 0,3 0-111 0</inkml:trace>
  <inkml:trace contextRef="#ctx0" brushRef="#br0" timeOffset="2744.84">9208 6921 0 0,'0'0'93'0,"0"0"20"0,0 0-43 0,0 0-13 15,0 0-7-15,0 0-17 0,0 0-4 0,0 0 2 16,0 0 9-16,0 0 14 0,0 0 14 0,0 0 13 15,0 0 3-15,0 0 0 0,119-46-2 16,-101 43-7-16,0 1-6 0,4 0-4 0,2-1 3 0,0 2-2 16,5 0 4-16,2-1-5 0,0 1-10 15,4-1-2-15,0 1-8 0,4 0-5 0,-1-2 0 16,4 1-4-16,-2 1-1 0,3-3 0 0,1 2 1 16,4 0-2-16,-4-1 1 0,3 1 1 0,2-1-2 15,-6 0 0-15,5 1 0 0,-6 0-3 16,0-1 0-16,-1 2-2 0,0 0-3 0,0 0 0 15,-1 1-2-15,-1-1 1 0,1 1-2 0,0-2-2 16,-4 2-4-16,3-1-3 0,-1 1-1 16,-1 0-1-16,-1 0 0 0,-1 0-1 0,0 0 0 15,2 0 1-15,-3 0-1 0,-3 0 1 0,2 0-2 16,-2 0-1-16,3 0 2 0,-1 0-2 0,-2 0 0 16,1 0-2-16,-1 0-2 0,0 0 0 15,-1 0 1-15,1 0 0 0,-1 0 2 0,0 1-1 16,1-1-1-16,2 2 1 0,1-2-2 0,-2 0 2 15,0 0-1-15,1 0-1 0,2 0 3 0,-1 0-3 16,1 0 2-16,-1 0-1 0,0 0-5 0,-2 0 3 16,2 0-1-16,0 0 1 0,-3 0 1 15,2 0-2-15,3 1-2 0,-4 0-1 16,-1-2 2-16,-1 2 0 0,1-1 2 0,-1 1-1 0,0 0-3 16,0 0 1-16,-1-1 0 0,1 2 1 15,-4-2-3-15,2 1 2 0,0 0-1 0,-3 0 1 16,1 0 1-16,-1 0-1 0,1 1-1 15,-1 0 0-15,1-1 0 0,-4 0 0 0,4 1 1 16,-1 0 0-16,-2-1-1 0,2 0 0 0,-1 0-1 0,1 0 2 16,-1-1-1-16,-2 0 2 0,4 1-2 15,-2-1 0-15,3 0 2 0,-3 0-3 0,5 0 1 16,-1 2-1-16,0-2-3 0,1-2 3 0,3 2 1 16,-2 0-1-16,1 0 5 0,0 0-3 15,1 0-2-15,0 0 1 0,1 0 0 0,-2-1 0 16,2 0-1-16,1-1-1 0,-2 1 1 0,-2-1-1 15,1 0 3-15,-1 0 0 0,-1 1-1 0,-1-3 0 16,-1 1 0-16,-1 0 0 0,-1 0 2 0,1 1 0 16,-3-2-7-16,-2 2 2 0,-1-2 0 15,2 1-1-15,-2 0 4 0,-1 1 0 0,0-2-4 16,-2 2 4-16,2-1 0 0,-4 0 1 0,0 1 3 16,-1-1-4-16,-1 2-1 0,-2 1-1 0,0-1-2 15,-1 1 3-15,-1-1-1 0,-1 1 0 16,-1 0 1-16,-1 0-2 0,2 0 3 15,-1 0-2-15,-2 0-1 0,1 0 1 0,-2 0-1 0,0 0 1 16,1 0 1-16,0 0-1 0,1 0-1 0,2 1-1 16,-2-1 0-16,1 0 1 0,2 1 0 15,2-1 2-15,-1 0-1 0,0 0-2 16,3 0 4-16,-2 0-2 0,4 0 0 0,-3 0 2 0,2 0-1 16,0 1 0-16,-1-1 3 0,1 0-3 0,0 0-1 15,2 1 2-15,-1-1-4 0,-2 2 2 16,3-2 0-16,-2 1 0 0,1 0-1 0,0 0-5 15,-2 0-4-15,2 0-7 0,-3 1-9 0,0-1-9 16,-1 0-13-16,-3-1-12 0,0 1-17 16,-2 0-19-16,0 0-25 0,-5 1-43 0,1-1-66 15,-1 0-91-15,-1 1 5 0,0-1 32 0,0 0-370 0</inkml:trace>
  <inkml:trace contextRef="#ctx0" brushRef="#br1" timeOffset="15229.31">9348 6947 212 0,'0'0'103'0,"0"0"-55"15,0 0-7-15,0 0 1 0,0 0 14 0,0 0 18 16,0 0 28-16,0 0 30 0,0 0 13 0,0 0-9 16,0 0-34-16,0 0-39 0,-57-8-26 15,57 8-9-15,0 0 16 0,3 0 19 0,1 0 20 16,-1 0 6-16,5 0 3 0,0 1-3 0,-1-1-6 15,1 0-6-15,5 0-6 0,-2 0-8 0,4 0-7 16,0 0-4-16,3 0-6 0,0 0-2 0,4-1-2 16,1 0-7-16,2 0 4 0,0-1-1 15,1 1-1-15,3-2 4 0,-2 2-7 0,4-1-2 16,1-1-2-16,0 1-6 0,1 0 1 0,6-1-4 16,0-1-3-16,-3 2 0 0,3-1-5 0,0 0 1 15,-1 0-1-15,-2 0-5 0,1 1 4 16,-4 0-1-16,2-1 1 0,-4 1 4 0,0 0-4 15,-1 1-1-15,0-2-1 0,-3 1 0 0,1 0 0 16,1-1 1-16,-5 2-1 0,0-1-1 0,-1-1 2 16,-2 2 2-16,0 1-1 0,-1-1 0 15,1 1-5-15,0 0 1 0,-1 0-4 0,2 0 1 16,-1 0 0-16,-1 0-3 0,4 0 2 0,-2 0-1 16,1 0 0-16,-1 0 0 0,4 0 1 15,-1 0-2-15,4 0 1 0,0 1-1 0,0-1 0 16,0 0 0-16,-2 0 2 0,1 0-2 0,2 0-2 15,1 0 3-15,-1-1-1 0,1 1 0 0,-2 0 1 16,0 0-2-16,-1 0-1 16,-3 0 2-16,2 0-2 0,-3 0 1 0,1 0 1 0,-2 0-1 15,0 0 0-15,-1 0 1 0,-2 1-1 0,1-1-1 16,0 1 0-16,-2 1-1 0,2-1-1 0,0 0 4 16,2 1 0-16,0-1-1 0,2-1 1 0,3 2-1 15,2-2-1-15,-1 0 0 0,2 0 1 0,-1 0-2 16,1 0 3-16,1 0 0 0,-1-2-2 15,4 0 0-15,-1 1 0 0,0-1-2 16,2-1 1-16,4 1 4 0,-4 0 0 0,2-1 1 16,2 0 0-16,2 0-5 0,-1-1 0 0,-1-1 1 15,6 0 0-15,-4-1 0 0,2 2 0 0,0-1 2 16,-1 0-4-16,1 1 4 0,-3 0-2 0,0-1 0 16,-1 3-2-16,-1 0 2 0,-1 1 0 0,-2 1 0 15,0 0 2-15,-2 0-4 0,-1 0 0 16,3 0 2-16,-3 0 0 0,-1 1 0 0,5 1 0 15,-4 2-1-15,1-1-2 0,2 1 3 0,-3-1-2 16,3-1-1-16,-2 2 1 0,0-1 0 16,1 1-2-16,-3-1 3 0,4 1-1 0,0-1-2 15,-2 0 4-15,1-1-3 0,0 0 0 0,-1-1-1 16,-1 1-2-16,-1-2 3 0,-2 1-3 0,1-1 4 16,-1 0-1-16,-1 0-2 0,-3 0 4 0,1 0-3 15,-4 0 1-15,0 0 0 0,1-3-1 16,-1 2 0-16,1-1 0 0,-1 0-1 0,-3-1-1 15,1 2 3-15,-4-1-2 0,-2 1 3 16,-2-1-1-16,0 2 1 0,-5-1 2 0,2 1-3 16,-4 0 6-16,-1 0-5 0,-1 0 1 0,-2 0 1 15,-2 0-6-15,2 0 6 0,-2 0-3 0,0 0 0 16,0 0 0-16,0 0-4 0,0 0-3 0,0 0-3 16,0 0 0-16,0 0-2 0,-2 0 2 0,1 0 1 15,-2 0 3-15,-4 3 1 0,3-1 4 16,-4 0 0-16,0 1-2 0,-4-1 5 0,1 0-2 15,-3 1 0-15,-2-1 4 0,-3 0-6 0,-2-1 0 16,-2 2-3-16,-3-3-2 0,-4 1-3 0,-1 1 1 16,-2-1-2-16,-5 0-4 0,-2 1 2 0,-1-2-7 15,-6 1-1-15,-1-1-3 0,-7 0-1 16,-1 0-2-16,-4 0-2 0,-3 0 4 0,-5 2-3 16,4-2 3-16,-4 0 1 0,3 2 6 0,0-2 2 15,2 1 6-15,2-1 6 0,1 1-3 16,-1 0 7-16,1 1-1 0,3-2 0 0,-4 1 3 0,0-1 0 15,-2 1 1-15,-1-1 2 0,1 0 0 16,-1-2 0-16,-2-2 1 0,5 2-1 16,-2-2-3-16,1 1 2 0,2 0 1 0,0 1 0 15,1-2 2-15,2 2-1 0,0-1 0 0,1 1-3 16,2 0 5-16,2 2-4 0,1-1 0 0,2 1 2 16,3-2-2-16,0 2 0 0,3 0 1 0,1 0 0 15,1 0-4-15,-1 0 5 0,2-1-3 16,0 1 1-16,-2 0 1 0,-1 0-1 0,0 0 0 15,1 0-1-15,-2 1 3 0,-2-1-2 0,3 0 0 16,-5 0 0-16,5 0-3 0,-5 0 0 0,6 2 1 16,0 0-1-16,-2-1 0 0,4 0 1 0,1 0-2 15,0 1 2-15,3-2 2 0,1 0-1 16,2 1 2-16,-2-1-1 0,2 0 0 0,1 0 1 16,-5 0 0-16,3-4 1 0,-1 2-3 0,2 0 3 15,0-2-1-15,3 1-2 0,-1-2 4 0,1 2-2 16,-1-1 0-16,-1 1 1 0,1-1-1 15,-2 1 2-15,0 0 1 0,1 0 2 0,1 0 0 16,0 1-1-16,0 0 0 0,0 0-1 0,0 1-1 16,1-1 2-16,0 0-2 0,-2 2 2 15,2 0 0-15,-1 0-1 0,1 0 0 0,-1 0-1 16,3 3 3-16,3-2 1 0,5 1 1 0,2 1 2 16,0-2-3-16,8 0 0 0,2 1-3 0,4-1-2 15,-1-1-1-15,3 1-7 0,2 0-2 0,0 1 3 16,8 1 3-16,1-1 7 0,3-1 6 0,8 2 1 15,5-2-1-15,5-1-2 0,5 0-2 16,4 0-2-16,4 0-1 0,0-3 1 0,5 2-3 16,-1 0 0-16,4 0 2 0,2 0-1 0,2 0 0 15,4-1 1-15,3 1-1 0,5-1 0 16,2 0 3-16,4-1-1 0,1 2-1 16,-1-1 0-16,3 0 0 0,-1 0 1 0,-4-1 1 15,2 0 4-15,1 1-2 0,-3-1 0 0,1 2 1 0,1 0-5 16,-6 1 1-16,1-1 2 0,-3 1-6 15,-4 0 3-15,-3-1-1 0,-1 1-1 0,-3 2 1 16,-4 1-2-16,1 1-3 0,-1-1 1 0,-1 1 0 16,-3-1 0-16,2 1 1 0,-1 1-1 15,-2 0 1-15,2-2 2 0,-3 2 0 0,3-2 3 16,-3 0-2-16,0 0-1 0,3-1 1 0,-4 0-2 16,5 0 5-16,0-1 0 0,-3-1-1 15,4 0 1-15,0-1-2 0,2 1-2 0,1 0 3 0,1 0-2 16,4 0-2-16,-2-2 3 0,2-1 0 0,-2 1-1 15,-1-1 2-15,0 0-5 0,-1 0-2 0,-4-1 1 16,3 2-4-16,-3 0 4 0,-3-1 3 16,2 1-2-16,-5 0 3 0,4-1-4 0,-4 2 1 15,-1-1 1-15,4 0-3 0,-6 1 3 0,1 0-2 16,-5 0 2-16,1 1 5 0,-3 0-6 16,1 0 1-16,-3 0-3 0,-1 0-8 0,-2 0 6 15,-2 0 1-15,1 1 1 0,-1 1 5 16,-1 0-3-16,0 0 0 0,-1 0-1 0,1 1-1 0,-3-2 2 15,3 1-2-15,-3-1-1 0,-2 1 1 0,3-1 1 16,1 0 0-16,-3 0 1 0,2-1 0 16,1 0 0-16,1 1-1 0,0-2 0 0,1 1 2 15,-3 1-2-15,3-1 0 0,-3 0 2 16,3 0-4-16,-3 0 3 0,-2 0 0 0,0 0-3 16,-2 0 3-16,-1 0-2 0,-1 0 1 0,-1 0 2 15,-4 0-5-15,-2 0 4 0,0 0-1 0,-3 0 0 16,-3 1 3-16,1-1-2 0,-3 2-2 0,1-1 0 15,-4-1-5-15,1 1 3 0,-1 0-1 0,0-1-1 16,0 1 3-16,0-1-4 0,0 1 2 16,0 1 2-16,0-1-4 0,-1 1 5 0,-3-1-1 15,4 1 0-15,-3 1 3 0,1-1-3 0,-2 0 0 16,1 1 0-16,-2-1 0 0,0 2 2 16,1-3 2-16,-4 1-1 0,-1 2-1 0,2-3 1 15,-4 0-1-15,1 1 1 0,0-1 0 0,-3 0 0 16,3 0-2-16,-2-1 0 0,-1 1 0 0,-2-1 0 15,2 0 0-15,-4 1-2 0,1-1 0 0,-5 0-4 16,-1 0 1-16,-2 0-2 0,-2 2-2 16,-3-2-4-16,-3 0-2 0,-2 0-3 0,-4 0-4 15,-2 0 0-15,-4 0-4 0,0 0 0 16,-6 1 2-16,-2-1 2 0,-5 0 7 0,0-1 7 16,1 1 7-16,-4-2 1 0,5 1 4 0,-3 0-3 15,4-1 0-15,-1 1 5 0,4-2-3 0,7 3 3 16,2-1 0-16,5-1-2 0,7 1 0 0,6 0-1 15,6 2-1-15,5-2 1 0,5 1 2 0,5-1-5 16,3 1-3-16,3-2 2 0,8 2 0 0,7-2 5 16,6 1 5-16,7-1 1 0,8 1-4 15,6-2 1-15,2 1-2 0,5 1-3 0,3-1 4 16,0 0-3-16,3 1 0 0,-3 0 0 0,5 0-3 16,-1 1-1-16,0 0 1 0,-1 0-1 15,-3 0 2-15,-1 0-1 0,-3 2-1 0,-2 1 1 16,-7 0 1-16,-2 1 0 0,-6-1 2 0,-3-1-4 15,-4 2 4-15,-1-2-3 0,-4-1 0 0,-2 2 4 16,0-2-3-16,-4 1 1 0,1 0 0 16,-3-1 1-16,1 0 0 0,-3 0 0 0,-1 1 1 15,-2-2 0-15,1 1 0 0,-1-1 0 0,0 0 0 16,-3 0 1-16,1 0-1 0,0 0 1 16,-3 0-2-16,-1 0 3 0,1 0 0 0,-2 0 3 15,-1-1 6-15,-1 1 1 0,0-2 5 0,0 2-2 16,0-1-7-16,-3 0-6 0,-4-1-5 15,-1 1-3-15,-2-1-1 0,-3 1 1 0,-2 1 0 0,-3-1 1 16,-3-1-1-16,-1 1 3 0,-4 0-5 0,3 0 1 16,-4 0 0-16,0 0-3 0,3 1 3 15,0 0 0-15,1 0 1 0,3 0 0 0,3 0 2 16,6 0-1-16,3 0 0 0,2 0 2 0,3 0-7 16,3 0-1-16,0 0-3 0,0 0 5 0,8 0-1 15,0-3 6-15,3 1 2 0,3 0-7 16,4-2 8-16,4 1-3 0,6 0-1 0,-1-1 8 15,3 1-8-15,4 1 1 0,-1-1 0 0,1 0-3 16,1 0 2-16,-2 0 3 0,1 1 0 16,-3 0-1-16,-1-1 0 0,-3 1 0 0,-1 1 0 15,-4 0-2-15,-1 1 3 0,-5-2-1 0,3 2-1 16,-8 0 6-16,-1 0-6 0,0 0 2 0,-1 0 0 16,-4 0-3-16,0 0 2 0,-4 0-1 15,2 0 2-15,-3 0-3 0,0 1 6 0,0-1 3 16,0 0 1-16,-4 1 3 0,-5-1-2 0,-2 1-5 15,-7-1-1-15,-2 2 2 0,-5-2-6 0,-3 0 4 16,-1 0-2-16,-3 0-1 0,-4-1 2 0,-4 0-4 16,-2-1 3-16,-5 0-5 0,2 0 7 0,-4-1-3 15,2 1 1-15,2 0 5 0,2-1-6 16,1 1 2-16,4 0 0 0,2-1-2 0,5 2 2 16,9-1 0-16,6 1-2 0,7-1-1 0,4 2-1 15,4-1-6-15,1 0 0 0,4 0 0 16,5 0 3-16,6 0 3 0,3-1-1 0,6 0 3 15,4 1-4-15,3-1 3 0,2 0-1 0,1 1-2 16,0 0 2-16,1-1 0 0,-3 0-1 16,2 0-1-16,-1 2 2 0,-5-1 0 0,-1 0 0 15,-1-1 3-15,-5 1-2 0,-5-1 3 0,-1 2-2 16,-5 0 2-16,-3 0-1 0,-2 0 2 0,-1 0 6 16,-4 0 4-16,0-1 5 0,0 1-4 15,-6-2-4-15,-3 1-6 0,-5-1-4 0,-2 1 0 16,-7 1 1-16,-5-1 1 0,-3 1-2 0,-5-2 2 15,-3 0-1-15,-5 1 0 0,0 1 1 0,-6-1-1 16,-1 0 2-16,-4 0-1 0,1 2 1 0,1-1-2 16,1 0-1-16,-2 0 3 0,2 0-3 0,0 1 4 15,6 1 0-15,-1 0-2 0,3 1 1 16,4-1-1-16,2 2-2 0,1-1 0 0,3-1 0 16,3-1-2-16,0 0 2 0,0 0 1 0,1-1-2 15,-2 0-1-15,2 0 2 0,0 0-1 0,-2-2 0 16,1 0 1-16,-2-1-2 0,-1-1 2 15,3 1-1-15,-1-1 1 0,-1 1 0 0,-2-1-3 16,2 1 4-16,-4 1-5 0,4-2 2 16,-4 2 2-16,3-1-3 0,-1 1 1 0,-1 0-1 15,1 1 0-15,-2-2 2 0,-2 2 0 0,5-1 1 16,-4-1 0-16,5 3 0 0,-1-2 0 0,-1 0-1 16,1-1 1-16,-2 2 0 0,2-1-2 15,0 1 2-15,1 0-2 0,1 0 0 0,1 0 0 16,0 0 0-16,-2 1 2 0,-1-1-1 0,2 1 1 15,0 0 0-15,-1 0-1 0,1 0 1 0,-4 0-1 16,0 0-1-16,-1 0 2 0,-2 2 0 16,4 2 0-16,-1-1-2 0,1 1 0 0,1 1 0 15,2-2 3-15,0 2 0 0,2-2 0 0,-1 2-1 0,0-2-3 16,1 1 0-16,0 1 2 0,0-3-2 16,5 0 0-16,-3 0 0 0,0 0-1 0,-1-1-1 15,2 0 1-15,-1-1-3 0,-1 1 1 0,-2-1 0 16,0 0-1-16,-1 0 3 0,-4 0-2 15,2 0 3-15,-3 0-2 0,0 0-1 0,1 0 5 16,0 1-2-16,0-1 2 0,-2 0 0 0,3 0 0 16,-2 0-1-16,4 0 2 0,0 0-2 15,-3 0 0-15,4 0 2 0,-1-1-2 0,-4 0 2 16,5-1 2-16,-3 0-2 0,0 0 0 0,2 1-2 16,-3 0-3-16,2 0 5 0,-2 0 1 0,3-1 0 15,0 0 2-15,2 1-2 0,1 0 0 16,1-2-1-16,0 2-1 0,1 2 0 0,4-2 0 15,2 1 0-15,-3 0 4 0,3 0-2 0,1 0-1 16,2 0-2-16,-2 0-4 0,0 1 4 0,1 2 3 16,-1-1-1-16,1 2 3 0,2 0-3 15,0 0-1-15,2 0-2 0,-3 0 0 0,5 0 2 16,-2 1-2-16,4-1 1 0,-1 0 1 0,1-1-2 16,-2-1 2-16,3 1-1 0,1 0 2 0,-5 0-1 15,4-1 2-15,-2-1-1 0,1 1 0 0,0 1 0 16,-4-2-1-16,3 0 1 0,-5 0-1 0,5-1 1 15,-5 0 0-15,5 1 0 0,-4-1 1 16,5 0-2-16,-3 0 3 0,2 0 0 0,0 0-2 16,3 0 2-16,-2 0-1 0,-1 0-2 15,3 0 4-15,2 0-1 0,-3 0-3 0,2 0 3 16,0 0-3-16,-1 2 1 0,1-2 1 0,1 0-1 16,3 0 2-16,-4 1-3 0,0 0 2 0,1 1 0 15,2-1-3-15,-2 2 4 0,0-2-4 0,2 1 1 16,0-1 2-16,-4 1-2 0,6 0 0 15,-1 1 1-15,0-1-1 0,1 0-1 0,2 0 3 16,-1-1-2-16,2 0-2 0,1 0-2 0,0 0-2 16,0 0 1-16,0 2 0 0,1-1 4 0,3 0-1 15,5 1 3-15,1-2 2 0,9 1 2 16,4-1 2-16,6-1 1 0,4 0 0 0,8 0-4 16,8 0 1-16,3 0-1 0,8-1-2 0,3 0 3 15,7-2-4-15,1 1 0 0,4 0 1 0,4 0 0 16,3-1-1-16,5 0 2 0,0-1-1 0,2 1-2 15,3 1 4-15,3-1-2 0,-3 1 0 16,2 0 2-16,-1 0 0 0,0 1-2 16,4 0 1-16,-4-1-1 0,0 1 0 0,-2 1 0 15,-1 0 1-15,-2-1-2 0,-4 1 2 0,-1 0 1 16,-2 0-1-16,1 0-1 0,-3 0 2 0,-3 1-1 16,-2 3 1-16,-2-3 2 0,-6 2-1 0,-1 0 3 15,-2 1-2-15,-3-1 0 0,-4 1-1 0,3-1 1 16,-3 0 1-16,0-1-3 0,1 1 4 0,-3 0-4 15,2-2-1-15,-3 1 1 0,1-1-1 16,-3 0 2-16,1 1-2 0,-4-2 3 0,1-2-3 16,-5 2 3-16,5-1-1 0,-6-1 3 0,4-3 1 15,-3 1-1-15,-2-1 1 0,3 0-4 16,-6 0 1-16,-2-2 1 0,2 1 0 0,-6 1 3 16,2-1-4-16,-3 0 1 0,-1 1-2 15,-2 1 1-15,-3 0-1 0,2 1 1 0,-2-1-1 0,-3 2-4 16,0 0 0-16,-2 0 0 0,-1 2 2 15,1-1-5-15,-1 1 6 0,-1 0-3 0,0 0-1 16,-2 0 8-16,-1 0-8 0,1 1 2 0,-3 2 0 16,2-2-4-16,0 1 3 0,-1 0 0 15,1 0 0-15,1 0 0 0,1-1 2 0,1 0-3 16,0-1 3-16,0 0-1 0,2 0-1 0,-2 0 1 16,2 0-3-16,-3-1 5 0,1 0-4 0,1-3 2 15,-2 2 0-15,2-1-8 0,0-2 5 0,-1 2-4 16,1 0-3-16,-6-2-6 0,7 1-11 0,-4 2-15 15,-3-1-16-15,-2 0-19 0,2 1-40 16,-4 0-51-16,-3 1-83 0,1 1-135 0,-1 0-49 16,-5 0-382-16,-1 0 383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3:24:44.001"/>
    </inkml:context>
    <inkml:brush xml:id="br0">
      <inkml:brushProperty name="width" value="0.05292" units="cm"/>
      <inkml:brushProperty name="height" value="0.05292" units="cm"/>
      <inkml:brushProperty name="color" value="#FF0000"/>
    </inkml:brush>
  </inkml:definitions>
  <inkml:trace contextRef="#ctx0" brushRef="#br0">5342 17373 0 0,'0'0'0'0,"0"0"0"16,0 0 0-16,0 0 0 0,0 0 4 15,0 0 9-15,0 0 10 0,0 0-19 0,0 0-6 16,0 0 5-16,0 0-5 0,0 0-2 15,-3-18 1-15,3 18 6 0,0 0-8 0,0 1 8 0,0 2-1 16,2 0-7-16,0 1 9 0,0 0-2 0,-1 2 3 16,2 0 2-16,-1 0 1 0,-2 0-4 15,0 0 1-15,0 1 1 0,0 0-2 0,-5 0 5 16,3 0 2-16,-3-1 2 0,1-2-2 0,-3 1 3 16,2 0 0-16,-2-2 1 0,3-1 13 15,-2 0 2-15,2-1 10 0,0-1 3 0,1 0-5 16,2 0-20-16,0-4-15 0,0-1-8 15,1-4-14-15,0 1 13 0,0-1 1 0,0 0-4 16,0-3 5-16,0 1-1 0,2-1 5 0,0 1-3 16,2 0 6-16,0 2-6 0,-2 1 0 0,1 3 5 15,0 1-4-15,-2 2 2 0,-1 2-6 0,1 0 1 16,-1 0-10-16,1 0 4 0,-1 1 2 16,0 4 0-16,3 0 10 0,0 2 1 0,-1 1 2 15,0 1-4-15,1 2 2 0,1-1-7 0,0-1-1 16,-3 0 6-16,3 1-3 0,-2-2 9 0,-1 1 1 15,-1-3 0-15,1 0 2 0,-1-1 0 0,0 1 0 16,0-2-9-16,0 0 4 0,0-2-6 0,1 0 0 16,-1-2 2-16,0 0-2 0,0 0-2 15,0 0 1-15,0 0 8 0,1 0-3 0,-1 0 11 16,2-1-2-16,1-2-3 0,-1-3-4 0,0 1-3 16,4-2-1-16,-2 1-11 0,2-1 2 0,-2 1-11 15,2 0-1-15,-2-1 7 0,2 4-2 16,-1-1 6-16,0 2 0 0,0 1 4 0,1 0-2 15,-3 0 6-15,2-1 0 0,1 1-6 16,0 0 6-16,-2 1-9 0,0 0 2 0,-1 0 5 16,-1 0 0-16,-1 0 0 0,0 4 1 0,1-2 9 15,-2 1-5-15,1 0 12 0,-1 1 2 0,0 0 0 16,1-1 8-16,-1 1 6 0,-4-1 4 16,1 1-8-16,-1-1 6 0,0 1-15 0,1-2-4 15,-1 3 3-15,-1-2-10 0,0 1 5 0,1-3-5 16,-2 3 4-16,1-2-6 0,-2 2 4 0,2-1 1 15,-2 1-3-15,0-2 4 0,0 0-6 0,-3 2 3 16,1-2-3-16,-2 1 6 0,0 0-2 0,-2-2-2 16,1 3 9-16,-1-2-9 0,0 0 16 0,-3 2-1 15,3-2-3-15,-4 0 8 0,2 2-4 16,-2-2 12-16,0 0 7 0,1 0 10 0,-1 1-13 16,-3 0-8-16,0 1-10 0,0-1-10 15,-1 1 6-15,0-2-2 0,2 0 10 0,-2-1-7 16,0 1-1-16,2-2-2 0,-2 0-8 0,2 0 1 15,-1 0 2-15,0-3-2 0,2-1-5 16,-5-2 6-16,2 1-6 0,0-1 2 0,0 2 8 16,-1 0-7-16,-1-2 15 0,-2 0-1 0,4 0 6 15,-1 0-5-15,-1-1-6 0,-1-1-10 0,0 0-13 16,-2-1 6-16,2-1-8 0,0-2 9 0,-1 1-5 16,-2-3 3-16,2-1 0 0,-4 0-6 15,4-1 15-15,-3-2-12 0,-2-2 6 0,2-2-1 16,-2-1-3-16,5-1 0 0,-3-2-4 0,-2-1 5 15,1-1-5-15,2-3 9 0,-6-1-1 0,2-1-2 16,-3-3 3-16,-3 0 0 0,3-2 0 16,-4-1 7-16,3 0 5 0,-3-1-2 0,-3-2 10 0,1-1 8 15,-1-1 3-15,0-2 9 0,0-1-13 0,-2-1-19 16,-3-1 15-16,4 0 10 0,-2-1 8 16,-2-2 11-16,3 0-21 0,-5 2-18 0,2-2-6 15,-2-1-3-15,-2 0 0 0,5-2-1 0,-4-4-1 16,1 1 3-16,-2 0-4 15,0-2-3-15,5 1 3 0,-6-1 4 0,2 3 16 16,-2 0 2-16,0 1 2 0,0 0 2 0,0-3-6 16,-4 1 9-16,3 0-4 0,-2-2-10 0,0-4-14 15,1 2-7-15,-2-1-1 0,3 0 7 0,1-2 10 16,1 3 7-16,0 1 4 0,4 0 1 0,1-1 5 16,3 1-5-16,0-1 2 0,0-1-2 0,2-2-8 15,-1-1 1-15,3 0-11 0,3-1-6 16,-1-3 3-16,4 0-2 0,1 1-1 0,0-2 2 15,2 0-5-15,1-1 3 0,4 0 1 0,0 1 1 16,5-1 16-16,1 1 10 0,0 0 0 16,-1-1-2-16,7-2-15 0,-3 1-9 0,5-1-2 15,0-2 0-15,2 0-1 0,2 0-3 0,2 1 2 16,1 0-2-16,0-1-5 0,2 2-3 0,1-1-3 16,-1 1 0-16,1 1 4 0,0-1 1 0,0 1-2 15,0 0-2-15,1 0-4 0,1-1-5 0,0 1-1 16,1 0 3-16,-1-1 2 0,1 1 0 15,0-1 4-15,2 3 2 0,0-3 1 16,1 2 6-16,1-1 1 0,-1 1 2 0,1-3 3 16,3 2-1-16,0-1 3 0,0 0-1 0,4-2 3 15,-3 1 3-15,4-1 0 0,0-1-1 0,2-1-2 16,1-1 2-16,1 3-2 0,-2 0 1 0,4-1-2 16,-1 1 2-16,1 1-1 0,1-2 0 0,0 0 0 15,-1 3-6-15,0-2 8 0,0 2-5 16,1-2 4-16,-2 2 3 0,1 2-3 0,1-2 3 15,-6 1-3-15,2 0 3 0,-5-2-1 0,4 2 3 16,-5-1 1-16,0 0 0 0,0 2 1 0,0 3 3 16,-2-2-2-16,-2 2-2 0,0 0 0 15,1 0-3-15,0-1 0 0,0 0-1 0,-4 2 1 16,3-2-3-16,2 3 1 0,-2 1 0 0,-1-2-5 16,0-1 2-16,2 0 1 0,-1-1-3 0,2-2 4 15,0 0 0-15,0-1 5 0,-1 1-3 0,2 2 7 16,-5 0 2-16,5-1 3 0,-4 3 7 15,2 4 5-15,0 0 4 0,-3 0 5 16,1 4 6-16,1-1-6 0,-2 3-3 0,0-1-7 16,1 0-11-16,-1 3-4 0,1-1-4 0,1 2-6 15,1-1-2-15,1 1-3 0,0 1-3 0,2-1 3 16,0 4-1-16,2-3-2 0,2 0 0 0,2-2-3 16,-3 0-2-16,3 0 0 0,2-1-1 0,-1 1 1 15,0 1-2-15,2 1 2 0,1-1 0 0,-2 1 0 16,3 1 2-16,3-1 2 0,-2 0-1 15,2 0 3-15,-3-2 1 0,4 0-1 0,-2 1 3 16,4-3-2-16,-1 0 0 0,3 0 1 0,2-1 0 16,0-1-2-16,5 2 1 0,1-1-3 15,1 4 0-15,1-2 3 0,0 1 1 0,2 2-1 16,-3 1 2-16,3 1-1 0,-2 3 0 0,0 3 1 16,2 2 1-16,-2 1-4 0,-3 4 1 15,2 1-3-15,0 4 0 0,-1-2-5 0,2 4 0 16,1 0 1-16,3 0-1 0,-1 3 0 0,-1-1-4 15,4 3-3-15,-2 0 0 0,3 1 3 0,1 2 1 16,0 1-1-16,-4-1 2 0,4 0 0 16,-4 2 6-16,3 0 5 0,-2 0 0 0,-1 0 0 15,-2 2 2-15,6 0 1 0,-6 1-3 0,4 2 9 16,-4 0-4-16,4 1-2 0,-3 0 3 0,1-1-8 16,0 3 4-16,0 1 3 0,1 0-5 0,-2 0 4 15,5 1-3-15,1 1 1 0,-2-3 1 0,3 0 0 16,-1 0 0-16,2 1-3 0,2-1 1 0,-1 3-3 15,2-2 4-15,1 1 0 0,2 0 1 16,1 1 0-16,-1 0-5 0,0 0 2 0,-1 3-1 16,-3 1 0-16,2 0 0 0,-4 1 1 0,-2 0-1 15,-2 3 1-15,-1 1 0 0,1-1 0 16,-5 3 4-16,2 0-1 0,-1 0 0 16,-2-1 1-16,0 1-1 0,-1 1-1 0,0 2 1 0,0-1 3 15,-1 0-4-15,1 1 4 0,-2-2-1 0,0-1-2 16,1 1 1-16,0-1-4 0,1 0 4 15,-3-1-2-15,2 1 2 0,-2 0 0 0,0 0-4 16,-3 0 1-16,1 0 0 0,-4 0-2 0,-1 1 2 16,-2-1 3-16,-1 1-4 0,-3 0 5 15,-1 0-2-15,0 1-5 0,-3-1 4 0,-2 0-5 16,-3 0 3-16,0-1 2 0,-4 1 0 0,0-1 1 16,-5 0-5-16,-2 1 2 0,1-1-7 0,-3 0-5 15,1 0-12-15,-3 0-23 0,0 0-21 16,-1 0-19-16,0 0-9 0,0 0-4 0,0 0-6 0,0 0-35 15,0-3-52-15,0-1 7 0,-1 1-29 16,-4-1-68-16</inkml:trace>
  <inkml:trace contextRef="#ctx0" brushRef="#br0" timeOffset="484.14">6752 3312 61 0,'0'0'57'0,"0"0"-6"0,0 0-14 15,0 0-23-15,0 0 0 0,0 0-2 0,0 0 4 16,0 0 1-16,0 0-7 0,0 0-7 0,0 0-10 16,0 0-5-16,0 0 7 0,0 0 11 15,-7 6 18-15,14 1 6 0,1 0 12 0,2 1 7 16,2 2-3-16,2 0 7 0,1 0-2 0,2 0-5 16,1 1-3-16,-2-1-6 0,2-1-6 0,0 2-7 15,1-2-2-15,-3 2-6 0,3-2 1 16,-1 1-4-16,-3-1-3 0,1 0 0 0,-3 0-2 0,1-1-3 15,-2 0 1-15,-1 1 1 0,0-1-1 0,-2 0-1 16,0 1-1-16,1-1 0 0,-1 0-2 16,-1 0-2-16,0 0 1 0,2 0-4 0,-4-1 2 15,-1 1 0-15,1-1-3 0,-3 0 5 0,1-1-2 16,-1 0 0-16,-1-1 4 0,0 0 8 16,-2-1 6-16,0 0 9 0,0 1 9 0,0-2 8 15,0 2 16-15,-3 1 6 0,-1-1 8 0,0 1-8 16,-2 1-10-16,-2 1-6 0,0 2-10 0,-3 1 2 15,1-2-2-15,0 0-6 0,-1 1 1 16,0-1-10-16,1 2-4 0,-1-3-1 16,1 0-6-16,0 0-6 0,-1-1-1 0,-1 1-6 0,1-1-3 15,0 1 2-15,0 0-2 0,-2-1 1 16,2 1-11-16,0 0-4 0,-1-1-16 0,2 0-21 16,-3 0-12-16,2 1-27 0,-1-2-20 0,2 1-15 15,-1 0-17-15,3-2-8 0,-3 1-7 0,2 1 7 16,1-2 23-16,3 2 22 0,0-1-165 0,2-2 269 15</inkml:trace>
  <inkml:trace contextRef="#ctx0" brushRef="#br0" timeOffset="1792.98">8207 3439 0 0,'0'0'0'0,"0"0"1"0,0 0 100 0,0 0 25 0,0 0 49 15,0 0 25-15,0 0 20 0,0 0 0 16,0 0-16-16,0 0-11 0,0 0-18 0,-65 0-29 16,65 0-32-16,0 0-37 0,0 0-32 0,0 0-24 15,0 0-15-15,0 0-2 0,0 0-9 0,1 0 0 16,4 0 0-16,1 1 4 0,8 2 1 0,0 2 4 15,6-1-1-15,3-1-6 0,3 1 2 0,-1-2-8 16,4 0-11-16,0 1-14 16,0-2-18-16,-1 0-25 0,3 1-41 0,-2 1-47 15,-1-3-45-15,0 2-63 0,-4 0-27 0,-3 1 35 0,-5-1 18 16,-6-1 2-16</inkml:trace>
  <inkml:trace contextRef="#ctx0" brushRef="#br0" timeOffset="2043.93">8171 3682 1286 0,'0'0'-229'16,"0"0"8"-16,0 0 92 0,0 0 158 0,0 0 86 15,0 0 31-15,0 0 5 0,0 0-9 0,0 0-18 16,127 1-26-16,-94-8-8 0,0 0-7 0,1-2-13 15,3 2-12-15,-5-1-20 0,-1 1-16 16,-1 0-17-16,-4 1-6 0,-2-1-11 0,-3 3-15 16,-2-1-16-16,1 2-31 0,-7 0-40 0,4 0-51 15,-6 1-47-15,-1 0-46 0,1 1-19 0,-5-2 43 16,-2 2 32-16,0 0-57 0</inkml:trace>
  <inkml:trace contextRef="#ctx0" brushRef="#br0" timeOffset="2320.37">8538 3352 877 0,'0'0'-171'15,"0"0"39"-15,0 0 162 0,0 0 61 0,0 0 8 16,0 0-18-16,0 0-1 0,0 0 0 16,0 0 9-16,137-19 9 0,-113 25 2 0,-3 1 8 15,1 1-11-15,2 4-3 0,-2 0-11 0,-3 4-16 16,1 0-10-16,-4 1-22 0,-1-1-7 0,-1 3-9 15,-4 1-6-15,-3-1 7 0,-2 1 6 0,-4 2 6 16,-1-2 3-16,0 2 2 0,-4 1-7 16,-4-1 0-16,-3-1-8 0,1 1-4 0,-3-3-5 15,-2 1-7-15,2-2-7 0,-6 2-9 0,1 0-18 16,-1-3-32-16,0 1-41 0,-1 0-78 16,0-4-77-16,2 0-115 0,4-2-41 15,5-7-362-15</inkml:trace>
  <inkml:trace contextRef="#ctx0" brushRef="#br0" timeOffset="2706.85">7900 3409 907 0,'0'0'279'0,"0"0"-371"0,0 0 106 0,0 0 98 0,0 0 20 16,-129 33-3-16,108-23-24 0,1 0-24 15,2 2-14-15,0 1-10 0,4 2-14 0,-1 1-10 16,3 2 2-16,-1 2-2 0,1 1 3 0,0 1-3 15,5 2-8-15,-2-2-5 0,2-1-7 16,3 2-2-16,2-2-7 0,2-1-1 0,0 1-2 16,2 1-8-16,4-3 1 0,2 2-2 0,5 1 1 15,0-4-2-15,2 1 1 0,2-2-6 0,6-2-5 16,0-1-5-16,4-2-18 0,3-2-26 0,1-2-59 16,1-1-75-16,8-4-88 0,0-1-75 15,-9-2 15-15,-9 0-185 0</inkml:trace>
  <inkml:trace contextRef="#ctx0" brushRef="#br0" timeOffset="4412.17">9330 3437 1078 0,'0'0'87'0,"0"0"56"0,0 0 50 16,0 0 27-16,0 0-30 0,0 0-62 0,0 0-31 16,0 0-15-16,0 0-10 0,0 0-14 0,0 0-14 15,0 0-14-15,-1-8-8 0,1 8-10 0,0 0-1 16,0 0-1-16,0 0-8 0,0 1 3 0,0 2 2 16,2 3 8-16,2 1 13 0,2 3 7 15,2 2-1-15,-2 3-9 0,0 0-6 0,4 0-10 16,-3-1-1-16,-2 0-2 0,3-2-3 0,1 1-1 15,-2-3 0-15,2 1 1 0,0-2-5 0,2-2 5 16,-1-2-3-16,1 0 4 0,2-2 8 16,-2-2 8-16,1-1 5 0,2 0 2 0,2-1 6 15,-4-3-2-15,4-2 0 0,-3-3 1 16,-1 0-8-16,4-2-2 0,-4-3-1 0,3 0 0 16,-1 0-3-16,-1-5-1 0,1 1-4 0,-1-2-4 15,-1-1 4-15,-2-2-3 0,0 1-1 0,-1-3-3 0,-2 2-3 16,-1 0-1-16,1 1-1 15,-3 3 0-15,0 1-5 0,-1 5-2 0,-2 1-7 16,-1 5-9-16,0 4-8 0,0 1-19 0,0 2-36 16,0 0-39-16,0 0-66 0,-2 3-115 0,-3 4-67 15,1 3-108-15,0-1-12 0,0-1-422 0</inkml:trace>
  <inkml:trace contextRef="#ctx0" brushRef="#br0" timeOffset="4857.81">9559 3308 1647 0,'0'0'-40'15,"0"0"55"-15,0 0 62 0,0 0 31 16,0 0-37-16,0 0-56 0,0 0-16 0,0 0 16 16,0 0 28-16,0 0 23 0,0 0 8 0,0 0-8 15,0 0-21-15,17 121-9 0,-8-97-5 16,0-1-9-16,0 0 3 0,3 1-5 0,-1 0-4 0,6 0-4 16,-2 1-6-16,2-4 7 0,2-1-2 0,-2-1 3 15,-1-4 2-15,2-1-2 0,-4-1 2 0,4-4 0 16,-4-2 4-16,0-3 8 0,-3-1 7 15,-2-2 12-15,3-1 11 0,-2-1 7 0,1-6 5 16,0-2-3-16,0-3-6 0,3-3-13 0,-1-1-11 16,-1-3-5-16,1-3-9 0,2-2-3 15,-3-3 0-15,-1-2-7 0,-2 0-2 0,4-3-7 16,-3 1-1-16,0 2-4 0,0 0-1 0,-1 0 2 16,2 2-7-16,-4 1-4 0,-2 2-9 0,1 3-12 15,-3 4-13-15,0 2-16 0,0 7-27 16,-3 3-34-16,0 3-50 0,0 2-104 0,0 0-198 15,0 2-84-15,0 2 15 0,0-1-176 0</inkml:trace>
  <inkml:trace contextRef="#ctx0" brushRef="#br0" timeOffset="5598.08">9180 3401 0 0,'0'0'0'0,"0"0"136"0,0 0 59 15,0 0-23-15,0 0 9 0,0 0 9 16,0 0-12-16,0 0-9 0,0 0-6 0,0 0-20 16,0 0-18-16,0 0-21 0,0 0-11 15,-3-26-10-15,3 24-8 0,0 0-5 0,0 0-3 0,0 1-2 16,0 0-3-16,0 1-2 0,0 0-10 15,0 0-9-15,0 0-11 0,0 0-17 0,0 1-8 16,0 1-12-16,0 2-4 0,3 1 10 0,3 3 20 16,0 4 8-16,4 3 4 0,5 2-7 0,-2 1-18 15,4 3-2-15,-3 0-2 0,4 0 0 0,0 1-3 16,-1-3 3-16,0 2-4 0,2-3-9 16,-2-1-9-16,-2 1-16 0,3-3-24 0,-4-1-24 15,0-3-36-15,-1 0-57 0,-3-1-87 16,-2 0-120-16,-2-4-62 0,-1-1-517 0</inkml:trace>
  <inkml:trace contextRef="#ctx0" brushRef="#br0" timeOffset="6292.14">10481 3371 2426 0,'0'0'-39'15,"0"0"26"-15,0 0 48 0,0 0 34 0,0 0-36 16,0 0-40-16,0 0-19 0,0 0-8 0,0 0 3 15,0 0 18-15,0 0 22 0,0 0 4 16,52-17 1-16,-30 12-6 0,0 2-7 16,-1-2-10-16,1 2-16 0,1-2-38 0,2 2-50 15,-4 1-71-15,0 0-95 0,0 2-100 0,-3 0-55 0,-4 0-41 16,-4 0-9-16</inkml:trace>
  <inkml:trace contextRef="#ctx0" brushRef="#br0" timeOffset="6533.92">10469 3584 998 0,'0'0'637'0,"0"0"-791"0,0 0 120 15,0 0 339-15,0 0-18 0,0 0-119 0,0 0-46 16,0 0-25-16,130-45-21 0,-101 35-16 0,1 3-15 15,1 0-11-15,-2 0-11 0,2 1-10 0,-2 0-6 16,-3 2-6-16,2 1-10 0,-5 1-18 16,-2 0-41-16,-1 2-57 0,-3 0-81 0,-5 4-125 15,-3 2-171-15,1 0-77 0,-6-1-259 0</inkml:trace>
  <inkml:trace contextRef="#ctx0" brushRef="#br0" timeOffset="8710.82">10354 3364 0 0,'0'0'0'0,"0"0"0"0,0 0 140 0,0 0-99 16,0 0-17-16,0 0-5 0,0 0 5 0,0 0 11 0,0 0 15 15,0 0 7-15,0 0 3 0,0 0 3 16,-2-14-1-16,2 12 17 0,0 1 20 0,0 0 16 15,0 0 19-15,0 1 7 0,0 0-3 16,0 0-10-16,0 0-23 0,0 0-25 0,0 0-26 16,0 0-20-16,0 0-8 0,0 0-15 0,0 0-6 15,0 0-5-15,0 0-9 0,0 0 1 0,2 0-4 16,-2 0-3-16,1 0-6 0,0 0 4 0,0 0 4 16,5 0 10-16,-2 0 19 0,5 0 0 15,0 0 7-15,1-3 1 0,0 1-5 0,2 1 1 16,-1-1-2-16,1-1 0 0,2 2-1 0,-1-1 1 15,-2 1-3-15,0-1-4 0,1 1-2 0,2 0 1 16,-2 0-1-16,0 1 1 0,-1-1 4 16,5 0-8-16,-5-2 0 0,1 3-3 0,0-1-3 15,3 1 2-15,-2-1 3 0,0-1 1 0,4 1 1 16,-3-1 4-16,2-2-5 0,-2 2 2 0,1 0 1 16,-3-1-4-16,-2 2 3 0,-1 0 2 0,-1 0 2 15,-2 1 0-15,0-1 4 0,-2-1-4 16,1 2-2-16,-1-1 2 0,-1 1-3 15,1 0-2-15,-1 0-1 0,-2 0-2 0,2-1-3 16,0 1 3-16,-1 0 0 0,0 0-4 0,-2 0 1 16,2 0-1-16,2 0 1 0,-1-1-3 0,-3 1 2 15,1 0-2-15,2 0-4 0,-1 0 4 0,0 0-5 16,-1 0-7-16,0 0-11 0,0 0-23 16,0 0-26-16,-1 0-27 0,2 0-34 0,2 0-55 15,-2 0-51-15,0 1-41 0,3 0-5 0,-1 0 56 16,-4-1-21-16,2 2 55 0</inkml:trace>
  <inkml:trace contextRef="#ctx0" brushRef="#br0" timeOffset="14061.35">12345 3137 582 0,'0'0'48'0,"0"0"27"0,0 0 87 16,0 0 59-16,0 0-14 0,0 0-39 0,0 0-28 16,0 0-24-16,0 0-14 0,0 0 0 0,0 0-9 15,0 0-18-15,-1-14-9 0,-2 10-18 0,-1 2-9 16,-3-2-7-16,2 1-11 0,-6 0-9 16,0 0-6-16,-6 1-3 0,0-1-3 0,0 2 8 0,-4 0 0 15,-3 1-2-15,0 0 0 0,-3 0-5 16,3 0-1-16,-5 0 1 0,1 3 3 0,3 0-2 15,-3 0 1-15,1 0 0 0,4 0-4 0,1 1 2 16,2-1-4-16,1-1-1 0,4 2-1 16,-1-2-3-16,5 2 3 0,0-1-3 0,0 0 1 15,2-1 1-15,0 0-4 0,0 1-4 0,4-1-4 16,-1 0-2-16,2-1-5 0,-2 1-1 0,3-1-9 16,1 0-4-16,-2 1-4 0,3-1-3 0,0-1 0 15,1 1-5-15,0 0-13 0,0 0-17 16,0 0-13-16,0 1-8 0,0 0 0 0,0 0 10 15,1 1 9-15,4 0 14 0,0 2 14 16,4-1 15-16,1 3 13 0,1 0 10 0,6 0 9 16,-5 1 2-16,7 0 5 0,0 0 1 0,-2 0 0 15,3 0 0-15,0 2 2 0,1-2-2 0,3 2 0 16,-4 1 4-16,0-3-6 0,-3 2 5 16,1-2-2-16,0 0-1 0,-5 0 2 0,1-1-1 15,-2 0 1-15,-3 0 0 0,-1-2 4 0,-2 1 5 16,-4-1 9-16,-1-2 19 0,-1 2 17 0,0-3 18 15,0 2 16-15,-2-1 2 0,-5 1-7 0,1 3-12 16,-5-1-17-16,-3 1-15 0,1 1-8 0,0-1-6 16,-4 1-7-16,1-1-4 0,-1 0-3 15,-3 0 0-15,0 0 0 0,-1 0 4 0,1 1-4 16,-2-1 2-16,-2 0-4 0,7 0-4 0,-2-1-6 16,0 1-4-16,1 1 2 0,0-1-3 15,5 0 3-15,0-1-3 0,5-1-2 0,0 0-2 16,5-1-1-16,1 0-4 0,1-2-11 0,1 1-6 15,0-1-9-15,0-1 1 0,0 1 12 0,0 0 6 16,4 0 9-16,-1 1 13 0,5 1 10 16,1-1 11-16,2 3 10 0,1-2-2 0,4-2-2 15,-3 0-1-15,4 1-4 0,-4-1 3 0,6-1-2 16,-1 0 2-16,-1-2-1 0,2 1-2 0,1 0 1 16,1 0-7-16,-1 0-1 0,1 0-3 0,1 0-5 15,0 0 0-15,-2 0 1 0,1 0-1 16,-2 0-4-16,2 0 0 0,1 0-4 0,0-1 0 15,-1 0 2-15,1 0-1 0,4 0 0 0,-2 1-2 16,-3-2 0-16,5 1-1 0,-4 1-2 0,-1 0 2 16,-3 0-2-16,2 0-1 0,-6 0 1 0,3 3-5 15,-5-1-8-15,0 0-23 0,-2 0-34 16,-3 1-49-16,-3-1-59 0,2 0-51 16,-3 1-69-16,-2-1-37 0,-1 0 39 0,0 0-238 0</inkml:trace>
  <inkml:trace contextRef="#ctx0" brushRef="#br0" timeOffset="14783.04">11672 3783 758 0,'0'0'62'0,"0"0"6"0,0 0 70 0,0 0 25 0,0 0-46 15,0 0-57-15,0 0-29 0,0 0-16 16,0 0-4-16,0 0 11 0,0 0 28 0,0 0 23 16,0 0 21-16,0 0 3 0,5 43-10 0,1-33-12 15,-4 2-12-15,0-1-9 0,0 1-8 0,3 1-8 16,-4 0-10-16,1 0-6 0,-1 0-5 0,0-1-3 15,0 1-1-15,3-1-5 0,-2 0-3 0,-1-2-5 16,-1 0-9-16,2-1-25 0,2-1-47 16,-2-3-86-16,0 0-96 0,0-1-119 15,2-3-36-15,-2 0-457 0</inkml:trace>
  <inkml:trace contextRef="#ctx0" brushRef="#br0" timeOffset="14966.99">11607 3591 2417 0,'0'0'-22'0,"0"0"40"16,0 0 37-16,0 0 16 0,0 0-41 16,0 0-48-16,0 0-35 0,0 0-35 0,0 0-26 15,0 0-16-15,0 0-5 0,0 0-44 0,0 0-66 16,0 0-105-16,6 9-35 0,-2-6-487 0</inkml:trace>
  <inkml:trace contextRef="#ctx0" brushRef="#br0" timeOffset="15210.15">11909 3888 1889 0,'0'0'346'0,"0"0"-452"16,0 0 54-16,0 0 113 0,0 0 28 0,0 0-38 15,0 0-12-15,0 0 13 0,0 0 7 0,0 0-9 16,0 0-11-16,0 0-16 0,0 0-16 16,124 10-15-16,-108-10-16 0,-3 0-31 0,-2 0-44 15,5 0-66-15,-5 0-91 0,1 0-103 0,-1 0-92 16,-3 0 11-16,-5 0-250 0</inkml:trace>
  <inkml:trace contextRef="#ctx0" brushRef="#br0" timeOffset="15399.08">11937 4073 1897 0,'0'0'-8'0,"0"0"7"0,0 0 72 0,0 0-7 16,0 0-45-16,0 0-16 0,0 0 1 0,0 0 15 15,0 0 20-15,0 0 16 0,0 0 1 16,0 0-9-16,0 0-24 0,0 0-35 0,123-1-42 16,-102-5-61-16,-2 2-104 0,1-1-135 0,1 0-93 15,-7 1-62-15,-5 3-69 0</inkml:trace>
  <inkml:trace contextRef="#ctx0" brushRef="#br0" timeOffset="15779.86">12410 4059 2140 0,'0'0'74'0,"0"0"-90"0,0 0 66 15,0 0 82-15,0 0-32 0,0 0-57 16,0 0-10-16,0 0 1 0,0 0-7 0,0 0 3 15,0 0-9-15,0 0-7 0,0 0-2 16,50-80 2-16,-43 67 1 0,-1 2 0 0,1-1-1 16,-1-1-4-16,-2 1-3 0,3 1-2 0,-4 1 2 15,3 1-6-15,-1 1 1 0,-2 1-1 16,0 4-7-16,-1 0 2 0,0 1-5 0,-1 2-1 0,-1 0-3 16,2 0-7-16,-2 0-13 0,2 0-5 15,-1 2 5-15,0 3 7 0,1 2 21 0,-1 2 11 16,5 3 3-16,-4 4 2 0,0 1-4 0,-1 5 0 15,-1-2-6-15,0 4 0 0,0 1-3 0,0-1-5 16,0-1-14-16,0 0-36 0,-1-2-36 16,-2-3-68-16,3 2-79 0,-1-4-124 0,-4-4-127 15,4-5-703-15</inkml:trace>
  <inkml:trace contextRef="#ctx0" brushRef="#br0" timeOffset="16529.96">12111 2727 1475 0,'0'0'89'0,"0"0"-57"0,0 0 92 16,0 0 92-16,0 0-27 0,0 0-82 0,0 0-47 15,0 0-12-15,0 0-18 0,0 0 8 0,0 0 5 16,0 0-8-16,0 0-3 0,0-29-5 0,0 29-6 16,0 2-7-16,0 0-3 0,0 2-11 0,0 0-4 15,0 2 10-15,0 5 2 0,-1 1 8 0,-3 3 2 16,2 4-2-16,1 2-6 0,-2-1 0 15,-3 1-1-15,3 2-14 0,-3-3-10 0,3 1-22 16,-4 0-22-16,4-3-28 0,0 0-33 0,1-1-53 16,4-3-83-16,-2-4-94 0,0-1-104 15,2-4-5-15,0-2-206 0</inkml:trace>
  <inkml:trace contextRef="#ctx0" brushRef="#br0" timeOffset="16782.36">12337 2624 2212 0,'0'0'-136'0,"0"0"20"0,0 0 76 16,0 0 130-16,0 0 27 0,0 0-28 0,0 0-1 16,0 0-9-16,0 0-14 0,0 0-12 15,0 0-3-15,20 128-8 0,-19-106-5 0,1 0-3 0,0-1-10 16,0 4-9-16,-1-3-5 0,-1 1-4 0,0-3-2 15,0-2-4-15,0 0-3 0,0 1-13 16,-1-5-11-16,-1-1-16 0,0-2-34 0,1 0-39 16,0-4-61-16,1-2-86 0,-1-1-113 0,0-1-104 15,-1-2-665-15</inkml:trace>
  <inkml:trace contextRef="#ctx0" brushRef="#br0" timeOffset="17043.52">12042 2673 1336 0,'0'0'674'16,"0"0"-802"-16,0 0 59 0,0 0 172 0,0 0 83 16,0 0-41-16,0 0-38 0,0 0-11 0,0 0-21 15,0 0-14-15,137 93-1 0,-110-79-6 0,1 0-1 16,-4 1-8-16,3-1 0 0,-5 0-16 15,-1 0-14-15,-3-2-10 0,0 1-8 0,-6 1-3 16,1-2-1-16,-3-1-3 0,-1 0-13 0,2 1-12 16,-2 1-24-16,-1 1-28 0,-1-1-34 0,0 0-46 15,0 0-67-15,-3-2-104 0,3 3-142 0,-5-5-63 16,1-3-236-16</inkml:trace>
  <inkml:trace contextRef="#ctx0" brushRef="#br0" timeOffset="17801.16">12825 2903 1165 0,'0'0'112'0,"0"0"-73"0,0 0 140 16,0 0 95-16,0 0-86 0,0 0-83 16,0 0-7-16,0 0 10 0,0 0 7 0,0 0 3 15,0 0-15-15,0 0-11 0,0 0-11 0,0 0-8 16,-3-1-25-16,-4-2-17 0,0 2-10 15,-1-1-16-15,-3 1 1 0,-3 1-6 0,2 0 0 16,-6 0-2-16,6 1 4 0,-4 1 0 0,3 2-5 16,0-1 4-16,1 1-7 0,-2 1 2 0,1 1-1 15,2 2 0-15,-1-1-2 0,2 0 2 16,1 0 6-16,1 0-6 0,-1 1 2 0,5-1-7 16,-3-1-6-16,4 2-1 0,1-2-1 0,-2 0 1 15,3 0-2-15,-1-2 7 0,2 1-1 16,0 0-3-16,0 1 3 0,0-1-5 0,0 1 4 0,0-1 4 15,3 4-1-15,2-4-2 0,-1 2-1 0,1-1 0 16,-1 0 1-16,2 0 6 0,0-2 0 16,2 1 1-16,0-1 0 0,2-1 6 15,2-1 2-15,-1 0 2 0,1 0 6 0,0 1-10 16,1-1 1-16,-1 0-1 0,0 1-3 0,-2-1 4 16,1 0 1-16,-1 2-2 0,0-2-3 0,0 2 4 15,0-2-3-15,-1 2 2 0,1-1 0 0,-3 1 0 16,-2 1-1-16,4-1 0 0,-2 0 5 0,-3-1-4 15,0 1 1-15,-1 1 0 0,0-2-1 16,-3 1 2-16,2-1 1 0,0 2 1 0,-2-2-2 16,0 2 8-16,0-2 2 0,0 2 7 0,0-2 10 15,-4 3-3-15,3-1 5 0,-4 1 1 0,1 1-2 16,-2-1 0-16,-1 0 0 0,0 0-4 16,-3 1-4-16,0-2 0 0,1 1-3 0,-2 2-1 15,0-2-2-15,-1-1 2 0,1 0-3 0,-3 0 1 16,1-2 5-16,1 1-12 0,1-2 4 15,1 0-2-15,-1 1-8 0,1-2 3 0,2 0 0 0,-1 0-6 16,3-1 2-16,0 0 2 0,2 1-3 16,-1-3-1-16,2 0-9 0,-3-1-15 0,3 2-18 15,-2-1-14-15,1 1-21 0,3-2-37 0,-2 2-53 16,-1-1-105-16,2 1-225 0,0 0-132 0,1-1-647 16</inkml:trace>
  <inkml:trace contextRef="#ctx0" brushRef="#br0" timeOffset="20762.96">13385 3228 246 0,'0'0'22'16,"0"0"45"-16,0 0 39 0,0 0 26 16,0 0-15-16,0 0-34 0,0 0-29 0,0 0-24 15,0 0-13-15,0 0-2 0,0 0 32 0,0 0 39 16,0 0 35-16,0 0 18 0,9 39-13 0,-13-22-23 15,-3 1-24-15,-2-1-6 0,-3-1-14 16,0 3-10-16,-5-3-10 0,3 1-9 0,-6 2-1 16,-1-2 1-16,-2-1-1 0,0-1-1 0,-1 1 0 15,0-2-2-15,2-3 6 0,3-1 7 16,2-1 2-16,-2-3 1 0,3-2-9 0,3-1-1 16,1-2-1-16,0-1 5 0,3 0 2 0,0 0-7 15,0-3-8-15,3-2-13 0,1-1-15 16,0-1-15-16,2-1-18 0,1-3-14 0,1-1-4 15,1-1 4-15,0-1 6 0,2-1 8 0,3 1 5 16,2 0 9-16,2 0 8 0,3 2 4 0,0 1 1 16,1 1-4-16,-1 3 6 0,0 0 0 0,0 3 3 15,2 1 9-15,0 2 0 0,-2 1 6 0,6 0 0 16,-3 2 4-16,1 4-5 0,-2 2 2 0,2 1-3 16,-3 0-4-16,3 2 3 0,-3 1-5 15,-2 1 3-15,5-1-2 0,-3-1 2 0,1 1-2 16,-1 1-2-16,-2-1-2 0,2 2-7 0,-2-3-10 15,2-1-18-15,0 1-28 0,-2-2-43 0,2-1-43 16,-2-1-59-16,3 0-82 0,0-3-34 16,-5 0 2-16,-2-2-173 0</inkml:trace>
  <inkml:trace contextRef="#ctx0" brushRef="#br0" timeOffset="20982.02">13637 3445 1819 0,'0'0'-184'0,"0"0"46"0,0 0 200 0,0 0 85 15,0 0-37-15,0 0-35 0,0 0 1 0,0 0-11 16,0 0-6-16,0 0-4 0,9 118-13 0,-7-101-13 16,2 0-5-16,0-1-6 0,-1 0-8 15,3-1-5-15,-2 0-9 0,2-3-16 0,-3 0-28 16,4-2-36-16,-3-1-64 0,3-4-89 0,-2 0-118 15,1-3-73-15,-4 0-522 0</inkml:trace>
  <inkml:trace contextRef="#ctx0" brushRef="#br0" timeOffset="21141.62">13756 3328 2138 0,'0'0'190'16,"0"0"-153"-16,0 0 35 0,0 0 26 0,0 0-45 15,0 0-50-15,0 0-16 0,0 0-11 16,0 0-20-16,0 0-28 0,0 0-60 0,0 0-92 16,0 0-80-16,0 0-41 0,-12-5-96 0,12 7-551 0</inkml:trace>
  <inkml:trace contextRef="#ctx0" brushRef="#br0" timeOffset="21735.52">13925 3233 1371 0,'0'0'-48'0,"0"0"-240"0,0 0 153 0,0 0 275 16,0 0-9-16,0 0-103 0,0 0 9 0,0 0 37 15,0 0 14-15,0 0-10 0,0 0-9 16,0 0-13-16,0 0-16 0,0 0-15 0,56 93-11 15,-47-84-2-15,0 0-4 0,-1-1 8 16,2 0 0-16,0-1 2 0,0 0-3 0,1-3 0 16,1 0 0-16,-4-1 5 0,1-2 13 0,2-1 3 15,-2 0 11-15,-1 0 10 0,3-4-1 0,-2-1-3 16,1-1-6-16,0-1-8 0,0-1-12 0,-2 1-3 16,2-1-5-16,-3 1-9 0,0 1-4 0,1 2-6 15,-3 1-14-15,1 1-4 0,-2 1-8 0,0 1-18 16,1 0 0-16,-1 1 2 0,0 4 5 15,0 1 17-15,3 3 6 0,-1 1 10 0,-1 3 0 16,1 0 3-16,-2 3 3 0,1 1-4 16,1 4 4-16,-1-1-2 0,-2 4 0 0,0 1 0 15,1 1 0-15,-1 4 0 0,-1-1 5 0,0 1-3 16,0-1 2-16,-2-2 2 0,0 1-3 0,0-4 5 16,0-1 3-16,-2-2 5 0,-2-3 9 15,0 1 4-15,-2-3 12 0,2-2 2 0,-3-3 5 16,0-2 2-16,1-1-4 0,-1-2 1 0,1-2-1 15,0-1 3-15,-2-2-3 0,1 0 4 0,1-1-5 16,-2 0-6-16,0-2-2 0,-3-4-7 16,3-2-2-16,-2-5-7 0,0 1-4 0,0-4-8 15,0-2-5-15,2 0 0 0,2-1-7 0,0 0-1 16,3 0-3-16,2 0-5 0,0 2 0 0,1 1-3 16,0 0-6-16,2 0-7 0,5 2 0 0,2-1-5 15,3 0-3-15,2-2-13 0,5 1-24 16,0 1-28-16,2 3-45 0,0-2-52 0,0 4-83 15,4-1-103-15,-10 4-53 0,-3 3-507 0</inkml:trace>
  <inkml:trace contextRef="#ctx0" brushRef="#br0" timeOffset="21978.17">14686 3491 1856 0,'0'0'-39'16,"0"0"41"-16,0 0 122 0,0 0 27 15,0 0-65-15,0 0-5 0,0 0 5 0,0 0-3 16,0 0-12-16,0 0-12 0,0 0-12 0,0 0-16 16,-5 129-10-16,10-115-8 0,-1-2-2 0,1 0-6 15,3 0-5-15,-2-1-2 0,2-2-15 0,-1-1-23 16,1-1-43-16,-2-1-73 0,3-1-116 0,-2-3-165 15,-1 0-118-15,-1-2-571 0</inkml:trace>
  <inkml:trace contextRef="#ctx0" brushRef="#br0" timeOffset="22186.09">14699 3318 2698 0,'0'0'46'15,"0"0"18"-15,0 0 25 0,0 0-16 0,0 0-50 16,0 0-24-16,0 0 0 0,0 0-11 0,0 0-6 16,0 0-3-16,0 0-26 0,0 0-26 15,0 0-42-15,5-10-72 0,-1 11-95 0,2 3-160 16,0-1-122-16,-4-1-666 0</inkml:trace>
  <inkml:trace contextRef="#ctx0" brushRef="#br0" timeOffset="22493.73">15401 3202 2101 0,'0'0'180'0,"0"0"-172"0,0 0 76 16,0 0 67-16,0 0-68 0,0 0-51 0,0 0-19 15,0 0-8-15,0 0 7 0,0 0 6 16,0 0 3-16,0 0 3 0,0 0-1 0,0 0-6 16,-64 87-4-16,48-68-2 0,-5-1-8 0,3 0-2 15,-2-1-4-15,0 1-5 0,-1-1-15 0,1 1-12 16,2 0-23-16,0-2-33 0,3 0-24 0,0 1-49 15,2-5-60-15,4 0-80 0,1-3-115 0,5-2-30 16,0-4-458-16</inkml:trace>
  <inkml:trace contextRef="#ctx0" brushRef="#br0" timeOffset="22739.09">15048 3280 1778 0,'0'0'388'0,"0"0"-477"0,0 0 46 0,0 0 129 16,0 0 27-16,0 0-28 0,0 0 9 0,0 0 13 15,0 0-20-15,0 0-22 0,118 41-15 16,-90-31-5-16,2-2-14 0,-2 2-10 0,-4 1-2 16,3-2-5-16,-3 2-1 0,0 0-4 0,-4-1-4 15,0 1-6-15,-3-2-8 0,-3 0-8 0,-2-1-16 16,2 1-25-16,-3 0-26 0,-1 2-39 0,0-2-56 15,-1 0-50-15,-2 1-77 0,-1-2-204 16,-2-2-807-16</inkml:trace>
  <inkml:trace contextRef="#ctx0" brushRef="#br0" timeOffset="23044.14">15735 3399 1905 0,'0'0'643'16,"0"0"-665"-16,0 0 37 0,0 0 65 16,0 0-22-16,0 0-34 0,0 0-5 0,0 0 8 15,0 0 3-15,0 0 5 0,0 0-1 0,0 0-2 16,0 0 1-16,0 0-6 0,27 97-5 15,-25-78-8-15,-1-3-2 0,2 1-4 0,-2 1-4 16,1-3 1-16,-1 0-4 0,-1-3-1 0,0 1-1 16,1 0-2-16,-1-4-11 0,0 0-17 0,2-1-30 15,1-2-41-15,-1-1-45 0,1-1-78 0,0-3-119 16,4 0-169-16,-4-1-47 0,3 0-445 0</inkml:trace>
  <inkml:trace contextRef="#ctx0" brushRef="#br0" timeOffset="23220.13">15788 3284 2921 0,'0'0'63'0,"0"0"-6"16,0 0 21-16,0 0 7 0,0 0-40 16,0 0-36-16,0 0-6 0,0 0-10 0,0 0-10 15,0 0-18-15,0 0-27 0,0 0-39 0,0 0-32 16,-4-13-51-16,13 13-155 0,-4 0-294 0,0 0-860 0</inkml:trace>
  <inkml:trace contextRef="#ctx0" brushRef="#br0" timeOffset="28845.28">16363 3305 2058 0,'0'0'-134'16,"0"0"29"-16,0 0 38 0,0 0-18 0,0 0 16 15,0 0-7-15,0 0 26 0,0 0 62 16,0 0-14-16,0 0 12 0,0 0 1 0,132-14 0 16,-103 10 1-16,0 2-24 0,-5-1-27 0,1 2-59 15,-2 0-60-15,-3 1-56 0,-6 0-33 16,0 0 30-16,-2 2 45 0,-8 1 29 0,0-1-83 0</inkml:trace>
  <inkml:trace contextRef="#ctx0" brushRef="#br0" timeOffset="29026.06">16563 3348 0 0,'0'0'159'0,"0"0"-47"0,0 0 58 0,0 0 33 16,0 0-5-16,0 0-82 0,0 0-65 0,0 0-39 15,0 0 5-15,0 0 25 0,0 0 19 16,0 0 19-16,0 0-6 0,-15 40-8 0,25-35-8 0,5-2-4 15,0 0-2-15,6-3-1 0,1 0-5 16,2 0-11-16,1-1-11 0,1-4-24 0,-3-2-38 16,-1 0-82-16,-3 1-130 0,-2 0-101 0,-6 0-58 15,-5 4-104-15</inkml:trace>
  <inkml:trace contextRef="#ctx0" brushRef="#br0" timeOffset="29283.81">16773 3137 714 0,'0'0'266'0,"0"0"-453"0,0 0 260 16,0 0 98-16,0 0 47 0,0 0-52 16,0 0-27-16,137 61-5 0,-116-50-40 0,1 0-30 15,-1 1-28-15,-2 1-14 0,-2-1-8 0,-5 0-3 16,-1-1-3-16,-6 2 3 0,1-1 10 0,-6 0 5 15,0 1 11-15,-1 1 2 0,-9 2-6 0,-2 2-13 16,-6 0-12-16,2 2-17 0,-5 2-15 16,-2-3-21-16,3 2-34 0,0-3-48 0,3 0-73 15,-1-1-86-15,2-2-103 0,6-5-22 0,5-3-157 16</inkml:trace>
  <inkml:trace contextRef="#ctx0" brushRef="#br0" timeOffset="29805.01">17155 3247 1157 0,'0'0'-26'0,"0"0"-213"16,0 0 177-16,0 0 202 0,0 0 35 0,0 0-24 15,0 0-23-15,0 0 5 0,133-28 5 0,-113 21-14 16,1-1-16-16,0-2-9 0,-1 0-15 0,0-3-15 16,0 0-11-16,0 0-16 0,-1-1-6 0,-2-3-7 15,-3 2-2-15,1 0-3 16,-3-3-2-16,-1 0-4 0,-1 0-10 0,-2-3-1 15,-1 1-6-15,0 1-5 0,-5-3-2 0,-1 2-7 16,-1 1-6-16,0-1 3 0,-4 2 5 0,-3 5-3 16,-1 0 10-16,1 3-2 0,0 3-4 0,-1 2 5 15,1 3-10-15,2 2-12 0,-3 0-17 0,3 7-13 16,-3 4-5-16,-2 7 16 0,-3 3 20 0,1 7 12 16,-2 3 13-16,4 5 2 0,2 3 0 15,4 1 1-15,-1 5 1 0,2 4-1 0,2 1-3 16,1 3 6-16,0-1 1 0,1-3-3 0,0 0 5 15,5-3-2-15,-3-3-2 0,4-3 2 16,-3-2-2-16,4-4-4 0,-3-2-2 0,2-3-3 16,1-1-2-16,-3-5-3 0,0-3-7 0,-2-1-12 15,3-3-31-15,-4-3-40 0,1-3-57 0,1-1-66 16,-3-3-109-16,0-4-33 0,0 0-429 0</inkml:trace>
  <inkml:trace contextRef="#ctx0" brushRef="#br0" timeOffset="30011.85">17164 3524 2188 0,'0'0'-239'0,"0"0"21"0,0 0 91 16,0 0 274-16,0 0 39 0,0 0-63 15,0 0-23-15,0 0-5 0,140-9-19 0,-102 2-24 16,3-1-20-16,0-1-19 0,-2 0-4 0,-1 0-5 15,-6-1-13-15,-2 1-30 0,-4-2-41 0,-2 3-72 16,-3 1-149-16,-1-1-173 0,-6 1-37 16,-5 3-364-16</inkml:trace>
  <inkml:trace contextRef="#ctx0" brushRef="#br0" timeOffset="30287.12">17915 3058 2363 0,'0'0'-109'16,"0"0"56"-16,0 0 88 0,0 0 47 0,0 0-37 16,0 0-15-16,0 0-1 0,0 0 0 0,0 0 2 15,0 0-1-15,-36 136 1 0,34-112-5 16,2 0-4-16,0 3-1 0,0-3-7 0,0 2-5 15,0-1-8-15,0-1-5 0,6-3-5 0,-2 0-4 16,5-1-4-16,1-3-9 0,-1-1-18 16,0-1-30-16,1-1-49 0,0-1-61 0,1-4-62 15,2-1-81-15,-2-3-65 0,3-3-2 0,-4-2 2 16,-4 0 1-16</inkml:trace>
  <inkml:trace contextRef="#ctx0" brushRef="#br0" timeOffset="30500.11">18325 3171 1648 0,'0'0'59'0,"0"0"33"15,0 0 56-15,0 0-5 0,0 0-92 0,0 0-37 16,0 0-8-16,0 0 5 0,0 0 18 16,0 0 8-16,0 0 3 0,0 0-9 0,0 0-12 0,0 0-4 15,-72 121-8-15,52-101-4 0,3 0-12 0,-5 1-15 16,-1 0-14-16,2 0-24 0,0 0-38 15,-1-2-54-15,4-1-92 0,0-2-105 0,7-4-71 16,-1-4-44-16,10-3-15 0</inkml:trace>
  <inkml:trace contextRef="#ctx0" brushRef="#br0" timeOffset="30737.03">18050 3212 1683 0,'0'0'106'0,"0"0"-38"0,0 0 5 0,0 0 2 16,0 0-37-16,0 0-13 0,0 0 21 16,0 0 8-16,0 0 9 0,0 0-15 0,0 0-11 15,0 0 11-15,0 0 0 0,0 0-8 0,110 105-11 16,-91-92-12-16,0-1-7 0,-1 2-1 0,-1-2 1 16,1-2-6-16,0-1-3 0,-4-1-10 0,1-1-21 15,-1-1-29-15,-2 0-43 0,0 0-46 0,-2-2-69 16,-1 0-104-16,0-2-126 0,-3 1-7 15,-4-2-291-15</inkml:trace>
  <inkml:trace contextRef="#ctx0" brushRef="#br0" timeOffset="31002.07">18356 2890 1869 0,'0'0'-134'16,"0"0"8"-16,0 0 122 0,0 0 155 15,0 0 15-15,0 0-47 0,0 0-20 0,0 0-9 16,0 0-15-16,118 128-18 0,-103-101-7 0,1 0-8 16,-4 1-12-16,-1 0-5 0,-2 1-10 0,1 1-8 15,-7 2 1-15,0-1-2 0,-3 0-2 0,0-3-8 16,-6-2-4-16,-4 1-12 0,0-3-10 15,0 0-10-15,-2-2-29 0,1 1-40 0,-2-2-59 16,-1-2-103-16,2 1-141 0,2-6-54 0,6-6-486 0</inkml:trace>
  <inkml:trace contextRef="#ctx0" brushRef="#br0" timeOffset="31275.93">18903 3179 2680 0,'0'0'-116'0,"0"0"24"0,0 0 50 0,0 0 79 15,0 0 6-15,0 0-36 0,0 0-5 0,0 0 9 16,0 0 0-16,0 0-1 0,0 0-3 0,132-16-1 15,-112 13-10-15,0 2-3 0,-2 1-14 16,-3-1-25-16,3 1-23 0,-1-1-56 16,-4 1-69-16,5 0-94 0,-5 0-112 0,-1 0-60 15,-3 0-122-15,-2 0 214 0</inkml:trace>
  <inkml:trace contextRef="#ctx0" brushRef="#br0" timeOffset="31501.85">18843 3369 2049 0,'0'0'-132'16,"0"0"73"-16,0 0 224 0,0 0 23 0,0 0-96 16,0 0-27-16,0 0-16 0,127-17-17 0,-103 12-13 15,-2 0-7-15,3 0-7 0,-5 0 0 0,0 0-4 16,-3 2-8-16,1-1-9 0,0 2-26 0,-4 0-29 15,4 0-59-15,-7 1-79 0,1 0-125 16,-3 1-122-16,-1 0-13 0,-5 0-288 16</inkml:trace>
  <inkml:trace contextRef="#ctx0" brushRef="#br0" timeOffset="35326.87">19535 3187 1063 0,'0'0'222'0,"0"0"-186"0,0 0 76 0,0 0 62 16,0 0-13-16,0 0-82 0,0 0-39 0,0 0-15 16,0 0-16-16,0 0-6 0,0 0-13 15,0 0-17-15,0 0-20 0,0 0-26 0,-2-8-11 16,2 9 14-16,0 4 42 0,2 1 41 15,2 2 26-15,0 3 6 0,2 2-18 0,-2 2-8 16,4 0-2-16,2 1-3 0,-2-1-2 0,0 0-4 16,1 0-2-16,0-3 1 0,0 1 1 0,1-2-2 15,-2 0-2-15,1 1-3 0,-2-4 4 0,0 0 4 16,2-2 3-16,-1 0 7 0,-3-1 3 0,4-3 8 16,-2 0 10-16,-3 0 13 0,4-1 12 0,-2-1 15 15,-2 0 7-15,3 0 0 0,-2-3-3 16,2 0-17-16,0-2-6 0,-1 1-7 15,1-3-6-15,-3 0-1 0,3-2-14 0,2-2-5 0,-4-1-9 16,3-2-8-16,0-5 0 0,0 1-6 16,2-3 0-16,-4-2-3 0,2 1-3 0,1-1-3 15,-1 4-1-15,-4 1-6 0,2 2-4 0,-2 3-3 16,-2 2-11-16,2 3-9 0,-3 2-24 0,-1 3-46 16,2 1-70-16,-2-1-111 0,0 3-143 15,0 0-78-15,0 0 14 0,0 0-103 0</inkml:trace>
  <inkml:trace contextRef="#ctx0" brushRef="#br0" timeOffset="35742.91">19665 3171 1292 0,'0'0'-313'0,"0"0"78"0,0 0 270 16,0 0 101-16,0 0-7 0,0 0-17 0,0 0-6 16,0 0-16-16,0 0-22 0,0 0-3 15,0 0 3-15,97 127-3 0,-83-115 2 0,3-1-7 16,-3 2-21-16,2-2-2 0,-2 0-7 0,3 0 1 16,-4-3 2-16,2 2 3 0,-1-2 1 15,4-1-5-15,-4 0 0 0,-2-2-3 0,2-1-1 16,-2-1 14-16,0-1 4 0,-2-2 9 0,2 0 7 15,-2 0-2-15,-1 0 3 0,3 0 0 0,1-5 1 16,-2-1-3-16,-1 1-3 0,1-4-6 16,-4 0-2-16,3-1-3 0,0-3-3 0,0-1-5 15,-1 1-13-15,-1-5 0 0,0-1-8 0,-4-1-1 16,5 0 5-16,-6-2-7 0,3 2-2 16,-3 1-6-16,-2 2 1 0,4 4-4 0,-4 1 3 15,-1 1-3-15,0 3-6 0,0 1-2 0,0 2-8 16,0 2-13-16,0 1-29 0,-1 2-38 0,0 0-62 15,-4 0-94-15,2 0-135 0,-3 3-201 0,4 0-7 16,-1 0-342-16</inkml:trace>
  <inkml:trace contextRef="#ctx0" brushRef="#br0" timeOffset="36102.85">20506 2944 1886 0,'0'0'-30'0,"0"0"32"15,0 0 61-15,0 0 48 0,0 0-32 16,0 0-65-16,0 0-24 0,0 0 4 0,0 0 18 16,0 0 14-16,0 0 9 0,0 0 3 0,0 0-16 15,0 0-4-15,2 80 0 0,1-68-12 16,0 1-1-16,0 0-4 0,-1-1-3 0,-1 1-4 16,3-3-10-16,-3 0-24 0,1 0-43 0,-1-1-56 15,0 2-96-15,-1-4-98 0,0-1-96 16,0 0-41-16,0-4-67 0</inkml:trace>
  <inkml:trace contextRef="#ctx0" brushRef="#br0" timeOffset="36344.67">20276 2922 1921 0,'0'0'-98'0,"0"0"58"0,0 0 99 16,0 0 42-16,0 0-57 0,0 0-15 0,0 0 20 16,0 0 28-16,0 0 8 0,0 0-14 0,0 0-22 15,121 5-17-15,-93-4-7 0,1 0-9 0,-2 1-2 16,1-1-7-16,0 2-3 0,0-1 0 16,-3-1-4-16,1 2-4 0,-1-2-12 0,1 0-19 15,-3 0-29-15,-1-1-40 0,-1 1-72 0,1-1-116 16,-4 0-119-16,-3 1-46 15,-5-1-433-15</inkml:trace>
  <inkml:trace contextRef="#ctx0" brushRef="#br0" timeOffset="36694.87">21229 3114 1461 0,'0'0'96'0,"0"0"23"0,0 0 64 0,0 0-3 16,0 0-97-16,0 0-43 0,0 0-9 0,0 0-6 15,0 0 1-15,0 0 0 0,0 0-4 16,0 0 0-16,0 0-6 0,-90 72-2 0,72-58-1 16,0 3-7-16,-5 1-4 0,0 1-1 0,-2 0-10 15,-3 1-6-15,0 0-12 0,3-3-21 16,-1-1-16-16,5-1-29 0,4-3-38 0,3-1-46 16,3-1-59-16,1-1-64 0,1 1-68 0,5-4 18 15,-1-3-198-15</inkml:trace>
  <inkml:trace contextRef="#ctx0" brushRef="#br0" timeOffset="36943.73">20834 3163 2222 0,'0'0'-6'15,"0"0"14"-15,0 0 39 0,0 0 15 0,0 0-30 16,0 0-25-16,0 0-5 0,0 0 4 15,0 0 9-15,0 0 14 0,0 0 12 0,0 0 7 16,0 0 0-16,101 54-12 0,-75-40-8 0,-1 0-11 16,2 1-6-16,-3-2-2 0,4 0-1 0,-2 1 1 15,0 0-2-15,-1-1-3 0,0 1-11 0,-4-1-14 16,0-1-22-16,-3-3-31 0,-5 0-43 16,-2-1-77-16,1 0-121 0,-3 1-178 0,-3-3-95 15,-4-2-250-15</inkml:trace>
  <inkml:trace contextRef="#ctx0" brushRef="#br0" timeOffset="37342.98">21706 3082 2425 0,'0'0'-101'0,"0"0"55"0,0 0 63 16,0 0 73-16,0 0-40 0,0 0-55 16,0 0-14-16,0 0 9 0,0 0 16 0,0 0 17 15,0 0 5-15,0 0-4 0,0 0-6 0,13 128-6 16,-11-100-5-16,2-3-5 0,0-1-4 16,1 2-1-16,-2-5-11 0,0 4-21 0,2-5-22 15,-4 1-41-15,0-1-60 0,3-3-58 0,-4-2-91 16,0-3-142-16,0-1-15 0,0-6-254 0</inkml:trace>
  <inkml:trace contextRef="#ctx0" brushRef="#br0" timeOffset="37578.81">21507 3247 2196 0,'0'0'-66'0,"0"0"46"0,0 0 94 15,0 0 11-15,0 0-69 0,0 0-7 0,0 0 14 16,0 0 24-16,0 0 3 0,0 0-5 16,119 15-11-16,-86-11-11 0,3 0-1 0,-1-2-12 15,0 0-6-15,1 1-5 0,-2-3-12 0,0 0-22 16,0 0-34-16,0 0-51 0,-3 0-84 0,-1-2-95 16,-4-2-119-16,1 0-44 0,-7 2-84 15,-9 0 161-15</inkml:trace>
  <inkml:trace contextRef="#ctx0" brushRef="#br0" timeOffset="38085.72">22213 2991 1544 0,'0'0'-84'0,"0"0"46"0,0 0 121 0,0 0 67 16,0 0-64-16,0 0-33 0,0 0 5 0,0 0 7 15,0 0-1-15,0 0-7 0,0 0-11 0,-6 130-15 16,6-111 7-16,1-1 7 0,4 1 4 16,-1 0-2-16,1-1-8 0,0-1-7 0,-1-4-8 15,1-1 0-15,1-3-2 0,-1-1-3 0,-1-2 0 16,-1-1 0-16,1-2-5 0,0-1 2 0,-2 1 5 16,1-3 1-16,1 0 9 0,0 0 9 15,-1 0 6-15,3 0 5 0,0 0-2 0,2-4-11 16,3 1-15-16,-1-2-9 0,0 0-11 0,2 1-4 15,-2-1-1-15,4 2-4 0,-4 0 0 16,0 0-4-16,1 2-1 0,-3 1-6 0,-1 0-1 16,1 3-3-16,1 1-1 0,-2 3 1 0,-1 1 3 15,2 0 5-15,-2 2 2 0,0 1 7 0,0-1 0 16,-2 1 2-16,2 2 3 0,-2-1 0 16,1-1 1-16,0 0 3 0,-1 1 1 0,-2 1-1 0,0-4 3 15,0 1 1-15,-2-4 1 0,0 1 7 16,0 0 5-16,0-1 9 0,0-1 10 0,-5 0 0 15,0-1 0-15,-3-1-2 0,1 1-4 0,-3-2-3 16,-4-1-3-16,2 0-5 0,-5-1-3 0,1 0-4 16,-1 0-1-16,4 0-2 0,-2-3-3 15,1-1 1-15,2-2-6 0,-1 1-2 0,0-2-2 16,0-1-9-16,0-1-7 0,2 0-7 0,-1 0-8 16,2 1-11-16,-3 1-8 0,6 0-24 0,0 1-28 15,0 1-44-15,2 1-87 0,0-1-191 16,1 1-192-16,2 2-819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29:41.0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FF0000"/>
    </inkml:brush>
  </inkml:definitions>
  <inkml:trace contextRef="#ctx0" brushRef="#br0">2541 1289 1774 0,'0'0'6'0,"0"0"-8"15,0 0 34-15,0 0 39 0,0 0 23 0,0 0-16 16,0 0 4-16,0 0-32 0,0 0-9 0,0 0-8 16,0 0-15-16,0 0-11 0,-35-91 0 15,21 85 0-15,1 2-13 0,-7 3 15 0,1 1-3 16,-5 0-5-16,-4 4 16 0,-3 4-8 0,-5 3 0 16,2 6 2-16,-10 4 5 0,-10 7-10 15,0 5-7-15,-6 3 11 0,13-1-10 0,10-3 16 16,5-1 5-16,4 2-3 0,6-1-3 0,2 0 1 15,2 1 3-15,7-1-10 0,2 3 5 16,8-2-4-16,1 2-7 0,0-2 9 0,10-1-5 16,3-6-4-16,5-1-4 0,4-3 5 0,5-2-8 15,2-2 8-15,3-2 5 0,2-2-12 0,5 0 10 16,1-4-6-16,-1-2 5 0,1-1-4 16,-4-4 1-16,2 1-7 0,-1-4-6 0,-4 0 13 15,-2 0-10-15,-3 0 7 0,-4-5-4 0,-2 2-5 16,-5-2-3-16,-1 1 0 0,-4-1 5 15,-4-1-11-15,0 1 8 0,-1 0-5 0,-2 0-5 16,-1 1 4-16,-3-3-4 0,-1 1-2 0,0-1-7 0,0 1 5 16,-1-3-18-16,-6 0 3 0,-1-1-1 15,-3 0-19-15,0 1 10 0,-1 1 0 0,-4 0 8 16,-1 0 21-16,-1 0 10 0,-2 1 8 0,2 0 8 16,2 1 17-16,-1 2 5 0,-1-1 19 0,4 2 12 15,2 0 2-15,4 1 3 16,1 1-1-16,5 0-12 0,2 0-27 0,0 0-15 15,0 0-22-15,0-2-5 0,7 1 18 0,-2-4 5 16,5 2 8-16,4-3-2 0,1-2 6 0,4 1-3 16,2 0 4-16,-1 1 5 0,1-2-7 0,1 2-1 15,1 0 1-15,1 1-3 0,-1 0-9 0,-1-1 6 16,1 1-13-16,-1 4-8 0,-6 0-2 16,1 2-42-16,-4 0-38 0,-3 5-75 0,-1 3-106 15,0 4-146-15,-5-1-85 0,1-2-521 0</inkml:trace>
  <inkml:trace contextRef="#ctx0" brushRef="#br0" timeOffset="1024.21">2726 1784 1737 0,'0'0'175'0,"0"0"-151"15,0 0 9-15,0 0 25 0,0 0 12 0,0 0-20 16,0 0-13-16,0 0-16 0,0 0-16 0,0 0-3 16,0 0 2-16,0 0-4 0,0 0-3 15,79-110 5-15,-66 96-8 0,2 1 2 0,-2 0 4 16,0 2-2-16,3-1-1 0,-4 3 1 0,5-1-2 15,-4 1-4-15,-1 2 8 0,4 0-8 16,-4 1-9-16,0 3-11 0,-2 1-11 0,-1 2-11 16,2 0-8-16,-4 0 7 0,-4 2-5 0,2 3 3 15,-3 1 5-15,-1 1-13 0,-1 2 12 0,0 3 14 16,-1 2 22-16,-5 5 18 0,2 2 7 0,-4 0 5 16,-2 3-9-16,8-2 11 0,-5 4-1 15,4-3-2-15,1-1 8 0,-1-1-6 0,3-3 1 16,0-3 1-16,6-1 0 0,2-2-2 0,-1 0 7 15,6-4 0-15,0-3 2 0,4-1 7 16,-2-4-7-16,10 0 6 0,-3-6-2 0,1-3 1 0,-2-3-7 16,6-3-4-16,-3-4 1 0,2 2-7 15,-2-2 4-15,-4-3 4 0,1 3 0 0,-2-3-1 16,-5-1 6-16,1 1-7 0,-3-1-6 0,-2 3 5 16,-2-1-10-16,-2 1 1 0,0 2 1 0,-4-1-8 15,-1 3-4-15,-1 0-2 0,0 4 1 16,-3 1 4-16,-6 4 8 0,0 3-16 0,-2 1-10 15,1 3-7-15,-5 0-11 0,-1 3 12 16,-3 5 0-16,-1 1 9 0,1 5-4 0,-1-1 9 16,4 2 10-16,-2 3-10 0,6-2 10 0,0-1-12 0,4 1-3 15,2 0-1-15,3-1 4 0,2-1-1 16,1-2-10-16,0-1 2 0,0-2-14 0,4-3-2 16,3-2 1-16,0 0 2 0,-1-3 8 0,4 0 7 15,0-1 12-15,4 0-2 0,-2 0 10 16,-1-5 1-16,1 1-4 0,-1 1 6 0,0-2-6 15,1 2-1-15,-2-1-1 0,-1 2-1 16,0 1-7-16,0-1-7 0,-2 2 2 0,-2 0-12 16,4 0 2-16,-2 3-8 0,0 0-11 0,-1 3-5 15,3 2 4-15,-2 0 9 0,-1 2 8 0,2 0 17 16,3 1-3-16,-2-2 6 0,1 0 10 0,1-1 0 16,-1-1 10-16,1-2 9 0,2 0 2 0,2-3 9 15,-4-1 21-15,6-1 11 0,-4 0 15 16,4-3 7-16,-3-4-4 0,4-3-14 0,-1-2-18 15,0-3-6-15,3-2-18 0,-3-3-1 0,-2 2 5 16,2-2-16-16,-4-1 7 0,-1 0-9 0,4-2-5 16,-4 0 0-16,-2-2-6 0,2-2-5 15,-2-3-10-15,0-3-5 0,-1 2-27 16,-2 2-9-16,-3 2-12 0,1 4-34 0,-3-2-8 0,0 0-1 16,-2 0 10-16,0 1 25 0,-2 3 19 0,1 1-8 15,-6 6-41-15,-2 4-16 0,-2 6-2 16,0 4 29-16,1 3 71 0,-3 13 43 0,-4 12 23 15,-3 16 4-15,2 12-1 0,1 11 7 16,1 4 16-16,3 2-1 0,-3 3-15 0,3 6-12 16,-3 2 5-16,2-2 20 0,3-5 35 0,-1-3 18 0,3-4-6 15,0-7-7-15,1-4-16 0,3-6-13 16,-1-6-10-16,4-6-20 0,2-5-19 16,-1-5-17-16,1-5-6 0,0-5-9 0,0-3-6 15,0-4-5-15,0-4-9 0,0-2-17 0,-1-4-23 0,1-4-18 16,-1 0-52-16,-3-2-217 0,3-3-139 15,0 1-774-15</inkml:trace>
  <inkml:trace contextRef="#ctx0" brushRef="#br0" timeOffset="1369.27">3392 2026 1986 0,'0'0'-17'0,"0"0"-84"0,0 0 49 0,0 0 129 16,0 0 68-16,0 0-8 0,0 0-25 16,0 0-41-16,0 0-10 0,0 0-13 0,132-38-15 0,-106 26-3 15,1-1-14-15,3 1-3 0,-2-2-7 16,1-1 6-16,-4 0-11 0,3 0-2 0,-4-2 7 16,2 0-4-16,-5-1 3 0,1-1-4 0,-2 1 3 15,-3 2-6-15,-2 2 2 0,-2-3 7 0,1 5-12 16,-8 1 9-16,1 3 1 0,-5 3 1 15,-1 3 9-15,-1 2 7 0,0 0-10 0,0 0-11 16,0 2-5-16,0 3-19 0,-2 2 13 0,0 3 10 16,-4 4-3-16,3 3 11 0,-5 2-1 0,4-1-3 15,-3 1-2-15,3 0 5 0,-2-1-6 16,3-1-5-16,-3 1 4 0,4-3-16 0,2 0-28 16,0-3-37-16,0-1-62 0,0-2-119 0,7-2-182 15,-4-2-93-15,3-4-581 0</inkml:trace>
  <inkml:trace contextRef="#ctx0" brushRef="#br0" timeOffset="1544.97">4045 1551 2352 0,'0'0'122'0,"0"0"-2"16,0 0-6-16,0 0-28 0,0 0-49 0,0 0-40 15,0 0-29-15,0 0-34 0,0 0-24 0,0 0-34 16,0 0-52-16,0 0-144 0,0 0-193 15,0 0-48-15,21 23-385 0</inkml:trace>
  <inkml:trace contextRef="#ctx0" brushRef="#br0" timeOffset="1785.47">4207 1709 1537 0,'0'0'280'0,"0"0"-63"16,0 0 9-16,0 0-60 0,0 0-67 15,0 0-18-15,0 0-18 0,0 0-18 0,0 0-4 16,0 0 3-16,-133 110 2 0,110-91-12 0,-2 1 7 16,5-1-14-16,1 0-5 0,5-2 7 15,5-1-15-15,1-2-4 0,6-2-8 0,3 0-2 16,-1-1-6-16,7 2 10 0,3-2 6 0,2 1-10 16,5-3 11-16,2-1-8 0,2-2-8 0,-1-2-3 15,3-3-10-15,1-1-19 0,5-1-11 0,-1-5-10 16,-1-2-31-16,1-2-27 0,2 1-88 0,0 2-169 15,-5 1-239-15,-11 1-830 0</inkml:trace>
  <inkml:trace contextRef="#ctx0" brushRef="#br0" timeOffset="2184.21">2220 2426 2422 0,'0'0'-196'0,"0"0"65"15,0 0 76-15,0 0 103 0,0 0 34 0,141-50-8 16,-93 41-7-16,4 2-2 0,7 0-17 16,5-1-4-16,4 2-17 0,3 1-5 0,0-1-2 15,3 3-10-15,5-1 5 0,2 1-6 0,0-2-4 16,1 2 1-16,0-2-2 0,-2 2-4 0,-5-2 5 16,0 2-2-16,-8-1-3 0,1 2 5 15,-6-1-8-15,-2-2 3 0,-2 3 0 16,-4-2-1-16,-4 1 2 0,-3 1-7 0,-9-1 1 15,-1 0-18-15,-9 2-27 0,-6-1-36 0,-7 1-74 16,-1 1-91-16,-3 0-203 0,-6 0-78 0,1 0-497 0</inkml:trace>
  <inkml:trace contextRef="#ctx0" brushRef="#br0" timeOffset="2428.87">4693 1781 2922 0,'0'0'-45'0,"0"0"18"0,0 0 16 0,0 0 15 16,0 0 23-16,0 0 3 0,0 0-2 15,0 0-1-15,0 0-8 0,0 0 9 0,0 0-15 16,126-7-3-16,-89 7-2 0,-1 0-14 0,0 0-5 15,2 0-16-15,-3 0-28 0,2 0-61 0,-3-1-75 16,3 1-166-16,-14 0-300 0,-4 0-814 0</inkml:trace>
  <inkml:trace contextRef="#ctx0" brushRef="#br0" timeOffset="3646.41">3883 1587 143 0,'0'0'44'0,"0"0"37"16,0 0 28-16,0 0 23 0,0 0-2 15,0 0-18-15,0 0-24 0,0 0 2 0,0 0 11 16,0 0 1-16,0 0 2 0,0 0-14 0,8-68-17 16,-5 65-18-16,2-1-4 0,-1 2-10 0,1 0-21 15,-2 2-3-15,0 0-10 0,3 0 1 16,-3 1 5-16,-2 4 7 0,1 1-1 0,2 0 5 15,-2 1 7-15,-2-1-7 0,0 0 8 0,0 0-2 0,0 0-2 16,-2-1 0-16,-2-1 4 0,3 0 0 16,-1-1 1-16,0 0 11 0,0-1-9 0,-5 1-5 15,4 0-7-15,-3-1-12 0,1 1-7 0,-1 0-2 16,-3-1 2-16,1 0-5 0,4 1 3 16,-2-2-6-16,3 0-19 0,1 0-16 0,0-1-35 15,-2 0-82-15,4 0-116 0,0 0-98 0,5 0-35 16,-2 0 22-16,-1 0 11 0</inkml:trace>
  <inkml:trace contextRef="#ctx0" brushRef="#br0" timeOffset="7251">5813 1783 147 0,'0'0'61'0,"0"0"29"0,0 0 44 0,0 0 60 16,0 0 32-16,0 0 24 0,0 0 7 15,0 0-24-15,0 0-34 0,-21-124-33 0,17 117-28 16,-2 2-32-16,2 0-12 0,-3 2-29 0,-1-1-17 15,3 3-8-15,-2 0-21 0,-2 2-2 16,3 0-8-16,-2 5-7 0,0 2-4 0,0 2 1 16,-2 3-2-16,4 2-4 0,-2 5 7 15,1-1-8-15,0 3 5 0,2 3 0 0,-1-4 0 16,3 4-1-16,1-4 0 0,2 0 5 0,1-1-11 16,-1-2 5-16,2-2-4 0,6-1-8 0,-2-1 6 15,1-1 4-15,2-2 3 0,0-3-2 0,2-3 8 16,-1-2-8-16,0 0 3 0,1-3 17 15,-1 0 1-15,4-3 16 0,0-5 1 0,-2-4-2 16,3 0-10-16,-2-3-1 0,0-1-2 0,-3 0-12 16,1-1 10-16,-2 2-9 0,-2-2-1 0,-3-1 4 15,1 1-1-15,-4-1-2 0,0-1 1 16,-1-1 4-16,0 0-9 0,-7 0 2 0,1-3-6 16,-4 3-5-16,-1 2-4 0,-2 1-1 0,2 3 5 15,-3 3-9-15,1 3 11 0,-1 3-9 0,3 1-2 16,0 2 7-16,1 2-7 0,2 0 4 0,-2 0-4 15,6 4-7-15,-2 2-10 0,5 1-2 16,-1 1-6-16,2 5 0 0,0-1 12 0,1 0-2 16,3 2 8-16,3-1-3 0,4 1 0 0,2-3 4 15,3-2 6-15,1-1 16 0,1-3 6 0,1-2 9 16,3-2 6-16,1-1-1 0,-1-1 0 0,-1-6 4 16,1-2-5-16,2-1-5 15,0-3 5-15,-3 0-13 0,0-2 5 0,-1 1 0 0,-3 2-8 16,-3-1 0-16,-3 2-9 0,-1 3 8 15,-3 3-7-15,-3 2 10 0,-2 1 3 0,-1 2-22 16,0 0-16-16,-1 3-12 0,0 4 1 0,0 3 15 16,2 8 27-16,-2 3 2 0,0 7 6 0,0 6 4 15,-2 5-9-15,-2 0 7 0,2 4-8 16,-6 3-4-16,4 2 3 0,-3 2 0 0,1 3 5 16,-2-1-5-16,-2 0 3 0,-2-3-4 0,-2 1 2 15,3-6 13-15,-2 1 4 0,-1-6 7 0,1-3 0 16,-1-4-4-16,3-4-7 0,2-5-4 0,1-5-3 15,4-5-7-15,1-6 3 0,1-3 2 0,2-4 20 16,0 0 24-16,0-9 2 0,0-5-10 0,0-5-22 16,2-6-18-16,-1-6-5 0,3-5 5 15,0-5-2-15,4-8-3 0,-1-4-2 0,1-6-1 16,2-6-10-16,4-4-17 0,-1-3-6 0,1 0-22 16,2 2 8-16,2 6 20 0,-4 8 4 15,4 10 17-15,-7 12 6 0,4 7 0 16,-2 9-2-16,1 6 5 0,-1 3-8 0,1 5-13 0,-3 1-6 15,-1 2-24-15,0 1-7 0,-2 7 15 16,-3 5 15-16,2 1 19 0,-2 4 13 0,0 4 0 16,-5 3-9-16,0-1 8 0,-5 2 1 0,1-2 2 15,-5-1 13-15,0-2 0 0,-2-3 6 0,1 0 4 16,0-4 0-16,-1 1-6 0,2-2-1 16,2-3 2-16,1-2-10 0,1-1 2 0,1-3-10 15,3-2-9-15,1-1-19 0,0 0-14 0,0 0-3 16,1 0 3-16,3 0 31 0,2-1 16 0,1-3 18 15,1-3 8-15,4-3-12 0,1 1-3 0,-1-1-9 16,6-2-4-16,-3 0-3 0,3-1 4 0,2-1-1 16,-1-2-7-16,1-1 4 0,-2-2-4 15,2-2 0-15,1 0 3 0,-3-4 6 0,1 4-7 16,-1-2 4-16,0-3 7 0,0 3-8 16,-5-2 7-16,-1 1 1 0,-2 1-2 0,-2-1-1 15,-1 1 5-15,-3-1-6 0,3 3-9 0,-4 1 9 16,0 3-6-16,-2 3 7 0,0 3 4 0,2-1-8 15,-2 0-4-15,0-2 5 0,0 3-7 0,-1 0-5 16,0 0 16-16,0 2-11 0,0 3 4 16,0 1-3-16,0 3-38 0,0 2-24 0,0 0 0 15,-3 9 15-15,-2 9 16 0,-1 7 26 0,-3 7 4 16,1 3-5-16,1 1 7 0,3 0 1 0,-1 0 3 16,0 2-6-16,4-2 9 0,-2 1-7 15,2-2 4-15,1-1 13 0,0-3-14 0,3-3 7 16,1-3-7-16,3-2-8 0,-1-5 0 0,2-3 4 15,0-1 0-15,5-3-8 0,-3-4 8 0,4-2-10 16,-2-3 8-16,3-2 15 0,0-3-1 0,1-7 6 16,1-1-10-16,-2-3 1 0,1-3-4 15,0-3 6-15,-2 0 2 0,0-3-8 0,-3-1 2 16,-1-2-7-16,0 0-9 0,-2-1 1 0,-3 1 4 16,0 2-9-16,-3 2 5 0,1 1 15 0,-2 6-9 15,-1 5 23-15,0 2 12 0,0 4-4 16,0 3 1-16,-1 1-8 0,-2 0-14 15,1 3-22-15,-1 6 7 0,-3 3-11 0,0 6 5 16,-2 2 20-16,-1 3-7 0,3 4 7 0,1-2-3 16,0 1 5-16,0 1-1 0,3-1 7 0,1-1-1 15,0-3-9-15,1-3-4 0,0-1-13 0,2-2 0 16,5-4-10-16,1-1-9 0,2-1-28 0,1-3-40 16,0-3-43-16,3-2-80 0,-1-2-75 15,5-4-140-15,-4-3-46 0,-6 2-223 0</inkml:trace>
  <inkml:trace contextRef="#ctx0" brushRef="#br0" timeOffset="7411.27">6796 1266 2470 0,'0'0'71'0,"0"0"0"0,0 0-16 0,0 0-12 15,0 0-50-15,0 0-43 0,0 0-82 16,0 0-44-16,0 0-68 0,0 0-76 0,0 0-41 15,0 0-87-15,0 0 16 0,0 0-108 0</inkml:trace>
  <inkml:trace contextRef="#ctx0" brushRef="#br0" timeOffset="7602.51">6139 1540 2595 0,'0'0'-48'16,"0"0"-19"-16,0 0-15 0,0 0 19 0,0 0 19 16,0 0 34-16,0 0 23 0,0 0-11 15,167-30-23-15,-112 17-69 0,4 0-134 0,1 2-189 16,-16 3-112-16,-12 3-498 0</inkml:trace>
  <inkml:trace contextRef="#ctx0" brushRef="#br0" timeOffset="8555.74">6829 1858 2155 0,'0'0'39'0,"0"0"-88"0,0 0 46 15,0 0 42-15,0 0-4 0,0 0-5 16,0 0-8-16,26-123 1 0,-16 100-6 0,3-3 4 15,0 3-3-15,-1 0-11 0,3 2 0 0,0 3-12 16,1 4 0-16,-4 1-2 0,5 3-6 0,-4 3-8 16,5 2-10-16,-3 3 0 0,0 1-15 15,-2 1-7-15,2 1-13 0,-2 6-23 0,-1 1-6 16,-2 3-2-16,-2 1 13 0,-3 2 25 0,3 2 26 16,-6 1 17-16,-1 1 13 0,-1-1 3 15,0 1 1-15,-1-1 12 0,-2-2 5 0,-4-2 17 16,4 1 13-16,-2-5 18 0,1 1 13 0,1-5-1 15,-1 0 6-15,3-3-14 0,1-1-5 0,0-1-8 16,0 0-11-16,0 0-9 0,0 0 3 0,0-2 5 16,2-1 4-16,0 0 17 0,0-2-16 15,0-5-15-15,4-1-16 0,-1-6-18 0,2 1 0 16,-1-4-8-16,2-3 0 0,2 1-14 0,1-1-13 16,0 0 1-16,2 3-12 0,0 3 5 0,0 1 0 15,0 3 3-15,0 5-3 0,2 0 9 0,-4 3-1 16,3 3-11-16,-2 2-1 0,-2-1-16 15,-2 2-1-15,0 7 0 0,0 0 14 0,-4 4 15 16,0 0 13-16,-2 3 25 0,-1 3-6 0,0-1 5 16,-1 1-1-16,0 1-6 0,0 0 7 15,-1-1-2-15,1-1 0 0,0 0-1 0,0-2 5 16,0-1-6-16,0-1 5 0,0-4 5 0,1-2-8 16,2-2 4-16,1-2-8 0,-2-1 3 0,0-2 0 15,1 0 16-15,-2 0 19 0,2 0 13 16,-1 0 32-16,2-4 1 0,1-1-6 0,3-5-14 15,2-3-29-15,0-3-18 0,3-2-14 0,1-1 0 16,2-1-14-16,-1-1 0 0,1-1-9 16,-1 0-21-16,1 0 0 0,-2 1-13 0,1 2-6 15,-3 4-4-15,-1 3 2 0,2 3-12 0,-3 3-12 16,-3 3-11-16,0-1-33 0,-3 4-14 0,0 0-4 16,-1 0 13-16,-2 7 43 0,1 1 43 0,-2 1 41 15,2 3 16-15,-2-1 9 0,0 3-8 0,0 0-4 16,0 1 4-16,0-1-4 0,1 2 9 15,1 0 3-15,0 0 6 0,1 1 6 0,1-2 9 16,1 3-1-16,1-4-8 0,1-1 1 0,-1-1-11 16,3-3 2-16,0-1 2 0,1-2 3 0,2 0 1 15,-1-3 0-15,3 0 5 0,0-5-4 16,1 2 10-16,3 0 2 0,-3-3 7 16,1-3-1-16,2-2 3 0,-2-2 0 0,-1-3-7 0,2-2 6 15,-1 0-17-15,0-1 0 0,-3-2-1 0,2 2-4 16,-3-2 5-16,2-3-4 0,-3 3 6 15,-1 0-12-15,0-3 0 0,-1 1-4 0,-2 2-11 16,-3 0 20-16,1 6 12 0,-4 3 24 0,-1 3 10 16,0 1 7-16,0 4-9 0,-1 1-12 0,-3 0-2 15,3 0-25-15,-3 0-17 0,0 4-20 16,1 2-12-16,-5 4 2 0,1 3 13 0,-2 4 9 0,2 0-3 16,-1 0 10-16,2 2-9 0,0-3 2 15,1 1 6-15,1 1-4 0,2 0-10 0,0-3-1 16,2-1-9-16,0 2-17 0,0-4-5 0,5 1-28 15,3-2-27-15,2-2-31 0,1-2-39 16,1-1-49-16,5-2-67 0,0-2-90 0,-2-2-51 16,-6 0-413-16</inkml:trace>
  <inkml:trace contextRef="#ctx0" brushRef="#br0" timeOffset="8714.98">8061 1256 2541 0,'0'0'54'16,"0"0"31"-16,0 0-9 0,0 0-2 0,0 0-52 16,0 0-73-16,0 0-31 0,0 0-34 15,0 0-13-15,0 0-40 0,0 0-70 0,0 0-164 16,0 0-135-16,0 0-30 0,-12 4 11 0</inkml:trace>
  <inkml:trace contextRef="#ctx0" brushRef="#br0" timeOffset="9066.61">8249 1418 2296 0,'0'0'95'0,"0"0"-3"16,0 0 23-16,0 0-34 0,0 0-42 16,0 0-17-16,0 0-9 0,0 0-2 0,0 0-5 15,0 0 14-15,0 0-14 0,120-54-1 0,-104 54 4 16,-3 0-10-16,3 0 3 0,-3 2-6 0,2 4 0 15,-1 0-11-15,0 1 4 0,1 2-5 16,-5-1-19-16,-2 2-1 0,-2 1-11 0,-1 0 5 16,-2 0 13-16,-3 3 17 0,0 4 4 0,-1-1 5 15,-7 1 6-15,-3 4-4 0,1-1 8 16,-1 0-1-16,-4 1 0 0,2-1 1 0,1 2 5 16,1-1 5-16,2-2-9 0,-2 1 4 0,4-3-11 15,3-2-7-15,1-2 8 0,2-1-7 0,2-5-1 16,-1-1 1-16,0 0-9 0,0-1-4 0,4-1-9 15,-1-1-26-15,3-1-34 0,-4-1-40 16,3-1-49-16,-1-1-35 0,-3 0-29 0,0 0-26 0,-1-3-87 16,0-2 0-16,0 3-329 0</inkml:trace>
  <inkml:trace contextRef="#ctx0" brushRef="#br0" timeOffset="10403.34">8039 1613 1327 0,'0'0'398'15,"0"0"-507"-15,0 0-28 0,0 0 31 0,0 0 101 16,0 0 69-16,0 0 36 0,0 0-11 0,0 0-37 16,0 0-16-16,129 14-26 0,-95-11-5 0,-2-2-1 15,6-1-8-15,-2 1-7 0,0 0-4 0,0-1-2 16,0-1-3-16,0 1 20 0,-1 0-6 16,0-2 6-16,-1-1 10 0,-4-1-7 0,-2-1 6 15,1 0-6-15,-3 0 2 0,0 0-4 0,-3 0 6 16,-2-1 6-16,-1 1-12 0,-6-1 18 0,0 2 0 15,-5-2 18-15,-4 1 40 0,-3 1 35 0,-2 0 10 16,0-1-5-16,-7 1-16 0,-3-1-47 0,-5 2-4 16,-2 1-13-16,0 2-14 0,-1 0 3 15,1 0-6-15,2 1-6 0,-1 3-12 0,3 2-5 16,0 1-18-16,3 2-2 0,-1 1 7 0,4 0-5 16,-2 3 7-16,4 0-3 0,1 2 4 15,2 0-1-15,2-1 6 0,0 2 3 16,2-2-11-16,6-1 9 0,-1-2-9 0,0-1 1 0,2-2 7 15,0-1 3-15,1-1 3 0,-1-3 7 16,1-2 14-16,0-1 1 0,1-1 18 0,0-2 4 16,1-3-6-16,1-2 0 0,-1-1-10 0,1-1-3 15,-1-2-8-15,-1-1 3 0,2 0-6 0,-3 2-3 16,0-2 4-16,-1-2-9 0,2 1-4 16,-3-1-10-16,0 2-7 0,-1 3-14 0,-2 2-1 15,1 2-12-15,-4 3-17 0,-1 1-14 0,-1 2-30 16,1 0-28-16,-1 0-12 0,0 4 25 0,0 1 26 15,0 2 39-15,1 3 34 0,-1 3 0 16,2-1 10-16,-1 2 12 0,1-1 1 0,0 2 3 16,0-3 5-16,3 1-6 0,0-2-1 0,3 0 7 15,-2-2-7-15,1 0 12 0,3-2 15 0,-1-2 7 16,-1-2 27-16,4-2 15 0,-3-1 12 0,0 0 5 16,-1 0 5-16,-1-2-6 0,2-5-19 15,0-1-7-15,2-1-23 0,-1 0-6 0,0-2-4 16,0-1-1-16,-1 0-11 0,1 0-5 15,1-3-7-15,1-3-14 0,4 1 5 0,-3-2-14 16,7-2-7-16,-2 0-7 0,2 1-7 0,-3 2-2 0,3 3 0 16,-2 3 9-16,0 1-4 0,-2 2 1 15,-3 3 6-15,-1 1-12 0,-3 4-2 0,-3 0-6 16,-1 1-4-16,-3 0-4 0,0 1 6 0,-1 4 0 16,-1 1 4-16,0 1 27 0,0 2 6 15,-4 3 16-15,2 0-1 0,-4 2-2 0,3 1-4 16,-1 1-3-16,0 1 14 0,2-1-1 0,1 2 18 15,0 0 8-15,2-2-5 0,-1 0 0 0,2 1-6 16,5-4-3-16,-3 0-8 0,5-1 10 0,1 1-5 16,1-3 4-16,6 1 9 0,-5-4-4 15,5-2 2-15,-1 0 2 0,3-3 3 0,0 0-3 16,2-2 7-16,-1 0-2 0,0-6-8 0,2-1 9 16,0-3-12-16,-1 0-4 0,0-2-2 0,-2-3-5 15,-1 1-1-15,2 0 7 0,-3-3-1 16,-1 1-9-16,3-3 2 0,-1 0-4 0,1-2-10 15,-2-2 2-15,0-2-5 0,1 0-14 16,-5 1 4-16,-1 2 6 0,-6 3-5 0,0 5 11 16,-4 3 4-16,-2 2-9 0,-3 2-7 0,-5 3-14 15,-2 0-5-15,-5 3-11 0,-1 1 6 0,-3 0 6 16,-2 6 0-16,-2 3 13 0,0 3-1 0,3 3-2 16,0 1 3-16,4 1 4 0,-2 4 4 0,1-1 7 15,5 4 12-15,0-3-8 0,3 0 10 16,4 0-6-16,1-2-5 0,4-1 3 0,0 0-5 15,4 0-3-15,2-4-6 0,4 1 1 0,1-1-7 16,2-1 4-16,3-4 3 0,-1-1 1 16,2-2 11-16,3-3 10 0,1 0 8 0,6-3-1 0,-2 0 5 15,3-4-10-15,1-4-4 0,-2 0 4 16,-1-3-2-16,3-1 0 0,1-3 5 0,-4 0 3 16,0 0-6-16,3-3 3 0,-3 0 8 0,-1 0-9 15,-3-3 7-15,-1 2-2 0,-1-1-10 16,-1-2-3-16,-1 4 3 0,-6 0-7 0,-1 4 5 15,-5 2 18-15,-3 4-5 0,-2 3 23 16,-1 2 1-16,-1 0-18 0,-7 2-16 0,-4 0-20 16,-1 1-18-16,-6 0-16 0,-2 2 10 0,-6 7-8 0,-2 0 9 15,3 5 15-15,-1-1-1 0,1 1 3 16,2 4-1-16,5-2 11 0,4 0-3 0,0-1 14 16,4-1 6-16,6-3-20 0,0 0 5 15,4-2-12-15,1-1-6 0,0-3 2 0,6 1 6 16,-2-1-3-16,6-2 8 0,-1-1 17 15,2-1-6-15,6-1 19 0,-3 0-4 0,5-7-5 0,1 1-2 16,-1-1-4-16,1 1-2 0,-5 0-8 0,2 3 7 16,-5 0-10-16,0 1 0 0,0-2 11 0,-1 3-6 15,1 1 3-15,-2 0-3 0,0 0 5 16,0 1-8-16,0 3 12 0,1-1 1 0,-1 2-15 16,0 3 13-16,2-1-15 0,-2 2 4 15,0-2 3-15,1 1 0 0,-1 0-2 0,0-2-9 0,2 2 3 16,-2 1-38-16,1-2-33 0,2-2-75 15,0 2-140-15,-4-2-256 0,-3-3-788 0</inkml:trace>
  <inkml:trace contextRef="#ctx0" brushRef="#br0" timeOffset="11234.03">11086 1584 2323 0,'0'0'-62'0,"0"0"22"16,0 0 41-16,0 0 30 0,0 0-15 0,0 0-13 15,0 0-1-15,0 0 3 0,94-127 1 0,-65 100-2 16,0 1 0-16,-1 2-4 0,-7 2 11 0,-7 6-9 15,-2 5 7-15,-4 3 7 0,0 1-2 16,-4 1-4-16,3 0-5 0,-5 3-7 0,0 0-31 16,-2 3-17-16,0 0-24 0,0 5-13 0,-3 8 28 15,-6 2 21-15,1 5 20 0,1 1 17 16,-3 2-2-16,2 0 4 0,0 0-1 0,5-2 8 16,-2-3-9-16,4 0 4 0,1-3-1 0,0-2-10 15,0-2 6-15,2-4 0 0,4-1 3 16,-4-1-1-16,5-3 21 0,-3-2 8 0,5-1 25 15,0 0 24-15,3-6-9 0,5-2-8 0,1-4-22 16,4-2-15-16,1-4-14 0,3 1 1 0,-1-3-4 16,2 2-12-16,-3-1 6 0,3 1-12 15,-3 1 4-15,2 1-3 0,-4 5-4 0,0 1-9 16,-2 4-12-16,-3 3 4 0,-2 1-19 0,-3 3 7 16,1-1-17-16,-6 3-18 15,1 7 1-15,0 0-2 0,-6 2 20 0,1 5 16 0,0-1 25 0,-2 5 6 16,-1-1 10-16,-5-1 13 0,1-1-7 0,-3-1 19 15,4-2 8-15,-3-3 11 0,3 1 16 16,0-5 18-16,-1-2 6 0,3-3 6 0,1 0-2 16,0-2-14-16,0 0-1 0,0 0-9 0,0 0-7 15,0 0-5-15,4-2 0 0,-3-2 12 0,1 0-5 16,0-3-6-16,4-5-20 0,-1 1-22 16,4-3-10-16,1-2-3 0,0-3 5 0,1 1-8 15,4 0 7-15,-1-3-10 0,0 4-5 0,0 2 0 16,-1 2-6-16,-2 4 1 0,5-1-4 15,-3 3 4-15,0 0 0 0,5 2 17 0,0-1-6 16,1 5-9-16,4 1-5 0,1 6-14 0,5 5 5 16,-7 2 10-16,-2 1 8 0,-2 0 2 15,-7 0 5-15,-1-1-1 0,1 3-8 0,-2-2-12 16,0 1-28-16,0 0-21 0,-6-1-24 0,2 1-27 16,-5-1-36-16,0-1-99 0,0-2-184 0,-3-4-693 0</inkml:trace>
  <inkml:trace contextRef="#ctx0" brushRef="#br0" timeOffset="11455.27">10917 1337 2399 0,'0'0'-41'0,"0"0"29"0,0 0 33 15,0 0 32-15,0 0-28 0,0 0-18 16,0 0-1-16,92-122-14 0,-55 99-22 0,4 2-9 16,3-1-25-16,5 4-50 0,7 0-66 0,-1 4-128 15,5 2-162-15,-19 5-15 0,-10 2-275 0</inkml:trace>
  <inkml:trace contextRef="#ctx0" brushRef="#br0" timeOffset="11900.9">12997 944 2818 0,'0'0'15'0,"0"0"35"0,0 0 22 15,0 0-18-15,0 0-12 0,0 0-24 0,0 0-21 16,0 0 11-16,0 0-18 0,0 0-8 0,0 0-3 15,0 0 9-15,-131-25-12 0,115 34 7 16,-2 1 9-16,0-1-15 0,0 3 10 0,5 0-8 16,1 2-10-16,2-1-2 0,0 1 8 0,6-2-10 15,0 3 7-15,3-1 18 0,1-1-17 0,0 1 10 16,1-1-7-16,5 0-23 0,1 1-5 16,3-1-12-16,4 0-24 0,1-1-17 0,4 0 6 15,2-1-32-15,5 0 5 0,-1-1 12 0,6 0-18 16,-1-1 14-16,1 0 16 0,0 0 13 15,-1 0 27-15,0-2 28 0,-4 0 7 0,-5 1-1 16,2 2 21-16,-5-1 19 0,-5 1 49 0,-5 0 74 0,-8-3 46 16,-2 1 21-16,-8-1-13 0,-6 0-31 15,2 1-37-15,-6 1-21 0,-5-1-14 0,2 2-23 16,-5-2-17-16,-3 1-2 0,0-1-8 0,0 2-15 16,0-2-1-16,1 0-22 0,6-2-9 15,-1 1-4-15,9-1-31 0,0 0-39 16,4-2-79-16,2 1-123 0,3-1-239 0,5-1-82 15,1-1-375-15</inkml:trace>
  <inkml:trace contextRef="#ctx0" brushRef="#br0" timeOffset="12161.77">13473 893 2907 0,'0'0'-27'0,"0"0"21"0,0 0 22 0,0 0 14 0,0 0-25 16,0 0 2-16,0 0 0 0,0 0-2 0,0 0 7 15,0 0 9-15,0 0 10 0,0 0-13 16,45 123 14-16,-33-97-24 0,0 1-15 16,1 0 22-16,0 0-20 0,3 1 9 0,3 5 0 15,2 2-12-15,-1 1-5 0,3-4-7 0,-7-9-13 16,-4-7-35-16,-3-4-29 0,-4-1-34 0,3-3-68 15,-6-5-119-15,-1-1-199 0,-1-1-103 16,0-1-433-16</inkml:trace>
  <inkml:trace contextRef="#ctx0" brushRef="#br0" timeOffset="12433.88">13853 876 2126 0,'0'0'61'0,"0"0"45"0,0 0 26 16,0 0 1-16,0 0-59 0,0 0-42 0,0 0-12 16,0 0 25-16,0 0 14 0,0 0-26 15,0 0 16-15,0 0-31 0,0 0-3 0,0 0 21 16,15 70-16-16,-15-55 2 0,-3 3-5 16,-3 1 4-16,-2-1-18 0,-1 4 16 0,-2-2-7 15,-1 0-23-15,-2 3 11 0,-1-2-16 0,2 0-6 16,-4-2-19-16,4 0-9 0,-2 1-34 15,0 1-21-15,-1 2-13 0,2-1-48 0,-1 0-59 0,8-6-105 16,1-4-160-16,3-2-37 0,1-4-341 0</inkml:trace>
  <inkml:trace contextRef="#ctx0" brushRef="#br0" timeOffset="13117.69">14392 794 2447 0,'0'0'-5'0,"0"0"43"16,0 0 44-16,0 0-2 0,0 0-56 0,0 0-73 15,0 0-15-15,0 0-3 0,0 0 27 0,0 0 53 16,0 0-1-16,0 0 4 0,0 0-1 15,0 0-7-15,1 129-3 0,0-96 2 16,-1 1-6-16,0 0-20 0,0 0 11 0,-1-2-19 0,-2-1 7 16,-2-4 12-16,1 0-5 0,-1-5 5 15,-2 1-4-15,1-4 15 0,1-5-4 0,-1-3 40 16,3-6 18-16,2-3 13 0,-1-2 25 0,1 0-30 16,-1-2-11-16,1-4-32 0,-2-2-8 0,3-5-13 15,-1-2-8-15,0-5 13 0,0-2-21 16,1-4 9-16,0-3 1 0,0-3-13 0,0-1-7 15,1-3 1-15,1-1-5 0,2 0-6 0,1 1 21 16,-1 3-12-16,2 1 7 0,-2 4 10 0,1 4 0 16,-1 6 3-16,-2 1-6 0,1 7-3 15,-2 3-32-15,0 2-11 0,-1 4-18 0,1 1 2 16,-1 1 35-16,0 6 21 0,0 3 29 0,2 4-3 16,-2 0 4-16,2 2-11 0,2 2 3 15,1 3 22-15,2-2-16 0,2 1 12 0,0-1-7 16,3-2-2-16,1 0 1 0,0-3 18 0,2-2 10 15,-1-2-6-15,0-2 29 0,0-2-12 16,-2-2 4-16,1-2 4 0,1-2-18 0,-1 0-8 0,0-1-7 16,1-4 7-16,0-2-15 0,2-3 10 0,-1 0-7 15,0-2-20-15,1-1 8 0,0-3-11 16,3 0-3-16,-3-1-12 0,3-2 9 0,0 1-20 16,-1 0-1-16,2 0 16 0,-4 4-17 0,0-1 19 15,-2 4 1-15,0 3-7 0,-3 3-9 0,-3 3 6 16,-2 2 1-16,2 0-10 0,-4 4 40 15,1 3-5-15,-2 4 3 0,-1 3 20 0,1 3-9 16,-2 3-9-16,0 1 12 0,1 3 3 0,-2 0-25 16,1 2 23-16,-1-1-24 0,0 0-7 0,0-2 14 15,0-1-16-15,0-1 3 0,0-2-9 16,0-2-16-16,0-1-42 0,1-2-31 0,4-2-81 16,-2-2-160-16,0-2-229 0,0-3-738 0</inkml:trace>
  <inkml:trace contextRef="#ctx0" brushRef="#br0" timeOffset="13278.55">15398 865 3028 0,'0'0'46'16,"0"0"12"-16,0 0 29 0,0 0-14 0,0 0-19 15,0 0-27-15,0 0-32 0,0 0-6 0,0 0-34 16,0 0-48-16,0 0-79 0,0 0-75 15,0 0-170-15,-10-7-273 0,11 11-807 0</inkml:trace>
  <inkml:trace contextRef="#ctx0" brushRef="#br0" timeOffset="13443.29">15331 1219 3046 0,'0'0'52'0,"0"0"16"15,0 0-4-15,0 0-1 0,0 0-54 16,0 0-25-16,0 0-23 0,0 0-23 0,0 0-40 16,0 0-74-16,0 0-120 0,0 0-344 0,0 0-899 15</inkml:trace>
  <inkml:trace contextRef="#ctx0" brushRef="#br0" timeOffset="14842.16">18030 1037 1376 0,'0'0'30'0,"0"0"76"16,0 0 82-16,0 0 58 0,0 0-35 0,0 0-55 16,0 0-42-16,0 0-21 0,0 0-18 0,0 0-25 15,0 0-33-15,0 0-25 0,-5-27 9 0,-5 36-9 16,-2 3 17-16,-3 4 6 0,-4 5 0 15,-3 2-6-15,-2 5 9 0,-5 1 1 0,-9 10-18 16,-3 4-1-16,-8 4-17 0,5-3-9 0,6-7-8 16,4-6-19-16,7-4-37 0,3-4-42 15,-1 0-55-15,9-4-88 0,0-3-111 0,7-2-86 16,4-6-40-16,0-2-37 0</inkml:trace>
  <inkml:trace contextRef="#ctx0" brushRef="#br0" timeOffset="15081.01">17515 1108 2655 0,'0'0'-36'0,"0"0"49"16,0 0-6-16,0 0-3 0,0 0-4 0,0 0 6 16,0 0-12-16,0 0 16 0,0 0 31 0,0 0-7 15,0 0 13-15,0 0-6 0,0 0-15 0,125 87-15 16,-85-63 5-16,3 6-9 0,5 2-17 15,-1 3 12-15,-9-5-18 0,-3-1-2 0,-7-2-9 16,2 1-27-16,-2-3-39 0,-2-1-50 0,-1 0-63 16,-5-2-104-16,0-2-121 0,-9-2-84 15,0-9-540-15</inkml:trace>
  <inkml:trace contextRef="#ctx0" brushRef="#br0" timeOffset="15502.32">18993 1033 1881 0,'0'0'-3'0,"0"0"13"15,0 0 73-15,0 0 54 0,0 0-10 16,0 0-33-16,0 0-23 0,0 0 13 0,0 0-10 16,0 0-17-16,0 0-27 0,0 0-6 0,0 0-5 15,0 0-23-15,-83-38 15 0,55 39-7 0,-6 6 9 16,-3 4 21-16,-3 1-1 0,-2 1-7 15,2 4-9-15,0 2 7 0,1 1-12 0,4 1 18 16,6 3-5-16,0-1-18 0,6 10 2 0,3 2-12 16,7 3-4-16,8-1-11 0,6-7 13 0,17-4-2 15,5-6 1-15,8 1 10 0,8-4-14 16,8-3-3-16,2-4-4 0,4-2-2 0,1-3-15 16,-1-3-13-16,1-2-34 0,-7-2-66 15,-3-4-74-15,-7-2-177 0,-8 2-199 0,-13 2-706 0</inkml:trace>
  <inkml:trace contextRef="#ctx0" brushRef="#br0" timeOffset="15720.33">18464 1296 2709 0,'0'0'-45'0,"0"0"13"16,0 0 52-16,0 0 16 0,0 0 30 15,0 0-10-15,0 0-13 0,0 0 2 0,0 0-16 16,124-15-5-16,-83 9-23 0,8 0 1 0,2-2-53 16,3 2-40-16,4-1-91 0,0-3-161 0,-3 3-213 15,-13 2-119-15,-14 1-381 0</inkml:trace>
  <inkml:trace contextRef="#ctx0" brushRef="#br0" timeOffset="15920">19541 1059 2818 0,'0'0'-12'15,"0"0"9"-15,0 0 39 0,0 0-10 0,0 0-54 16,0 0 3-16,0 0 1 0,0 0 9 0,0 0 28 16,0 0 4-16,0 0-11 0,0 0-3 15,0 0-7-15,-26 151-34 0,14-102-33 0,-1 0-44 16,2-7-73-16,0-7-88 0,4-4-107 15,3-3-137-15,0-8 17 0,3-7-211 0</inkml:trace>
  <inkml:trace contextRef="#ctx0" brushRef="#br0" timeOffset="16126.74">19884 972 2701 0,'0'0'13'0,"0"0"47"15,0 0-1-15,0 0-13 0,0 0-57 0,0 0-27 16,0 0-2-16,0 0 44 0,0 0 27 0,0 0-10 16,0 0 18-16,0 0-29 0,-10 134 6 15,3-91 13-15,0 5-24 0,1-1 2 0,-3-7-9 16,0-8-5-16,0-4-7 0,0-5-3 0,5 0-39 16,-4-4-54-16,1-1-50 0,4-3-91 15,-4-2-128-15,5-4-201 0,0-4-576 0</inkml:trace>
  <inkml:trace contextRef="#ctx0" brushRef="#br0" timeOffset="16551.22">19421 996 2623 0,'0'0'38'0,"0"0"-9"0,0 0 20 0,0 0 15 16,0 0-44-16,0 0-3 0,0 0-4 0,0 0-2 15,56-122 2-15,-30 110 4 0,9 1-4 16,1 0-17-16,6 3 10 0,6 2-12 0,-1-1 8 16,0 5 6-16,2 1-1 0,-2 1-5 0,-3 1-9 15,-3 6 14-15,-3 1-25 0,-5 4 10 0,-1 2-6 16,-3 0-24-16,0 5 6 0,-7-1-15 0,-3 0-8 16,-1 4-14-16,-6-2 3 0,-1-1-3 0,-6 2 18 15,-2-2 32-15,-3-1-2 0,-5 1 13 16,-7-2-6-16,1-1 5 0,-9 1 9 15,0-2 16-15,-4-1 15 0,-4 0-20 0,0-3 12 0,2 1-17 16,0-2-1-16,4 0 21 0,1-4 1 16,3 1-6-16,4 0-10 0,4 1-4 0,1 0-23 15,2 3 8-15,7 0 3 0,0 0-9 0,7 2 15 16,5-2 13-16,0 0 11 0,5 0-1 0,0-1 6 16,4 0-10-16,0 2-14 0,-1-2 7 15,3 1-7-15,-1-3 0 0,-1 2 2 0,2-1-4 16,1 1-8-16,-1 0-1 0,-2 1-10 0,5-1-37 15,-2 1-24-15,-2-2-69 0,2 0-98 16,1-1-171-16,-7-1-159 0,-7-3-582 0</inkml:trace>
  <inkml:trace contextRef="#ctx0" brushRef="#br0" timeOffset="17017.38">20382 455 1659 0,'0'0'591'0,"0"0"-585"0,0 0 32 15,0 0 9-15,0 0 5 0,0 0-13 0,0 0 0 16,0 0-17-16,0 0 23 0,0 0-10 0,0 0-21 16,0 0 2-16,0 0-8 0,138-35 5 15,-109 38-5-15,-3 3 7 0,-2 2-17 0,2 3-5 16,6 3 16-16,1 5-44 0,2 4 3 0,0 3-6 16,-9 0-6-16,-9-1 27 0,-8-4 18 0,-9-3 5 15,-1-1-10-15,-10-4 17 0,-6-1-16 0,2 0 8 16,-8-1 6-16,-1-2 0 0,2 0-5 15,-3 1 3-15,2-2 19 0,-1-1-2 16,3 2 21-16,3-2-5 0,-1 0-10 0,8 0-7 0,2 0-10 16,2-1 1-16,3 1-15 0,4 0 11 15,3 1 2-15,5-1 3 0,5-1 12 0,5 1-4 16,1 0-8-16,3 0-9 0,7 1 11 0,-1-1-21 16,3 0 15-16,-1-1-10 0,2 1-24 0,-1 0-11 15,1-2-40-15,-2 2-30 0,1 0-68 16,-3-1-117-16,1 0-204 0,-9-3-155 0,-7 0-456 0</inkml:trace>
  <inkml:trace contextRef="#ctx0" brushRef="#br0" timeOffset="17735.36">22008 530 1502 0,'0'0'25'0,"0"0"72"0,0 0-1 0,0 0 46 16,0 0-6-16,0 0-59 0,-120 89 27 15,93-58-12-15,0 4 0 0,0 4-4 0,1 1-7 16,1 5-26-16,0 2-17 0,3 2 5 0,3 0-20 16,3 5 5-16,4 11-3 0,4 6-27 15,7 5-4-15,3-6-6 0,13-15-9 0,5-10-11 16,6-9-9-16,3-4-40 0,2-5-44 0,4-6-46 16,5-3-85-16,1-5-125 0,-9-6-128 0,-8-2-558 0</inkml:trace>
  <inkml:trace contextRef="#ctx0" brushRef="#br0" timeOffset="17979.16">22531 852 2243 0,'0'0'94'0,"0"0"-83"16,0 0 13-16,0 0 19 0,0 0 30 15,0 0-14-15,0 0-18 0,0 0 18 0,0 0-15 16,0 0 1-16,-15 136 0 0,15-105-17 0,5 2-10 16,-2 2 7-16,4 7-8 0,0 3-23 0,2 3 6 15,0-2-23-15,-2-10-15 0,2-9-13 16,1-3-32-16,-2-5-48 0,2-3-80 0,-1-2-138 16,-3-6-220-16,-1-3-617 0</inkml:trace>
  <inkml:trace contextRef="#ctx0" brushRef="#br0" timeOffset="18165.14">22467 899 2297 0,'0'0'6'16,"0"0"-15"-16,0 0 39 0,0 0 12 15,0 0-8-15,0 0-26 0,120-36 19 0,-84 31-21 16,-1 0-6-16,3 1 16 0,2 0-27 0,0 1-21 15,0 2-71-15,-5 1-140 0,-3 0-214 16,-8 1-129-16,-8 2-439 0</inkml:trace>
  <inkml:trace contextRef="#ctx0" brushRef="#br0" timeOffset="18351.29">22468 1126 1955 0,'0'0'300'0,"0"0"-298"0,0 0 20 16,0 0 88-16,0 0-28 0,0 0-19 0,0 0-16 16,0 0-16-16,129 0-15 0,-93-4-19 15,5 1 8-15,0-3-40 0,1 0-21 0,1 1-69 16,-2 2-115-16,-1 0-126 0,-13 1-187 16,-8 2-505-16</inkml:trace>
  <inkml:trace contextRef="#ctx0" brushRef="#br0" timeOffset="18567.74">23366 1067 2702 0,'0'0'-33'0,"0"0"27"0,0 0 30 16,0 0 16-16,0 0-5 0,0 0-11 0,0 0-28 15,0 0 14-15,126-22-12 0,-93 21-1 0,-1-1-8 16,1 2-23-16,1 0-52 0,-5 0-61 16,2 0-71-16,-5 0-157 0,-9 3-179 15,-5-1-578-15</inkml:trace>
  <inkml:trace contextRef="#ctx0" brushRef="#br0" timeOffset="18751.84">23345 1269 1606 0,'0'0'386'0,"0"0"-369"0,0 0 53 16,0 0 48-16,0 0-11 0,0 0-18 15,0 0-7-15,0 0-26 0,0 0-24 0,140 26-7 16,-109-26-18-16,1-3-6 0,-2-1-21 0,1-1-56 16,-1-2-96-16,-1 2-137 0,-2 1-190 15,-6 0-79-15,-8 2-364 0</inkml:trace>
  <inkml:trace contextRef="#ctx0" brushRef="#br0" timeOffset="19157.34">24097 987 1842 0,'0'0'636'0,"0"0"-608"0,0 0 33 16,0 0 43-16,0 0-17 15,0 0-46-15,0 0 6 0,0 0-13 0,121-35-9 16,-101 32 4-16,2 2-9 0,-1 1-2 0,1 0-14 16,-3 1 9-16,-1 5-19 0,1 0-1 0,-3 2 18 15,-2 1-21-15,-2 1 3 0,-2 2-15 0,0 0-1 16,-5 0-17-16,1 2 18 0,-6 0 4 0,0 0-24 16,0 0 34-16,-11 1-23 0,1 0 17 0,-2-1 9 15,-6 2-3-15,-2-3 4 0,0 0-7 16,-7 2 20-16,-6 0-14 0,-1 1 10 0,0-1 3 15,8-3-7-15,6-1 11 0,6 0 9 0,5-2 0 16,2 1-10-16,5-2 1 0,-1 0-13 16,3 2 3-16,0-2 6 0,5 1-2 0,2 1 10 15,2-2 2-15,3 0 10 0,2-1-7 0,5 0-1 16,1-3-5-16,0 0-21 0,3-2 1 0,4 0-14 16,-1 0-9-16,0-2-6 0,5 0-17 0,-1 0-44 15,-1 0-59-15,2 0-96 0,-1-1-219 0,-8-1-155 16,-7 1-591-16</inkml:trace>
  <inkml:trace contextRef="#ctx0" brushRef="#br0" timeOffset="19440.32">24694 620 1772 0,'0'0'289'16,"0"0"-280"-16,0 0 45 0,0 0 36 15,0 0 16-15,0 0-47 0,0 0 23 0,120 56-2 16,-98-41-10-16,-4 6-2 0,1 1-2 0,1 3-17 16,-4 3-16-16,2 3 16 0,-6 2-28 15,3 3 17-15,-5 3-5 0,-2 2-18 0,-1 13-2 16,-7 8-1-16,-2 6-11 0,-10 3-21 0,-5-12 0 15,-4-10-35-15,-6-5-19 0,2-5-18 16,-8-3-50-16,-1-4-99 0,-5-2-140 0,8-8-220 16,10-7-634-16</inkml:trace>
  <inkml:trace contextRef="#ctx0" brushRef="#br0" timeOffset="20001.14">19320 2623 1981 0,'0'0'416'0,"0"0"-342"15,0 0 26-15,0 0 11 0,0 0-7 0,0 0-45 16,0 0-25-16,0 0-15 0,0 0-15 0,0 0 2 16,0 0-10-16,0 0 1 0,0 0 0 15,-102 79-6-15,79-59-14 0,-7 2-19 0,-1 0-16 16,-5 3-27-16,4-2-16 0,-2 0-22 0,2-3-31 16,4-2-32-16,1-2-68 0,7-2-111 15,5-2-65-15,5-4 15 0,3-3-238 0</inkml:trace>
  <inkml:trace contextRef="#ctx0" brushRef="#br0" timeOffset="20231.93">18934 2600 2560 0,'0'0'-32'0,"0"0"-7"15,0 0 10-15,0 0 55 0,0 0 27 0,0 0 9 16,0 0 5-16,0 0-6 0,132 41-8 15,-101-23-2-15,7-1-12 0,0 2-11 0,-2 3-8 16,3 3-10-16,-1 0-2 0,-3 0-4 0,1 2-5 16,-2-1-10-16,1-2-9 0,-2 2-7 0,-2-4-33 15,-1 0-23-15,-5 1-42 0,3-4-65 16,-5-2-102-16,2-1-169 0,-6-5-77 0,-7-5-596 0</inkml:trace>
  <inkml:trace contextRef="#ctx0" brushRef="#br0" timeOffset="20422.41">19939 2594 2929 0,'0'0'-56'0,"0"0"23"15,0 0 43-15,0 0 34 0,0 0-18 0,0 0-12 16,124-27-11-16,-86 22-11 0,-2 2 0 15,0 0-23-15,1 2-44 0,-3 1-75 0,-3 0-128 16,-3 0-197-16,-10 4-121 0,-6-2-720 0</inkml:trace>
  <inkml:trace contextRef="#ctx0" brushRef="#br0" timeOffset="20596.43">19997 2864 1376 0,'0'0'978'0,"0"0"-1019"0,0 0 63 0,0 0 103 16,0 0-16-16,0 0-36 0,0 0-15 0,131 0-24 15,-99-5-20-15,1-3-9 0,3 0-25 0,-1 0-44 16,-1 0-85-16,-1-2-166 0,-9 5-260 0,-7 1-822 0</inkml:trace>
  <inkml:trace contextRef="#ctx0" brushRef="#br0" timeOffset="20837.24">20834 2185 3039 0,'0'0'-91'0,"0"0"54"0,0 0 29 15,0 0 31-15,0 0 1 0,0 0-17 0,152-50-5 16,-113 44 1-16,2 1 3 0,1 1-6 0,1 0-3 16,1 0-8-16,-7-1-32 15,0 2-47-15,-7 1-78 0,-6 1-147 0,-6-1-225 0,-5 1-123 16,-6 1-472-16</inkml:trace>
  <inkml:trace contextRef="#ctx0" brushRef="#br0" timeOffset="21232.25">20888 2112 1887 0,'0'0'288'0,"0"0"-283"16,0 0 55-16,0 0 47 0,0 0-2 16,-44 153-25-16,41-114-7 0,-1 6-11 0,1 4-8 15,-1 2-1-15,0 3-17 0,1 2-4 0,2 0-10 16,1 0-9-16,0 3 0 0,0 0-2 15,0 0 2-15,0 0-4 0,0-2 3 0,1-1-6 16,2-3-1-16,0 0 3 0,0-5-3 0,1 2-2 16,1-5-1-16,-2-1-1 0,5-5-3 0,-3-3 4 0,2-1-2 15,0-3-1-15,-2 0 2 0,2-5-3 16,0-2 1-16,-3-3 2 0,0-5-1 0,-1-2 1 16,-1-4 4-16,-3-3 0 0,1-4 0 15,0 0 7-15,0-2-1 0,0-1 6 16,0-1 2-16,0 0-1 0,0 0-3 0,0 0-6 15,0 0-4-15,0 0-7 0,0 0-7 0,2 0-4 16,1 1 1-16,2 0 4 0,3 3 7 0,0-1 6 16,5 1-2-16,2-1-3 0,8 0-5 0,1-1-5 15,5-1-10-15,3 0-16 0,4 1-25 0,3-1-44 16,3-1-70-16,1 0-130 0,-8 0-287 16,-14 0-866-16</inkml:trace>
  <inkml:trace contextRef="#ctx0" brushRef="#br0" timeOffset="21602.79">21797 2049 2995 0,'0'0'-27'0,"0"0"-10"0,0 0 35 0,0 0 25 16,122-51-11-16,-93 49-6 0,1 1-1 0,-3 1 2 16,0 6-8-16,-2 3 12 0,-3 2-6 15,-1 2-9-15,-5 2 11 0,0-1-15 0,-6 4 0 16,-2-1-7-16,-5 1-4 0,-3 1 0 0,0-2 2 15,-9 0 9-15,-3-1-2 0,-5-2 5 0,-3 0-1 16,-5-2-3-16,-5 0 0 0,-2-1 3 0,-3-3-1 16,1 1-4-16,1-3 5 0,3-1-13 15,3-2-9-15,6-1-15 0,5 1-41 0,4-2-61 16,7-1-119-16,4 0-185 0,1 0-88 0,2 0 33 16,2 0-260-16</inkml:trace>
  <inkml:trace contextRef="#ctx0" brushRef="#br0" timeOffset="21810.83">22267 1976 2502 0,'0'0'95'0,"0"0"26"0,0 0 10 0,0 0-15 16,0 0-62-16,0 0-23 0,0 0-18 0,0 0-18 16,0 0 7-16,0 0-4 0,0 0 3 0,-120 32 3 15,108-13 4-15,2-1-12 0,-2 1-1 16,8 4 2-16,0-1-12 0,4 0 4 0,-2 2-9 15,5 1-7-15,4-2-11 0,5 0-10 16,2 1-23-16,3-2-49 0,2 0-65 0,4-2-160 16,-4-6-241-16,-8-4-786 0</inkml:trace>
  <inkml:trace contextRef="#ctx0" brushRef="#br0" timeOffset="22034.73">22470 2267 2601 0,'0'0'57'0,"0"0"18"0,0 0 32 0,0 0-16 16,0 0-33-16,0 0-15 0,71-121-5 0,-58 106 7 15,-1 1-10-15,-4 4 1 0,1 4-5 0,-2 0-10 16,-3 3-4-16,-3 3-8 0,1 0-10 0,-2 3-16 16,0 6 1-16,-2 3-3 0,-1 9 4 15,-5 2 6-15,1 5-13 0,-2 2-9 0,-2 2-15 0,0 3-21 16,-3 3-29-16,4 1-24 0,0 2-43 15,3-2-79-15,1 1-132 0,3-9-198 0,0-13-571 16</inkml:trace>
  <inkml:trace contextRef="#ctx0" brushRef="#br0" timeOffset="22393.1">21678 3228 2740 0,'0'0'-112'0,"0"0"57"15,0 0 48-15,0 0 86 0,0 0-14 0,126-50-35 16,-90 45-10-16,2 1-2 0,0 2-1 15,-2 2-2-15,-1 0 0 0,-4 0-4 0,-3 6 1 16,-2 2-3-16,-5 3-7 0,-4 1 0 0,-2 1-9 16,-7 0-7-16,-2 1-6 0,-4-3-3 0,-2 1-1 15,-4 1 10-15,-6 1 10 0,-7-2 0 16,-4 0 0-16,-4 0-6 0,-7 0-5 16,-1 1 1-16,-3-2-2 0,3 1-6 0,4-3-29 15,4 2-41-15,2-3-67 0,6 0-87 0,8 0-139 16,3-2-117-16,4-4-435 0</inkml:trace>
  <inkml:trace contextRef="#ctx0" brushRef="#br0" timeOffset="22609.94">22406 3081 2781 0,'0'0'57'0,"0"0"10"0,0 0 12 0,0 0-6 16,0 0-47-16,0 0-27 0,0 0-5 0,0 0-5 15,0 0 5-15,0 0 4 0,0 0 1 16,-135 82 3-16,118-60-4 0,1 2 2 0,2-1-4 16,3-1 0-16,2-2-1 0,2-1-10 0,4 0-8 15,1-3-12-15,2 0-19 0,0 0-25 16,1-2-31-16,6-3-50 0,0 0-89 0,4 0-158 16,-2-4-150-16,-3-2-797 0</inkml:trace>
  <inkml:trace contextRef="#ctx0" brushRef="#br0" timeOffset="22917.86">22547 3300 2526 0,'0'0'57'0,"0"0"-24"0,0 0 43 16,0 0 6-16,0 0-25 0,0 0-14 0,0 0-6 16,0 0-9-16,139-22-5 0,-118 25-9 0,-2 2 1 15,2 1-4-15,-2 0-6 0,0 1 1 0,-2 0-6 16,-3-1 0-16,-2 2-7 0,-2-1-7 15,-2 0-11-15,-4 0-16 0,-3 0-5 0,-1 0-10 16,-1 0 0-16,-6 0 10 0,-4 3 8 0,-5-1 14 16,-6 2 8-16,-1-2 7 0,-3 2 2 0,0-3 4 15,1 1 2-15,1 1-2 0,5-2 5 0,2 1-2 16,6-2 1-16,1 0 0 0,3 1 1 16,4-1-6-16,3 1 0 0,0 0-5 0,3 1-7 15,6-2 6-15,3 0-4 0,4-1 6 16,0-2 0-16,5-1-8 0,3-1-15 0,-2-1-31 15,6-1-48-15,-1 0-109 0,2-4-169 0,-6 1-127 16,-9 1-698-16</inkml:trace>
  <inkml:trace contextRef="#ctx0" brushRef="#br0" timeOffset="23551.3">22978 1902 2252 0,'0'0'-61'0,"0"0"19"0,0 0 17 16,0 0 42-16,0 0 0 0,0 0-3 0,134-13-11 15,-95 12 6-15,8 4-10 0,-1 0 1 16,4 2 4-16,-3-1-4 0,2 0 5 0,-4 1-1 16,-3-1 4-16,-7 0-7 0,-3-1 3 15,-7 1-2-15,-5-1-4 0,-5-1 7 0,-5 2-6 0,-4-2 12 16,0 1-8-16,-3-1 7 0,-3 0-5 0,0 1-1 15,0 0 13-15,0 1-8 0,0 3 6 16,0 0-3-16,0 4 1 0,-1 3-3 0,-1 2 8 16,2 3-6-16,0 3 3 0,0 3 9 0,5 3-6 15,2 3 3-15,0 1-4 0,1 4-4 16,4 3-4-16,-2 3 0 0,-1 2 7 0,1 4-4 16,-4 2 4-16,3 2-1 0,-4 1-5 0,2 1-1 15,-1 2 0-15,-2 1 0 0,3 1-2 16,-5 0 1-16,3-2-5 0,-2-1-1 0,0-2 1 15,-3 0 1-15,0-4 3 0,0-1-1 0,0-1 3 16,0-3-3-16,-6-4 4 0,1-4 2 0,-3-4-3 16,2-2 2-16,-4-3-1 0,2-4-2 0,-1-2 0 15,-1-3 7-15,-1-5 4 0,-1-2 10 16,1-3 26-16,1-1 2 0,0-3 10 0,-3-1-1 16,1-1-12-16,0-2 3 0,-3 0-5 0,0 0-8 15,-4 0-10-15,2-2-9 0,0-2-12 0,-3-1-6 16,0 0-3-16,1 1-7 0,0-1-8 15,3 2-11-15,0-1-18 0,3 2-42 0,0 1-46 16,1-1-87-16,0 2-194 0,1 0-291 0,6 0-819 0</inkml:trace>
  <inkml:trace contextRef="#ctx0" brushRef="#br0" timeOffset="25736.56">3588 2977 0 0,'0'0'117'0,"0"0"-23"16,0 0 13-16,0 0 23 0,0 0 41 0,0 0 14 15,0 0-5-15,0 0-19 0,0 0-22 0,0 0-9 16,0 0-3-16,0 0 0 0,2-6-11 0,-2 6-12 16,0 0-18-16,0 0-19 0,0 0-11 15,0 0-9-15,0 0-13 0,0 0-9 0,0 1-10 16,0 0-16-16,0 1-3 0,0 3 0 15,0 2 8-15,0 4 11 0,0 4 8 0,0 3 0 16,4 2-8-16,-4 1-2 0,1 1-8 0,0 2-1 16,1 2 5-16,-1 0-3 0,4 3 3 0,-2 0-1 15,0 3-3-15,3 1-3 0,-3-2 3 0,3 1-4 16,-3-1 4-16,0 3 6 0,4-3 0 0,-3 4 1 16,2-4-5-16,-3 1-1 0,4 2-3 15,-1-2 2-15,-2 3-2 0,3-2 2 0,-3 1 5 16,-1 0-5-16,2-1 1 0,-2 0-1 0,2-3-3 15,-1 1-1-15,-1-3 0 0,2 2 1 16,-2-1-2-16,2 0 4 0,-3 2-3 0,1-3-2 16,-1-1 2-16,2 1-2 0,-1 0 1 0,-2-2-1 15,2 3 3-15,2-1-2 0,-3-1 0 0,-1 2 2 16,1-2-2-16,1 1 0 0,0 0 0 16,-2-1 0-16,0 3 2 0,1-1 2 0,2 0 0 15,-1 3-2-15,-2-1-1 0,2 2-1 0,0-1 0 16,-1-1 0-16,0 1 0 0,0 0 1 15,3 2-1-15,-3-1 2 0,0 2-2 0,2-1 2 16,-2 0 1-16,-1 0-1 0,1-2 1 0,-1 1-3 16,0 0 2-16,4 0-3 0,-3 2 2 0,-1-1 1 15,1 2-2-15,2-2 2 0,-2 2-2 0,0 2-1 16,-2-2-1-16,1 2 0 0,4-1 1 0,-4 0 1 16,2 1 8-16,-3-1-6 0,1 1 0 15,2 1-1-15,0 0-3 0,-1-3 3 0,0 1 0 16,-2-1 2-16,2 2-4 0,1-2 3 15,-1 0-2-15,-1 2 1 0,-1-1 2 0,1 1 0 0,0-1 1 16,-1 2-1-16,0-1 2 0,0 2-1 16,0 0 0-16,0 0 1 0,0 2-2 0,-1 1 2 15,-1 1-1-15,-3-1 0 0,3 1 0 0,0 0-2 16,-3 0 0-16,1-1-1 0,2 2 1 16,0-1-3-16,-4 1 6 0,3-1-1 0,-2 2-2 15,3 0 2-15,-2 0-1 0,-4-1-1 0,8 2-1 16,-2-2 1-16,-3 2-3 0,4-1 3 15,0 1-2-15,-1 1 0 0,0-2 4 0,-1-1-2 16,2 3 3-16,0-3-3 0,1 1 0 0,0-1-2 16,0 0-4-16,0-1 4 0,0 1-3 0,0-1 2 15,0 1 1-15,1 0 2 0,-1 2-2 0,0-1 3 16,1 0 0-16,-1 0-1 0,0-1 1 0,0 0-1 16,3 0 2-16,-3 1 1 0,0 0 1 0,1 1 2 15,-1-2-1-15,-4 0 0 0,4 1-2 16,-1-2-1-16,1 1 0 0,-1 0 1 0,2 2 0 15,-2 0 0-15,1 0 2 0,0 0-1 0,-1-1 3 16,0 2 1-16,1-4-2 0,-1 2 1 16,1-2-2-16,-1 2 3 0,1-3-1 0,0-1 0 15,0 2-5-15,1-3-3 0,-1 1 1 0,0-1-2 16,0-1 4-16,1 2-2 0,-1-2 1 0,0 1-4 16,1-3 4-16,1 1-3 0,2-4 1 15,-2 3 9-15,1-5-8 0,-1 0 1 0,3-3-2 16,-4 0-4-16,3-4 0 0,3-1-2 0,-5-1 3 15,3-2-7-15,-2-2-1 0,-1-2-3 16,0-3-10-16,3-2-9 0,-3-1-14 0,0-2-10 16,3-3-22-16,-4 0-16 0,0-3-39 0,-1-1-52 15,1-2-68-15,-1-1-106 0,0 0-56 0,0 0 45 16,0 0-335-16</inkml:trace>
  <inkml:trace contextRef="#ctx0" brushRef="#br0" timeOffset="27618.25">1760 9146 313 0,'0'0'9'0,"0"0"-3"16,0 0 3-16,0 0 9 0,0 0 1 16,0 0 8-16,0 0 0 0,0 0 3 0,0 0 9 15,0 0 5-15,0 0 4 0,0 0 11 0,0 0 14 16,0 0 15-16,119-30 9 15,-97 25 1-15,0 0-1 0,5-1 0 0,1-2 5 16,4 2-7-16,1-1-5 0,1 0-18 0,3 0-24 0,2 2-11 16,1-1-20-16,-2 1 1 0,2 2 5 0,-1 0 2 15,2 1 5-15,-1 0-7 0,0-1 2 16,4 2-4-16,-2 1-7 0,-3 0-1 0,2 0-5 16,-4 0 4-16,2 0 1 0,-1-2-1 0,3 2-3 15,-5-1-6-15,2 1-3 0,1-1-1 0,0-1 1 16,-5 1 3-16,3-1 0 0,-3 1-1 15,3-1 1-15,-1 0 0 0,2-1-1 0,-1 1 2 16,-2-1-3-16,3-1 3 0,1 2-1 0,-4-1 0 16,3 1 0-16,-4 0 0 0,3-1-1 15,-2 1-3-15,5-1 3 0,-1-1-2 0,1 1 2 16,0-1 2-16,2 0 0 0,1 1 3 0,4-4-2 16,-3 2 2-16,5 0-4 0,2-1 1 0,-2 2 5 15,2-1-5-15,0-1 5 0,1 1-2 0,0 0 2 16,2 1 1-16,1-2-1 0,-1 1 0 15,4 1-3-15,0-2-3 0,-2 1-2 0,3 1 2 16,0-2-4-16,1 0 3 0,2 0 2 0,-1-1-1 16,1 1 4-16,-1-1-3 0,1 0 1 0,0-1-1 15,2 1 3-15,3-1 3 0,0-2-1 16,-1 4 4-16,3-2-5 0,-2 1 1 0,4 0-2 16,-4 0-1-16,2-1-1 0,0 2 0 0,-3-1 1 15,4 2 1-15,0-2 1 0,0 0-4 0,3 1 4 16,-3-2-4-16,2 1-1 0,0 0 2 0,-1 0-3 15,-1 0 2-15,1 0-1 0,-1 0-2 16,1-1-3-16,0 1 0 0,2 0 3 0,-1 2 0 16,1-1 3-16,3 0-3 0,-4 0-1 0,3-1 2 15,-4 0-1-15,0 1 3 0,1 0-5 16,1 0 2-16,1 0-2 0,0 2 1 0,0-3 1 16,1 2 2-16,-2 1-3 0,-2-1 0 15,1 2 1-15,-2-1-3 0,0 1 3 0,0-1-2 16,2 2 2-16,-3 0 0 0,2-1 2 0,0 2 2 15,0 0-3-15,-2 0 3 0,0 0-5 0,0 1 2 16,-3-1 2-16,4-1 0 0,-3 0 2 0,4 1-1 16,-1-1 2-16,1-1-3 0,0 1 4 0,1-2 1 15,1 1-3-15,-4-2 4 0,5 1-2 0,-3 0 3 16,3-1 2-16,2 0-1 0,-1 2-3 16,5-2-4-16,0 2-1 0,-5-1-1 0,4 1 2 15,-4-1 1-15,2 3 1 0,-4-1-4 0,1 1 2 16,4-1-1-16,-5 1-4 0,4 1 2 0,-3-1-1 15,-2 0 0-15,0 1 3 0,-1 0-3 16,-1 0 1-16,0 0-1 0,0 0 2 0,-1 0-1 16,-2 1 2-16,4 0-2 0,-2 0-2 0,1 1 1 15,-1-1-1-15,-3 0 0 0,2-1-1 16,-4 2 1-16,3 1 0 0,-3-1 0 0,2 1 1 16,-1 0-1-16,3-1 0 0,-3 1 2 0,0 0 1 0,1-1 0 15,-4 0 0-15,1 2 3 0,1-2-2 16,-2 2 5-16,1-2-2 0,-1 0 2 15,0 0 1-15,4 0 1 0,-1 1-2 0,-2-2 0 16,4 0 1-16,-3 0-6 0,0 0 3 0,-3 1-1 16,0 0-3-16,-2-1 1 0,1 0-2 0,-1 0 0 15,-3 1-1-15,2-1 4 0,0 0-4 0,-1-1 1 16,0 0-1-16,-3 0-2 0,-1 0 1 16,-4 0 2-16,2-1 0 0,-4 1-2 0,0 0 2 15,-3-1-6-15,-1-1 0 0,-2 1 4 0,-3 0-4 16,-1 0 5-16,-4 0-3 0,-3 0-2 0,-2 1 2 15,-5-2-1-15,-5 1 1 0,-4 0-4 16,-4 1-7-16,-3-1-7 0,-4 1 1 0,-3-1-11 16,0-2-4-16,-4 1-14 0,-3-2-29 15,-2 1-9-15,-1-2-21 0,-3 0-9 0,0 1-12 16,-2-3-30-16,1 1-31 0,-3-1-56 0,2 0-55 0,2-2 26 16,2 3 42-16,4 2-237 0</inkml:trace>
  <inkml:trace contextRef="#ctx0" brushRef="#br0" timeOffset="27881.81">13878 8277 588 0,'0'0'186'0,"0"0"42"16,0 0 11-16,0 0-41 0,0 0-80 0,0 0-66 16,0 0-23-16,0 0 16 0,0 0 30 15,0 0 14-15,0 0-7 0,0 0-5 0,0 0-10 16,0 0-5-16,138 61-7 0,-102-52-13 0,0 1-4 15,-1 2-8-15,-2 1-8 0,1 0-4 16,-5 0-3-16,-3 2-7 0,-5 0-1 0,-6 1 4 16,-4 0-1-16,-4 3 7 0,-7 0 5 0,0 1 2 15,-7-2 0-15,-7 0-4 0,-4-1-7 0,-2 2-6 16,-4 0-5-16,-5 0-7 0,2-3-5 16,0 4-15-16,-1-1-18 0,1-2-38 0,4 1-58 15,0 2-83-15,1-3-166 0,6-4-71 0,7-5-498 16</inkml:trace>
  <inkml:trace contextRef="#ctx0" brushRef="#br0" timeOffset="28858.88">3630 2951 266 0,'0'0'41'0,"0"0"39"15,0 0 44-15,0 0 33 0,0 0 6 16,0 0-23-16,0 0-27 0,0 0-27 0,-124-32-20 16,113 40-22-16,-3 4-14 0,0 7 5 15,1 3 18-15,0 4 10 0,-3 7-2 0,2 6-13 16,-1 1-11-16,2 1-7 0,1 1-4 0,0-2-2 15,3-3-5-15,0-2-2 0,2-6-1 0,2-1-7 16,0-7-1-16,4-5-6 0,0-3-12 16,1-5-14-16,0-5-14 0,1-2 1 0,5-1 32 15,-1-4 51-15,4-9 45 0,1-6 19 0,1-4-13 16,1-10-36-16,3-1-22 0,-2-3-11 0,-4 1 1 16,0 3 11-16,-3 2 7 0,1 1 8 15,-5 1-2-15,2 0-11 0,-2 0-15 0,0 2-7 16,0 1-4-16,3 5-2 0,-1 6 5 0,-3 4-7 0,4 4-3 15,-3 3-9-15,0 1-12 0,5 3 1 16,-2 1 6-16,9 8 8 0,0 2 8 16,7 4 4-16,0 3-8 0,6 4 1 0,2 3-4 0,4 1-4 15,6-1-5-15,1 1-16 0,5 0-26 16,6-2-36-16,8-2-56 0,2 0-103 0,4-1-168 16,-11-5-101-16,-20-7-550 0</inkml:trace>
  <inkml:trace contextRef="#ctx0" brushRef="#br0" timeOffset="29626.19">15021 8399 1430 0,'0'0'17'0,"0"0"52"0,0 0 14 16,0 0 3-16,0 0-2 0,0 0-5 0,0 0 0 16,0 0 8-16,123-116 0 0,-92 108-9 0,3 1-4 15,1 3-12-15,-3 2-12 0,-1 2-15 0,0 3-11 16,-3 9-10-16,-5 0-7 0,0 2-2 15,-7 4 1-15,-2-1 1 0,-7 2-1 0,-2 2 3 16,-5-1-7-16,0 0-2 0,-7 1 2 0,-8 1-10 16,0-1 7-16,-6-2-2 0,-3 1-2 0,-1-1 1 15,-1-1-4-15,0-2-4 0,-4-2-7 16,1 1-8-16,3-5-12 0,2 1-17 0,6-3-22 16,2-2-26-16,5-4-39 0,6 1-140 0,4-3-108 15,1 0-12-15,4-3-5 0,0 1-82 0</inkml:trace>
  <inkml:trace contextRef="#ctx0" brushRef="#br0" timeOffset="29828.17">15641 8230 1299 0,'0'0'284'0,"0"0"-41"0,0 0-23 16,0 0-39-16,0 0-68 0,0 0-59 0,0 0-11 15,0 0-2-15,0 0-5 0,-122 60-8 16,104-40-6-16,0 2-6 0,4 0-5 0,2 1 2 0,0 1-5 15,4 1 1-15,-2 2-3 0,5 1-6 16,0-2 1-16,5 0-6 0,0-2-4 0,0-1-15 16,6-4-32-16,4 2-53 0,5-3-85 0,0-3-129 15,3-1-176-15,-1-3-248 0,-6-6 85 0</inkml:trace>
  <inkml:trace contextRef="#ctx0" brushRef="#br0" timeOffset="30087.31">15847 8560 2144 0,'0'0'41'0,"0"0"20"16,0 0 21-16,0 0-1 0,0 0-31 0,61-139-14 16,-44 116-1-16,3 4 2 0,-3 3-4 0,-2 4-2 15,-1 3-4-15,-4 0-1 0,-4 7-2 0,-1 2-4 16,-2 0 12-16,-1 8 4 0,-2 7 1 0,0 5-1 15,-4 6-10-15,-2 6-7 0,-3 4-5 16,-2 3-7-16,0-1-5 0,0 1-6 0,-2 1-18 16,2-4-19-16,1 2-33 15,1-3-42-15,2-2-65 0,4-2-118 0,1-2-234 0,0-7-467 16,2-9 333-16</inkml:trace>
  <inkml:trace contextRef="#ctx0" brushRef="#br0" timeOffset="30940.77">4146 2731 2030 0,'0'0'46'0,"0"0"-2"0,0 0 6 0,0 0 14 15,0 0-4-15,0 0-23 0,0 0-6 0,0 0-8 16,0 0 4-16,0 0 3 0,0 0-3 0,135-85-1 16,-101 83-2-16,0 2-10 0,-2 0-2 15,0 1 8-15,2 3-5 0,-2 3 2 16,-3 0-1-16,-5 3-9 0,-1-1-5 0,-4 1-5 16,-4 1-9-16,-8 3-9 0,-1-1 6 0,-6 2 4 0,0 1 8 15,-9 4 8-15,-4-1 0 0,-6 3-2 16,-3 1-6-16,-5-1 2 0,-2-1-5 0,3 0-2 15,0-5 5-15,3 0-13 0,3-2-15 0,2-4-26 16,5-2-36-16,3-3-39 0,2-2-59 16,6-3-160-16,2 0-127 0,0 0 10 0,0-3-264 0</inkml:trace>
  <inkml:trace contextRef="#ctx0" brushRef="#br0" timeOffset="31184.46">4680 2526 2287 0,'0'0'63'0,"0"0"0"0,0 0 19 16,0 0-8-16,0 0-43 0,0 0-28 0,0 0-11 15,0 0-5-15,0 0 15 0,0 0 2 16,0 0-4-16,-87 137 7 0,74-112-1 0,-2 2 3 16,3-1 4-16,-1-1 2 0,1 1-4 0,2-1-5 15,2 0 5-15,1-4-10 0,4 0 0 16,2-1-1-16,1-4-8 0,0-1-4 0,6-1-6 15,3-4-15-15,2 0-21 0,5-4-25 0,1-1-44 16,1-4-64-16,7-1-128 0,-3-3-164 16,-3-1-340-16,-7 0 278 0</inkml:trace>
  <inkml:trace contextRef="#ctx0" brushRef="#br0" timeOffset="31518.21">4940 2787 2257 0,'0'0'-58'0,"0"0"67"0,0 0 87 0,0 0 1 15,0 0-31-15,0 0-18 0,0 0-15 16,0 0-9-16,0 0-3 0,120-31 0 0,-101 31 4 16,1 0-6-16,-2 0-6 0,-3 4-14 0,-1 2-13 15,-1 1-1-15,-4 1-9 0,-3 0-2 16,3 2-1-16,-7 1-3 0,0 1 10 0,-2 2 10 15,-2 1 2-15,-3 1 2 0,-5 4 5 0,-1-2-4 16,-5 1 11-16,3 3 2 0,-5-2-5 16,3-1 4-16,-2 2-10 0,4-2 4 0,-1-1-3 15,3-1 2-15,5 0 2 0,1-4-9 0,4-1-5 16,1-2-8-16,1-2-4 0,8-1-2 0,1-1 2 16,3 1-2-16,4-3 7 0,2-2 2 0,3-2-5 15,0 0-7-15,7 0-46 0,2 0-72 0,1-4-115 16,6 1-154-16,-10-1-49 0,-10 2-450 0</inkml:trace>
  <inkml:trace contextRef="#ctx0" brushRef="#br0" timeOffset="32584.59">3646 9553 56 0,'0'0'121'0,"0"0"-56"16,0 0-21-16,0 0 8 0,0 0 18 0,0 0 33 15,0 0 31-15,0 0 11 0,0 0-4 0,0 0-20 16,0 0-20-16,0 0-9 0,0 0-6 16,2-29 3-16,-2 29 5 0,1 0-8 0,-1 0-6 15,0 0-21-15,0 0-19 0,0 0-19 0,0 2-7 16,1 5 14-16,4 1 23 0,-2 5 23 0,4 6-1 15,0 5-10-15,1 5-18 0,1 5-18 16,1 1 2-16,0 3-7 0,0 4-3 0,0 0-1 16,1 1-3-16,0 1-3 0,0 2 0 15,0 0 1-15,-2 2-2 0,1-1-2 0,-1-1-4 16,0 1-5-16,0 0-4 0,-3-2 3 0,1 0-1 16,2 0 2-16,-3 1 2 0,-1-1-5 0,1-1 5 15,-2 2-3-15,-2-3 1 0,3 4 5 16,-3 0-2-16,-1 1 4 0,2 2 0 0,0 1 0 15,-1 2 2-15,1 0 1 0,-2 0 4 0,4 1-3 16,-2-1 2-16,-2-1-2 0,5 0-4 0,-2-2 0 16,1-1 1-16,-1 3-1 0,4-2 1 0,-4 3 1 15,5 2-3-15,-2 0 1 0,3 0 0 16,-4 1-1-16,3-2 2 0,1 1-3 0,1-1 4 0,0-1 0 16,3-1 1-16,-2-1-1 0,-1-1-1 15,1 0-1-15,-1-1-1 0,2-4-1 0,-5 0-3 16,1-2 1-16,0-5-3 0,1-3-1 0,-3-3 0 15,-3-2 0-15,4-3-4 0,-2-1-6 16,-1-2-9-16,-2-2-19 0,3-3-11 0,-4 0-22 16,3-1-36-16,-3-2-57 0,0-3-74 0,-2-2-91 15,2-1-73-15,0-3 42 0,-2-4-416 0</inkml:trace>
  <inkml:trace contextRef="#ctx0" brushRef="#br0" timeOffset="33135.41">3617 9628 5 0,'0'0'152'16,"0"0"-123"-16,0 0 1 0,0 0 1 0,0 0-1 16,0 0 17-16,0 0 24 0,0 0 24 0,0 0 33 15,0 0 14-15,0 0 7 0,0 0 10 16,0 0 5-16,0 0 7 0,3-96 1 0,-3 88-14 15,0 1-18-15,0 2-14 0,0 1-17 16,0 1-12-16,0 2-11 0,0 1-13 0,0 0-16 16,0 0-22-16,0 2-19 0,0 5-20 0,0 8 5 15,4 5 13-15,-1 6 6 0,5 8 9 16,-2 4-10-16,2 2-7 0,2 0-6 0,-1 1-1 0,-1 0-4 16,-3-1-15-16,3 1-19 0,-2 0-38 15,-2-1-52-15,0 1-72 0,0 0-110 0,-2-3-145 16,-1-10-26-16,0-10-432 0</inkml:trace>
  <inkml:trace contextRef="#ctx0" brushRef="#br0" timeOffset="33917.17">3757 9619 627 0,'0'0'47'16,"0"0"10"-16,0 0 37 0,0 0 57 0,0 0 27 16,0 0-31-16,0 0-17 0,0 0-9 15,0 0 7-15,0 0 5 0,0 0-2 0,0 0-9 16,-11-98-15-16,11 95-12 0,0 0 1 0,-3 2-6 16,3 1-12-16,0 0-6 0,0 0-21 0,0 0-18 15,0 1-19-15,0 4-21 0,0 4-6 16,0 5-4-16,0 4 11 0,4 6 5 0,-1 2 5 15,-1 2 2-15,4 1-5 0,-3 2 0 0,3-3-2 16,-2 1-1-16,2 0-2 0,-3-3 1 16,-1 1-5-16,2-3-1 0,-1-1-5 0,-3 0-11 15,4-3-9-15,0-2-17 0,-2-2-7 0,-1-1-12 16,0-3-8-16,-1-2-9 0,1-3-18 0,0-2-2 16,0-2-13-16,-1-2-4 0,3-1 13 0,-3 0 20 15,0-1 32-15,0-6 34 0,0-1 19 0,0-5 3 16,0-2 3-16,-3-3 0 0,2-2 3 0,-1-1 9 15,-1-1 9-15,-4-1 6 16,5-3 10-16,-4 0 8 0,2-3 0 0,-3-1-4 16,4 0 1-16,-4 0-6 0,3 3 1 0,-2 2 13 0,3 6 14 15,0 4 11-15,-1 5 11 0,2 3-6 16,2 3-16-16,-1 2-13 0,1 2-24 0,0 0-17 16,0 1-18-16,0 7 5 0,1 5 3 0,5 5 11 15,-1 6 9-15,2 4-11 0,3 2-4 16,-2 1-6-16,-2-1-12 0,4 2-30 0,0-2-59 15,-1-1-84-15,1 1-146 0,0-7-131 0,-7-8-759 0</inkml:trace>
  <inkml:trace contextRef="#ctx0" brushRef="#br0" timeOffset="34584.39">537 9207 1265 0,'0'0'98'0,"0"0"-56"0,0 0-27 0,0 0-90 16,0 0-16-16,0 0-5 0,0 0 52 15,0 0 122-15,0 0 42 0,0 0 14 0,126 32-7 16,-65-34-30-16,8-6-26 0,9-4-21 0,5-4-18 15,6 0-17-15,3-1-1 0,4-2-6 0,7-5-2 16,2 2 5-16,6 0-10 0,3-4-9 16,1 3-28-16,-3 2-76 0,-5 2-122 0,-3 2-121 15,-31 5-23-15,-23 5-377 0</inkml:trace>
  <inkml:trace contextRef="#ctx0" brushRef="#br0" timeOffset="35650.58">1838 9102 7 0,'0'0'181'0,"0"0"-130"15,0 0-6-15,0 0-1 0,0 0-7 0,0 0-5 16,0 0-6-16,0 0-10 0,0 0-5 0,0 0 4 16,0 0 4-16,0 0 16 0,3-6 15 15,7 6 9-15,2 0 4 0,4 0-4 0,1 0-10 16,3 1-10-16,3 2 0 0,1-2-9 0,5 1-5 16,2-1-4-16,2-1-3 0,4 2-6 15,-1-2-2-15,5 0-6 0,0 0-28 16,3 0-53-16,-2-2-83 0,-7 0-27 0,-11 1-362 0</inkml:trace>
  <inkml:trace contextRef="#ctx0" brushRef="#br1" timeOffset="46217.28">17342 4413 695 0,'0'0'175'0,"0"0"-58"0,0 0 36 0,0 0 11 15,0 0 5-15,0 0-51 0,0 0-21 0,0 0 3 16,0 0 17-16,0 0-1 0,0 0-18 16,0 0-16-16,-43-93-16 0,41 88-9 0,-1 1-1 15,-2 2-7-15,3 1-14 0,0 0-14 0,-5 1-16 16,6 0-17-16,-5 4-16 0,-1 6-1 0,-6 4-1 15,1 1 10-15,-1 5 11 0,-2 5 3 16,0 1 2-16,1 2 0 0,0 3-1 0,1-1-3 16,4 2-1-16,5-2-6 0,-2 2 2 0,4-2 2 15,2 2-1-15,0-1 2 0,0 0 0 0,5-2-3 16,5-2-2-16,4-5 0 0,0-1 3 16,6-3 4-16,3-3 9 0,3-4 2 0,0-4 1 15,4-3 5-15,-2-4 2 0,2 0 6 16,3-7 5-16,-2-4 4 0,1-1 4 0,-6-5 1 15,2 0 2-15,-4-5-4 0,-3-1 1 0,2-3 5 16,-4-2-4-16,0-2 1 0,-1-1-2 0,1-4-9 16,-1-2-5-16,1-1-6 0,-5-4-4 0,3 0-5 15,-4 0-1-15,0 0-1 0,-1 1-3 0,-4 1 2 16,-1 3 0-16,2 5 2 0,-7 3 6 0,-2 8 11 16,0 7 9-16,-3 3 3 0,-2 6-4 15,1 2-12-15,-2 4-18 0,4-1-24 0,-4 1-16 16,0 9-6-16,-5 5 6 0,-3 5 14 15,-2 8 14-15,-2 3 9 0,-1 6 1 0,4 3 2 16,-2 0-3-16,5 4-1 0,1-1-2 0,2-1-3 16,2 2 3-16,5-3-3 0,2 0-3 0,0-2 0 15,4-1-4-15,3-4-4 0,3 0-1 16,4-5-3-16,2-3 3 0,4-3 5 0,1-4-1 0,4-2 6 16,3-6 4-16,1-1 1 0,0-6 8 15,5-2 2-15,0-2 2 0,-1-2 3 0,-1-6 6 16,-1-2 2-16,-1-4 5 0,-1-1 6 15,-6-2 2-15,2-2 7 0,-4-2 0 0,-3-3-2 16,-1-2-4-16,1-2-6 0,-6 0 0 0,-3 3-3 16,2 1 5-16,-9 1 4 0,1 5 5 0,-3 0 7 15,-3 2 1-15,-2 5-2 0,-4 0-9 0,-1 3-15 16,-2 2-17-16,-4 3-16 0,1 3-7 16,-5 0-8-16,-2 5 0 0,-5 6 4 0,-2 4-1 15,0 2 8-15,0 3 6 0,4 1 2 0,2-2 0 16,-1 2-1-16,11 0-6 0,0-2-7 0,5 0-11 15,3 0-7-15,3-3 0 0,2-1-5 0,0-2 12 16,7 0 2-16,1-4 9 0,2-2 16 16,1-4 10-16,1-1 16 0,3-2 13 0,-1 0 10 15,3-4 5-15,-2-3 1 0,5-4-3 0,-2-1-8 16,-3-1 0-16,4-2-8 0,-2-1-2 16,-3 1 0-16,-2 0-5 0,2 2 0 0,-6 1-3 15,-1 2 0-15,0 2-4 0,-4 2 1 0,1 1-3 16,-1 2-6-16,-2 2-6 0,-1-1-10 0,0 2-17 15,0 0-23-15,0 0-23 0,0 4-2 16,0 2 10-16,0 1 26 0,1 3 27 0,0 2 12 16,1 5 3-16,1-1 3 0,-1 2 0 0,0 0 1 15,4 2 0-15,-2-2-3 0,4-4 1 0,-1 1-4 16,3-1-2-16,0-2 0 0,5-3-1 0,-4-1-1 16,2-2 6-16,2-3 4 0,-2-1 3 0,-2-2 10 15,5 0 8-15,-5-1 10 0,1-5 10 16,0-3 6-16,-3-1-3 0,2-4-3 0,1-1-3 15,-3-1-8-15,0-3-3 0,2-2-5 16,-3-1-7-16,0-2-5 0,-3-1-6 0,4 2-2 16,-1-2-4-16,0 4 0 0,-2-1-3 0,3 2 1 15,-2 4-1-15,-2 3-2 0,1 4-3 0,0 1-12 16,-2 4-10-16,-1 3-15 0,3 1-8 16,-2 1 1-16,3 5 9 0,1 2 12 0,-2 5 16 15,4 2 12-15,0 2 4 0,1 2 6 0,2 2-1 16,-2 0-3-16,2 1 3 0,-2 1-3 0,1-1 2 15,-1-2-4-15,-1 0 0 0,1-2-1 16,-2-3 2-16,1-2 4 0,0 0 3 0,-1-2 1 16,-3-2 3-16,-2-2 4 0,-3-3 8 0,0 0 25 15,-1-2 34-15,0-2 29 0,0 0 18 0,0 0-2 16,-2 0-31-16,-3 0-36 0,-2 0-28 0,-3 0-27 16,0 0-8-16,-1-1 2 0,-1 0-8 0,-2 0-1 15,2-1-3-15,-1 1-7 0,2 0 4 0,-4 0 0 16,8 0 2-16,-1 1-9 0,1-1-3 15,4 1-10-15,2-2-12 0,0 2-27 16,1 0-45-16,0-1-46 0,0 0-57 0,2 1-1 0,1-1 36 16,3 1 50-16,0 0 68 0,3-1 34 15,6-2 20-15,-2 1 6 0,4-1 8 0,-2-2-2 16,4 0 2-16,3-2 1 0,-2 0-1 0,6 0 15 16,0 0 4-16,3-2 16 0,0-3 14 15,2 0 8-15,-1 1 13 0,2 0 8 0,0-3 3 16,4 0-1-16,-4 1-2 0,0 0-4 0,-2-1 2 15,-3 2 0-15,-3-1-4 0,-5 3-7 16,-5-1-6-16,-4 3 9 0,-2 2 16 0,-8 1 19 16,0 2 7-16,0-1-10 0,-1 1-27 0,-7-2-30 15,-1 1-23-15,-4 2-20 0,2 1-8 0,-7 1-8 16,-2 0-3-16,0 2 5 0,-2 4-2 0,0 2 1 16,-1 3 1-16,-2-1 0 0,3 1 2 0,2 2 3 15,1 0-2-15,5 1-5 0,-2-1-1 0,7-2-9 16,4 0-13-16,0-1-16 0,3 0-12 15,2-3-6-15,0 1 4 0,0-3 20 0,6 1 8 16,-2-2 17-16,2-1 10 0,-2-2 10 0,6-1 11 16,1 0 10-16,3 0 6 0,1-2-3 0,1-4 3 15,1-1-8-15,1 0-2 0,1-3-2 16,0 3-7-16,-4 2-1 0,2 0-2 0,-5 1 2 16,4 2-2-16,-4 1 3 0,1 1-2 15,-2 0-2-15,0 0 4 0,3 2 0 0,-4 3 3 16,-1 1 2-16,-4 1-2 0,6 0 1 0,-5 1 2 15,-1-1-1-15,2 1 2 0,1 3-2 0,-2-3-5 16,2 0-1-16,-1 0-1 0,2-1 0 0,-4-3-1 16,4 1-7-16,-1-1-6 0,2-1-18 15,-1 1-44-15,1-2-81 0,2 0-162 0,-3-2-186 16,-4 1-846-16</inkml:trace>
  <inkml:trace contextRef="#ctx0" brushRef="#br1" timeOffset="46832.07">19999 4606 1028 0,'0'0'851'0,"0"0"-760"0,0 0 2 0,0 0 22 16,0 0-8-16,0 0-50 0,0 0-20 16,0 0 1-16,0 0 5 0,0 0 1 15,0 0-7-15,0 0-11 0,0 0-5 0,83-131-5 0,-66 111-3 16,-3-4 1-16,3 3 3 0,-5-1 1 15,5-2 0-15,-4 3-1 0,-1-4 0 0,-1 2-5 16,-2 2 1-16,0 3 2 0,-3 3 0 0,-3 4 9 16,-1 4 4-16,-2 1-1 0,1 4-6 0,-1 2-12 15,0 0-19-15,0 0-22 0,0 3-16 16,0 6-3-16,-1-1 9 0,0 9 21 0,0 2 20 16,-2 9 8-16,-2 2 4 0,3 2-2 0,0 2-6 15,-2 0 2-15,2-1-6 0,2 0 2 16,0 0 1-16,0-3-2 0,2 0 2 0,2-2-3 15,-2-3 1-15,0 0-2 0,3-2-4 0,-2-2-1 16,-1 0-10-16,3-4-15 0,-3-1-29 0,1-1-47 16,-1-2-63-16,-1-3-104 0,3-1-198 0,-4-2-31 15,1-2-555-15</inkml:trace>
  <inkml:trace contextRef="#ctx0" brushRef="#br1" timeOffset="47011.25">19970 4870 2435 0,'0'0'8'0,"0"0"-14"16,0 0-4-16,0 0-3 0,0 0 0 0,0 0 23 15,0 0 38-15,0 0 22 0,0 0 0 0,122 2-14 16,-86-3-16-16,-1-3-18 0,3 1-12 16,-2 0-4-16,2-1-8 0,-2 2-12 0,-1-3-24 15,-2 2-44-15,2-1-75 0,-3 1-113 0,0-2-180 16,-6 2-96-16,-11 2-628 0</inkml:trace>
  <inkml:trace contextRef="#ctx0" brushRef="#br1" timeOffset="47294.68">20954 4490 2727 0,'0'0'-24'0,"0"0"8"0,0 0 62 16,0 0 4-16,0 0-30 0,0 0-16 16,0 0-3-16,0 0-4 0,0 0 2 0,0 0-9 15,0 0-5-15,0 0-9 0,0 0-10 0,0 0 0 16,73-32 7-16,-75 36 12 0,-3 2 5 16,0 0 5-16,-4 1-1 0,4 1-1 0,-4-1 5 15,2 1 3-15,-2-2 0 0,4-2-5 0,-1 0 1 16,3-1-4-16,-1-1 0 0,2 0-1 0,0 0-9 15,1-2-16-15,0 0-44 0,0 0-91 16,1 0-204-16,-2 0-176 0,2 0-825 0</inkml:trace>
  <inkml:trace contextRef="#ctx0" brushRef="#br1" timeOffset="47710.42">20877 4775 1638 0,'0'0'476'0,"0"0"-507"0,0 0 26 0,0 0 108 0,0 0-2 16,0 0-40-16,0 0-5 0,0 0 0 0,0 0-3 16,0 0-12-16,0 0-15 0,0 0-2 15,0 0-9-15,48 12-2 0,-48-11-2 0,0 0-2 16,1 1 0-16,-1-2-3 0,0 1 8 0,0-1-1 15,0 0 7-15,0 0 5 0,0 0 5 16,0 0 0-16,0 0 1 0,0 0 1 0,0 0-7 16,0 0 8-16,0 0-5 0,0 0-4 0,0 0 3 15,0-1-11-15,0-1-3 0,0 1-4 0,0 0-6 16,0-1-5-16,0 1-5 0,0-2-2 0,2 0-4 16,1 0 3-16,-2 1-2 0,1-1 2 15,-1-1-4-15,4 2 0 0,-3-1-2 0,-1 1-1 16,1 1 4-16,0 0-6 0,0 0-1 15,0 1-8-15,-1 0-10 0,1 0-7 0,-1 0-9 16,0 0-8-16,1 1-7 0,1 1 4 0,-1 0-7 16,0 1-6-16,1-1-16 0,0 0-43 0,-1 2-62 15,0-2-84-15,-2 2-141 0,0-1 0 0,0 0-363 16</inkml:trace>
  <inkml:trace contextRef="#ctx0" brushRef="#br1" timeOffset="49382.41">22298 4595 1882 0,'0'0'94'0,"0"0"11"0,0 0 19 15,0 0-18-15,0 0-46 0,0 0-27 0,0 0-2 16,0 0-2-16,0 0-4 0,0 0-6 0,0 0-6 16,0 0 0-16,0 0-5 0,0 0 1 15,126-92 0-15,-110 92-5 0,4 0-4 0,-8 4-1 0,1 3-5 16,-1 1-6-16,-3 1 2 0,0 1-2 15,-2 0-2-15,-5-1 2 0,0 3 4 16,-2-4 4-16,0 1 12 0,-5 0 12 0,-6-1 10 0,-1 0 3 16,-5 2 2-16,-1-2-4 0,-3-2-5 15,-1 0 0-15,2-1-2 0,-3-2-1 0,4-2 9 16,4-1 7-16,0 0 0 0,1-1 5 0,4-3-7 16,0-2-9-16,3-1-1 0,2-1-10 15,1 0-9-15,2-1-9 0,2-2-6 0,0-2-8 16,3 1 0-16,5-2 0 0,2-1 0 0,3 0 1 15,2 3 1-15,0 1 1 0,-1 3-2 0,1 2 6 16,1 3 1-16,-1 1 2 0,0 2 4 16,1 0-1-16,0 0-3 0,-1 4 4 0,-1 6-1 15,1-1-1-15,-3 1 4 0,1 1-1 0,-3 2-2 16,-3 0 3-16,-1 0-2 0,-2-1 4 0,-1-2 0 16,-3 2 4-16,0-3 8 0,-4 1 4 0,-2-1 10 15,-3-1 4-15,-6 0-1 0,2-1 0 0,-5-2-4 16,0 0-5-16,-1 0-1 0,0-2-1 15,3 0-3-15,-3-3 0 0,5 0-1 0,1 0 1 16,1-2-2-16,2-2 1 0,3-2-3 0,-3-2-6 16,4 1 1-16,3-1-9 0,1-1-5 0,2 0-5 15,0-2-5-15,0 0-3 0,5-5 2 16,3 3-2-16,2-2-4 0,0 1 5 0,2-1-3 16,-1 5 0-16,3 1 6 0,-3 3-2 15,4 1 2-15,-3 3 0 0,2 2 3 0,1 0-2 16,1-1 3-16,-2 7 3 0,3 1-3 0,-2 2 3 15,1 2 0-15,-3 1 1 0,-1 2 1 0,-2-1 0 16,-1 2 1-16,-3-2-1 0,0 1 0 16,-5-1-1-16,-1 0 3 0,0-1 3 0,-2-1 11 15,-7 0 4-15,-1-1 6 0,-2 1 5 0,-3-3-6 16,-3 2 1-16,0-3-3 0,-3-2-3 0,2 1-2 16,-1-3 0-16,3-1 0 0,2-1 2 0,-2-1 1 15,5-3-1-15,1-6-4 0,1 1-3 16,2-1-4-16,2-2-5 0,0 0-3 0,2-3-1 15,1-2-9-15,0 0 1 0,3-1-4 0,0-4-8 16,7 0 1-16,1 2-1 0,1-3-1 0,3 3-2 16,-1 1 8-16,3 2-3 0,0 3 6 15,-2 3 1-15,2 3-3 0,-2 4 2 0,1 1-3 16,-1 0 3-16,1 2 0 0,-1 2 1 0,1 2 2 16,1 4 0-16,-2 1 7 0,-1 2-1 15,1 0 3-15,-2 2 2 0,-1 2 0 0,1-2 1 16,-3 3-1-16,0-3 4 0,-2 1-3 0,-3-3 5 15,0 0 1-15,-2-1 3 0,0-1 8 0,-2-2 7 16,-2 0 9-16,-3-1 2 0,-1 1 1 0,-5-1-7 16,3 0-4-16,-5-2-2 0,2 0-5 15,1-3 2-15,-2 0-3 0,3-1 4 0,2 0-3 16,-1-2 0-16,2-4-4 0,1 0-6 0,0-1-2 16,0-1-9-16,-1-1-1 0,3 0-7 0,0-3 2 15,2 1-2-15,2 0-2 0,-1 0 5 0,2-1-5 16,0 0 2-16,3 1-2 0,3 2-3 0,0 1-4 15,3 3 0-15,-2 0 1 0,2 1-5 16,-1 3 9-16,4 0-3 0,-1 1 2 0,1 0 8 16,2 1-5-16,-3 5 4 0,2 0 2 15,-2 0 1-15,0 2 2 0,3 2 3 0,-6-1 0 16,1 0 0-16,-2 1 4 0,1 0 0 0,-3-2 2 16,-1 1-3-16,-3-1 5 0,0 0 1 0,-1-1 4 15,0 0 13-15,-2 0 0 0,-3 0 8 16,-4-2 0-16,0 1 0 0,-2 0-6 0,-4-3-2 15,3 1-5-15,-4-2-4 0,1 1 0 16,-4-3-2-16,5 0 4 0,-1 0 1 0,3-3 1 0,2-1-3 16,-1-3-3-16,2 0-4 0,3-3-10 15,-1 3-3-15,3-4-8 0,1 1-5 0,2-2-3 16,1 1-1-16,0-2 2 0,7-1-3 0,0 1 4 16,3-1-1-16,2 2 0 0,0 3 2 0,1 1 0 15,1 1 3-15,2 4 2 0,-3 1 9 0,2 1 0 16,0 1-1-16,-1 0 5 0,2 3-6 0,-2 2 8 15,1 1 2-15,-1 1 2 0,-3 2-1 16,1-1 1-16,-4 0-3 0,-3 0 3 0,-1-1 5 16,-2 0 2-16,-2 0 6 0,0 0 4 0,-8 1 6 15,0-1-7-15,-7 1 0 0,0 1-7 0,-6-1-13 16,-2 2 2-16,1-1-8 0,-1-3-5 16,0 0-9-16,5 0-25 0,1 0-37 15,2 0-61-15,0-2-88 0,3 0-168 0,3-1-194 16,3-2-817-16</inkml:trace>
  <inkml:trace contextRef="#ctx0" brushRef="#br2" timeOffset="61936.86">17337 5507 921 0,'0'0'34'0,"0"0"60"0,0 0 35 0,0 0 21 15,0 0-7-15,0 0-22 0,0 0-12 0,0 0 2 16,0 0 0-16,0 0-11 0,0 0-9 0,0 0-13 16,-29-91-13-16,26 91-20 0,-5 2-18 0,0 5-15 15,-4 3-5-15,0 5 1 0,-6 2 5 16,0 3 5-16,2 4 3 0,-1-1 4 0,1 0-6 16,2 4 1-16,1 0-6 0,0 3-5 0,3 0 0 15,3 5-7-15,-1-2 0 0,6 4-4 16,0-2-2-16,0 3-1 0,2-3-1 0,0-1-1 15,5-2-5-15,5 0-2 0,5-4-6 0,1-1-1 16,4-3-3-16,5-4 0 0,1-3-3 0,5-5-3 16,4-3 8-16,0-5-4 0,3-3 4 0,0-1 6 15,3-6 0-15,-2-7 13 0,1-6 4 16,0-3 3-16,-2-3 4 0,-5-4 1 0,1-2 2 16,-1-3 3-16,-4-2 0 0,-3-2-1 0,0-2 2 15,-5-3-4-15,-1-2 6 0,-5 1-1 0,0 1-3 16,-5-1 3-16,-2 4-7 0,-3 2 6 15,-4 3 2-15,-1 6 5 0,-1 2 5 0,-6 7 5 16,1 4 0-16,-4 5-3 0,0 4-5 0,-3 4-14 16,-1 3-7-16,-3 0-8 0,0 9 1 0,-2 2-3 15,-1 6 2-15,1 3 2 0,-3 3-5 0,4 3 7 16,-2 2-1-16,6 1 2 0,-1 2 2 16,3 0-2-16,1 3-3 0,2 0 1 15,3 3-1-15,2-1-1 0,3 0 3 0,1 0-6 16,2-1-4-16,8-4 0 0,5 0-5 0,1-5 0 15,4-3-4-15,5 0-4 0,-1-5-3 0,4-1 1 16,2-4 2-16,0-3-2 0,1-2 3 0,0-3 3 16,-1-2 4-16,1-3 8 0,0 0 7 0,0-3 6 15,-1-3 2-15,-1-3 6 0,1-3 2 16,-5-3 6-16,2 1 2 0,-5 1 2 0,-1-3 4 16,-3-1 3-16,-6 1 4 0,-1-1 1 0,1-1 2 15,-4 0-7-15,-6 1-2 0,0 0-5 0,-2-1-1 16,-3 4 4-16,-2 1-4 0,-5 1 4 0,-4 3-5 15,2 2-6-15,-1 1 0 0,-4 3-10 16,1 3-2-16,-2 0-3 0,0 2-2 0,-3 6-2 16,3 2 2-16,0 2-3 0,1 3-3 15,-1 0 2-15,5 1-2 0,-4 1 0 0,7 1-1 16,-1-1 0-16,4-1-3 0,4 2-2 0,3-4 0 0,0 0-6 16,1-2-1-16,6-2-4 15,2-3-2-15,1-1 1 0,1-4 1 0,2-1 8 16,0-1 7-16,4-1 10 0,-2-6 6 0,2-2 2 15,1-3 3-15,0-2-4 0,-3-1 0 0,4 1-2 16,-1 0-4-16,-5 1 4 0,1-1 1 0,-1 4-1 16,-3 1 0-16,0 1-1 0,-2 2-5 0,-2 1-1 15,0 3-2-15,-3 1-3 0,-1 1-2 0,3 0-4 16,-3 1-2-16,1 6 0 0,-2 1 4 16,4 2 3-16,-2 3 1 0,-1 3 4 0,3 1 0 15,-2 1 2-15,4-1 3 0,-3 2-3 0,2-1-1 16,0-4 0-16,2 2 1 0,2-2 0 15,-1-2 0-15,1-2 1 0,2-3-3 0,-1-2 5 16,6-3 4-16,-4-2 4 0,4 0 6 0,-2-5 4 16,4-3 4-16,0-4 0 0,0-3 0 0,0-1-6 15,-3-2-3-15,4-2-2 0,-2-1-2 16,1-2 0-16,-1 0-2 0,2-1-3 0,0-2-1 16,-1 0-5-16,-2 0 1 0,3 0-1 0,-3 5-6 15,-3 1 4-15,1 5-1 0,-3 3 1 16,0 3 5-16,0 4-7 0,3 2-3 0,-5 3-1 15,0 0-3-15,3 6 3 0,-2 1 1 0,-1 3-2 16,2 3 4-16,-2 1 2 0,1 2 1 0,-1 2 2 16,-1 1-2-16,0 0 2 0,2 1 0 0,-3-1-1 15,-4 1 6-15,3-3-3 0,-7 3 2 0,0-3 5 16,0-1 4-16,-2-1 6 0,-6 0 6 0,-4-2 1 16,-6-2-4-16,1-1-5 0,0-1-5 15,-4-1-2-15,1-1-1 0,1-4-1 0,1-1-4 16,4-2-3-16,-1 0-2 0,5 0-1 0,5-2 0 15,0-1-5-15,4-2-12 0,1 0-12 16,1-2-4-16,8 0 2 0,8-2 4 0,2 0 8 16,5-1 2-16,4-1-4 0,3 1-1 0,1 1 2 15,2-1 1-15,2 3 6 0,5-2 6 16,-3-1 1-16,-1 1 4 0,1 0 0 0,5 0 0 16,-3 1 3-16,0-3 0 0,3 2-1 0,-5-1 8 15,-1-1-2-15,-6-1-1 0,-6 1 2 0,1 2-2 16,-12 0 3-16,1 2 9 0,-10 0 16 0,-4 0 10 15,-1 2 6-15,-3 2-4 0,-7-1-19 16,-7 2-11-16,-3 4-10 0,-2-2-6 0,-3 4 0 16,-5 4-2-16,0 1 6 0,-1 3-2 0,0 3 3 15,4 1 2-15,2 0-5 0,2 2 1 0,8 1-2 16,-1-1-3-16,10 0 2 0,0 1-2 16,6-2-4-16,0-2 0 0,10-1-2 0,6-2-4 15,-2-1 4-15,7-4-1 0,0-1 4 0,-1-4 2 16,5-2 2-16,-1 0 5 0,-1-7-2 0,4-2 5 15,-4-2-1-15,3-3-1 0,-2 0 3 0,-2-4 0 16,-2 3 0-16,0-3 2 0,0-2 1 16,-3 4-5-16,-3-2 3 0,-3 1 0 0,-2 0-2 15,-2 6 3-15,-3 2 0 0,0 3 1 0,-4 3-1 16,0 2-1-16,0 1-5 0,0 0-7 16,0 1-4-16,0 6-3 0,-4 3 3 0,0 4 7 15,-2 4 2-15,3 1 0 0,0 0 1 0,-2 1-4 16,4 2 2-16,1-3 1 0,0 0-3 15,3 0 0-15,5-2-8 0,7 0-6 0,0-2-12 16,4-3-17-16,2 1-14 0,2-5-36 0,6-1-63 16,2-4-111-16,-4-2-309 0,-12 1-725 0</inkml:trace>
  <inkml:trace contextRef="#ctx0" brushRef="#br2" timeOffset="62337.3">20151 5664 1545 0,'0'0'1046'0,"0"0"-1014"0,0 0 24 16,0 0 29-16,0 0-4 0,0 0-30 15,0 0-10-15,122-47-1 0,-97 44-4 0,3 1-4 16,2 2-7-16,1 0-2 0,0 0-8 0,-1 5-4 15,0-1-2-15,-4 3-3 0,-5 0-3 16,-5 1-1-16,-1 2 2 0,-5-1-6 0,-6 1 3 16,1 2 1-16,-5-1-5 0,0 2 3 0,-8 1-4 15,-3 0-1-15,-6 2-1 0,0-1 2 0,-4 2-1 16,-2-2 3-16,1 0 2 0,-1 2-2 0,0-1 2 16,4 0 0-16,2 0 3 0,-1 1-2 0,5 0 2 15,3-1 2-15,1-1-2 0,3 2 1 0,3-3-2 16,3 0-2-16,0-1 0 0,8-1 1 15,2-2 0-15,3 0 2 0,2-2 5 0,1-3-6 16,5 0 1-16,4-1-1 0,-1-3-6 16,5-1 1-16,1 0-5 0,-1-4-10 0,2-2-23 15,0 0-24-15,2-1-39 0,4 0-84 16,3 0-142-16,-10 1-307 0,-12 1-858 0</inkml:trace>
  <inkml:trace contextRef="#ctx0" brushRef="#br2" timeOffset="62517.36">21261 5656 2666 0,'0'0'269'0,"0"0"-209"0,0 0 7 16,0 0-6-16,0 0-38 0,0 0-26 0,0 0-14 15,0 0-24-15,0 0-37 0,0 0-59 0,0 0-116 16,0 0-168-16,0 0-205 0,0 0-830 0</inkml:trace>
  <inkml:trace contextRef="#ctx0" brushRef="#br2" timeOffset="62687.07">21283 5956 2582 0,'0'0'155'15,"0"0"14"-15,0 0-3 0,0 0-50 0,0 0-41 16,0 0-24-16,0 0-22 0,0 0-17 0,0 0-10 15,0 0-3-15,0 0-5 0,0 0-11 0,0 0-21 16,50 3-33-16,-34-5-47 0,-1 2-81 16,3 0-156-16,-8 0-328 0,0 0-851 0</inkml:trace>
  <inkml:trace contextRef="#ctx0" brushRef="#br2" timeOffset="63604.73">22564 5523 1810 0,'0'0'184'0,"0"0"15"15,0 0 22-15,0 0-19 0,0 0-76 16,0 0-44-16,0 0-23 0,0 0-17 0,0 0-16 16,0 0-3-16,0 0-1 0,0 0-2 0,0 0 1 15,0 0-4-15,-33 94-2 0,19-71 0 0,2 1-3 16,-2 1-5-16,-2 2 0 0,-3-1-2 0,3 1 0 15,-5 0 0-15,2-1-4 0,0-2 0 0,0 0-6 16,0-2-4-16,0 0-6 16,1-2-16-16,-1-1-9 0,-1-1-18 0,5-1-19 0,1-2-20 15,5-4-42-15,3-1-49 0,1-3-58 0,5-3-88 16,0-4-94-16,5 0-8 0,1-10 63 16,1 3-168-16,-3 2 431 0</inkml:trace>
  <inkml:trace contextRef="#ctx0" brushRef="#br2" timeOffset="63818.46">22323 5708 183 0,'0'0'315'0,"0"0"25"0,0 0 50 16,0 0 35-16,0 0-99 0,16-123-80 0,-15 116-54 16,0 3-45-16,1 2-40 0,-1 2-34 0,1 0-23 15,1 3-15-15,1 3-3 0,1 5-4 0,4 1 3 16,-1 4 6-16,2 2 0 0,5 1 2 16,-4 4-1-16,5 0-4 0,-3 2-8 0,2 2-5 15,2-2-6-15,-1 3-5 0,-2-2-4 0,0-1-2 16,1 0-2-16,-3-2-3 0,3-1 6 0,-4-2-10 15,-2-1-3-15,0-3-5 0,-2-1-19 16,-1-3-9-16,-3-2-19 0,0-3-30 16,-3-1-36-16,0-3-55 0,0 1-63 0,-2-4-150 0,0 0-171 15,-1 0-824-15</inkml:trace>
  <inkml:trace contextRef="#ctx0" brushRef="#br2" timeOffset="64052.81">22026 5761 2424 0,'0'0'87'0,"0"0"7"0,0 0 3 0,0 0-10 15,0 0-14-15,0 0 0 0,0 0 3 0,0 0-9 16,0 0-10-16,158 18-12 0,-114-15-7 16,4 1-4-16,-2-1-7 0,2 1-9 0,-1-1-1 15,1 0-10-15,-2-2-1 0,1 1-1 0,-3-1-9 16,-2 2-5-16,-2-1-16 0,-8-1-13 0,-2 0-21 15,-5-1-21-15,-6 0-23 0,-3 0-55 16,-4 0-90-16,-2 0-193 0,-2 0-215 0,-6 0-800 16</inkml:trace>
  <inkml:trace contextRef="#ctx0" brushRef="#br2" timeOffset="64482.85">22496 5468 1180 0,'0'0'324'0,"0"0"-127"0,0 0 12 16,0 0-18-16,0 0-64 0,0 0-39 15,0 0 3-15,0 0 8 0,0 0-4 0,0 0-14 16,0 0-9-16,-13 126-6 0,22-100-7 0,0 1-12 16,1 3-8-16,1 1-8 0,0 0-9 0,2 1-5 15,-2-1-6-15,-4 1-13 0,1-4-2 0,-6 0-15 16,-1-4-22-16,-1 0-28 0,-2 0-57 0,-3-2-91 16,-2 1-142-16,-2-8-258 0,4-6-833 0</inkml:trace>
  <inkml:trace contextRef="#ctx0" brushRef="#br1" timeOffset="78227.19">8643 3157 203 0,'0'0'204'15,"0"0"-68"-15,0 0 35 0,0 0 39 0,0 0 0 16,0 0-27-16,0 0-25 0,0 0-34 0,0 0-34 16,0 0-22-16,0 0-27 0,0 0-11 15,2-54-6-15,2 51-7 0,-2 1-2 0,1 1-8 0,1 0-7 16,-1 0-10-16,2 1-9 0,0 0-4 16,0 1-5-16,1 3 6 0,1 3 6 15,2 0 6-15,-2 3 2 0,-1-1 3 0,2 2 0 16,-1 0 0-16,-3 0 6 0,2 2-3 0,-3-1 7 15,-2-2-1-15,-1-2 5 0,0 0 7 16,0-1 9-16,0-3 19 0,-1 1 14 0,-5-1 12 0,3-2 2 16,-4 3-11-16,0-3 0 0,1 0-5 15,-2-1-3-15,4-1 1 0,-5 0-5 0,5 0-6 16,0-3-8-16,2-2-8 0,-1 1-15 0,1-5-5 16,0 2-6-16,2 0-6 0,0-2-2 0,0 2-1 15,0-3-6-15,2 1-1 0,2 0 0 0,0 1-3 16,3 1 0-16,0 1-7 0,1 3 0 15,-1 1-4-15,2 0 3 0,1 2 2 0,0 0-2 16,1 0 0-16,1 2 1 0,-2 0 0 0,3 3 4 16,-3 1 5-16,-2 0-1 0,0 1 2 0,0 1 0 15,-2 0 0-15,-2 1 6 0,-2-1 6 0,-2 0 11 16,0 1 13-16,-4 1 6 0,-3-1 11 16,-5 1 1-16,0 3-3 0,-4-2-3 0,0 1-5 15,-2-2 0-15,0 0 1 0,-1-1 1 16,1-2-5-16,1-1 1 0,2 0-1 0,0-2 6 15,5-2-1-15,-1-1-1 0,6 0-6 0,1-1-4 16,2 0 0-16,0 0-4 0,2 0-6 0,0-1-15 16,0-2-24-16,0-2-19 0,3-2-19 0,1-1-23 15,2-2-55-15,2-2-72 0,3-2-152 16,-3 5-87-16,1 2-715 0</inkml:trace>
  <inkml:trace contextRef="#ctx0" brushRef="#br1" timeOffset="78800.28">9170 2768 773 0,'0'0'101'0,"0"0"55"0,0 0 29 0,0 0 5 16,0 0-40-16,0 0-56 0,0 0-33 0,0 0-14 15,0 0-13-15,0 0-13 0,0 0-7 0,0 0-13 16,0 0-5-16,66-98-11 0,-58 98 0 16,1 3 0-16,-2 2-2 0,1 2 8 0,-2 2 2 15,0 2 7-15,1 0 6 0,-5 1 4 0,-1 1 0 16,0-4 4-16,-1 3 11 0,0-3 3 15,-3 1 16-15,-5-1 6 0,-1 1 3 0,-1-2 1 16,-1-1 1-16,-1-1-4 0,2-2-7 0,0-1 4 16,0-1-8-16,2-1 1 0,4-1 3 0,-3 0-4 15,5-1-5-15,-1-2-11 0,-1-2-5 0,4-1-15 16,-2 0-6-16,2-1-9 0,0-1-8 0,-1-2-4 16,1-1-2-16,5 0-2 0,1 0-2 15,3 0 5-15,0 0-5 0,2 3-4 16,-1 0-4-16,1 3-9 0,1 3-2 0,-1 1 2 0,2 1 4 15,0 0 2-15,-2 4 9 0,1 3 5 16,-2 1 1-16,-1 2 8 0,0 0-6 0,-4 0 2 16,1-1 4-16,-4 2 10 0,-1-2 8 0,-1 1 16 15,0-1 15-15,-3-2 11 0,-4 2 13 0,-1-4 4 16,1 2-4-16,-3-2-4 0,0 1-5 16,-2-3-9-16,2 2-9 0,-1-3-3 0,1 1-7 15,2-3-2-15,-4 0 0 0,6 1-5 0,-2-1-6 16,4 0-5-16,-2-3-8 0,4 0-14 0,0 1-11 15,-2-1-19-15,1 2-27 0,3-1-29 16,-1 1-63-16,1-1-117 0,0 2-113 0,0-1-18 16,0 1-376-16</inkml:trace>
  <inkml:trace contextRef="#ctx0" brushRef="#br1" timeOffset="79388.45">9375 3323 1399 0,'0'0'60'0,"0"0"12"16,0 0 16-16,0 0-14 0,0 0-39 0,0 0-14 15,0 0-4-15,0 0 2 0,0 0 2 16,0 0-3-16,0 0-2 0,0 0-6 0,0 0-7 16,0 0-4-16,82-74 0 0,-75 74-4 0,1 4-3 15,-1 0-2-15,-4 4-3 0,1 0 2 0,-2 0 3 16,-1 0 9-16,-1 2 12 0,0-1 11 16,-6 0 12-16,0 0 0 0,-1 0 5 0,-2 0-6 15,-1-1-3-15,-1 0 4 0,1 0-2 0,-2-2 3 16,-2-1-2-16,3-2 2 0,1 1-2 15,0-3 0-15,0 0 3 0,3-1-3 0,1 0 2 16,-2 0 1-16,4-1 0 0,-3-4-4 0,5 2-4 16,1-1-11-16,1-2-13 0,0-1-10 0,-1 0-10 15,1-2-2-15,1 0-1 0,2-4-1 0,5 2-1 16,-2-1-3-16,1 2 2 0,2 0-5 0,1 3 4 16,-3 0-1-16,0 5-5 0,-1 0-1 15,3 2-2-15,-3 0-4 0,0 2-4 16,3 3 1-16,-2 0-4 0,-2 4 6 0,2-2 9 0,-4 0 6 15,3 0 10-15,-5 1 6 0,0-3 9 0,-1 2 5 16,0-1 14-16,-4-2 11 0,-1 1 10 16,-1 0 6-16,1-2-2 0,-5 2-6 0,2-2-8 15,-1-2-7-15,1 2-11 0,-2-2-4 0,0 0-2 16,-1-1-7-16,1 0 1 0,1 0-3 16,2 0-7-16,-3 0-7 0,3 0-12 0,3 0-18 0,0-2-27 15,0 1-37-15,4-2-72 0,-1 1-132 16,1 0-109-16,0-1-55 0,0 2-274 0</inkml:trace>
  <inkml:trace contextRef="#ctx0" brushRef="#br1" timeOffset="80001.87">9370 3916 1660 0,'0'0'109'0,"0"0"26"0,0 0 29 16,0 0-36-16,0 0-52 0,0 0-30 0,0 0-19 16,0 0-12-16,0 0-14 0,0 0-12 0,0 0-5 15,0 0-8-15,0 0-3 0,0 0-8 0,64-42-8 16,-61 48-4-16,-1 2-2 0,-2 1 7 0,0 0 2 16,-2 2 8-16,-3-1 6 0,-5 2 11 0,0-2 12 15,-1 3 6-15,-5-3 7 0,2 0-3 0,-6 0 1 16,1-1 4-16,4-1 0 0,-5 0 5 15,1-2 3-15,-1-2 4 0,-2 0 0 0,4-3 3 16,0 0 0-16,6-1 1 0,2 0 3 0,4-6-2 16,1 0-4-16,3-2-8 0,0 0-6 15,2-1-9-15,0-1-2 0,4 1-4 0,1-2-6 16,3 2 0-16,2 0-2 0,2 2 2 16,2 1-1-16,-2 1 5 0,3 1 0 0,1 3 1 0,-1 1 2 15,1 0-4-15,-2 0-1 0,1 1-4 16,-3 4-1-16,0 1-4 0,-2 0-3 0,-2 1-3 15,2 2-2-15,-6 0 6 0,-3 1 7 0,-1 0 14 16,0 2 15-16,-4 0 15 0,-5 3 5 16,-1-2 3-16,-2-1-3 0,-1-1-8 0,-4-1-1 15,3-1-6-15,-3 1-3 0,3-4-3 0,1-1-4 16,0-1-2-16,6-2-7 0,2-2 0 0,1 0-10 16,3 0-17-16,-1 0-32 0,2-3-76 0,0-2-97 15,5-3-143-15,-2 2-64 0,1 1-667 0</inkml:trace>
  <inkml:trace contextRef="#ctx0" brushRef="#br1" timeOffset="80385.42">9777 3613 2144 0,'0'0'1'0,"0"0"20"0,0 0 16 0,0 0 4 16,0 0-28-16,0 0-13 0,0 0-7 0,0 0-6 16,0 0 5-16,0 0-3 0,119-67-1 15,-104 75 0-15,4 1-5 0,-3 2 1 0,-2-1 1 16,-2 2-1-16,1 0-2 0,-3 1 2 0,-5 0-2 16,-3-1 7-16,-2-1 8 0,0-2 18 15,-7 0 19-15,-3 0 14 0,-5-1 7 0,0 3-10 0,-2-4 1 16,-2-1-1-16,2-2-6 0,3-2 12 0,1-1-1 15,1-1 1-15,1 0 7 16,2-2-8-16,3-2-6 0,-2-1-5 0,4-2-11 16,1 0-13-16,0-1-7 0,1-2-16 0,2-1-3 0,0 1-8 15,0 0-5-15,2-1 0 0,4 1-8 16,0 0 3-16,1 1-6 0,1 4-4 16,-2 0-5-16,1 2-16 0,3 0-27 0,-1 3-46 15,-1 0-50-15,0 0-91 0,0 4-108 0,-1-1-30 16,-5 1-577-16</inkml:trace>
  <inkml:trace contextRef="#ctx0" brushRef="#br1" timeOffset="80968.32">10052 4140 1511 0,'0'0'116'16,"0"0"-73"-16,0 0 24 0,0 0 19 16,0 0-27-16,0 0-42 0,0 0-16 0,0 0-5 0,0 0 0 15,0 0-4-15,0 0-1 0,0 0-1 16,0 0 1-16,80-17 0 0,-70 26-2 0,-1 2-4 15,-3 0-5-15,0 1-1 0,-2-1 5 0,0 0 3 16,-4 2 3-16,0 1 5 0,-7-1 8 0,0-1 4 16,-3 0 6-16,-4-1 8 0,1 0 3 0,-6 0 2 15,1-3 2-15,-1-1-2 0,1 0 2 16,-2-3 4-16,2 1 3 0,1-3 5 0,1 0 4 16,4-2 1-16,4 0 0 0,3-2-4 0,2-3-14 15,3-2-21-15,0-1-10 0,3-2-10 0,6-2 2 16,1-2 7-16,0 0-4 0,6 0 2 0,-1 2-1 15,3-1-1-15,-4 4 1 0,4 0-1 16,-5 3 4-16,1 1 2 0,0 4-1 0,-2 1 4 16,-1 0-5-16,0 0-3 0,-1 2-3 15,0 4-9-15,-2 0-8 0,0 2 2 0,-5 0 1 16,1 3 10-16,-2-2 13 0,-2 1 11 0,0 1 11 0,-7 0 6 16,-3-1 5-16,0 2 1 15,-2-3 6-15,-5 0-2 0,3 0-4 0,-4-2 1 16,0 0-4-16,4-1 4 0,-4 0 4 0,4-3 6 15,-4 0 3-15,7-1-1 0,-3-2-2 0,4 0-8 16,4 0-10-16,0-1-4 0,3-3-8 0,3-1-13 16,0-1-6-16,0-2-12 0,0-2-8 0,0 1-14 15,3-2-37-15,4 1-64 0,1-2-110 16,3-2-207-16,-3 6-55 0,-4 1-574 0</inkml:trace>
  <inkml:trace contextRef="#ctx0" brushRef="#br1" timeOffset="81476.27">10545 3809 1773 0,'0'0'79'15,"0"0"-16"-15,0 0 55 0,0 0 24 16,0 0-44-16,0 0-57 0,0 0-33 0,0 0-7 16,0 0-7-16,0 0 4 0,0 0 0 0,0 0 5 15,0 0 1-15,0 0-2 0,113 1 2 16,-103 8-2-16,-4 2 1 0,1-3-1 0,-4 3-4 16,2-3-1-16,-4 0-2 0,-1-1 9 0,0 1 12 15,-7-1 17-15,1-1 6 0,-4 0 6 0,-5 1-6 16,4-2-4-16,-4 0-2 0,0-3-1 0,3-1-1 15,2-1-3-15,0 0 1 0,1 0 0 16,0-1-1-16,5-4-2 0,-2 1-4 0,4-1-7 16,1-2-11-16,0 0-10 0,1-1-9 15,-1-1-5-15,1-1-5 0,3-2 0 0,5 3 0 16,1 1-5-16,1 1 0 0,0 1-3 0,-1 3 2 16,3 2 6-16,0 1 4 0,0 0 2 0,2 0 0 15,1 4 2-15,-3 1 0 0,3 1 5 16,-2 1 5-16,-3 0 1 0,0 2 3 0,-1-1-1 15,-4-1 0-15,1 0 0 0,-4-2 6 0,-2 2 10 16,0-1 13-16,-3-1 18 0,-4 1 1 0,-4 0-3 16,-2 0-9-16,-4 1-13 0,0-1-9 0,1 0-7 15,-5-1-7-15,-3-1-14 0,6-2-14 0,-1-1-35 16,1-1-71-16,2 0-141 0,4-2-240 0,7 0-805 16</inkml:trace>
  <inkml:trace contextRef="#ctx0" brushRef="#br1" timeOffset="82018.97">10133 3149 1755 0,'0'0'133'0,"0"0"-106"16,0 0-2-16,0 0-3 0,0 0-7 15,0 0-8-15,0 0-9 0,0 0 8 0,0 0 3 16,0 0 2-16,0 0 0 0,0 0-7 0,0 0-6 16,134-12-7-16,-118 21 5 0,-4 2-9 15,-2 1 2-15,0-1 6 0,-4 2-5 16,-1-1 7-16,-4 0-1 0,-1 1-2 0,0-3 3 0,-3 0 15 15,-6 0 9-15,-1 1 12 0,-4-3 9 0,-2-1 4 16,3-1 6-16,-5-4 3 0,5-1 7 16,-3-1-2-16,4 0 0 0,-3-1 2 0,5-4-9 15,3 0-6-15,-2-4-9 0,4 0-10 0,1-2-7 16,1 1-4-16,0-1-8 0,1 0-7 16,2 0 0-16,0 0-8 0,4-2-1 0,0 2-2 15,2-1-5-15,-1 2 1 0,5 1 3 0,-1 2-4 16,1 0-2-16,1 2 3 0,-2 3-1 0,0 1 4 15,1 1 4-15,-3 0-5 0,0 0-4 16,1 1-4-16,3 5-1 0,-4 0-2 0,-2 2 6 16,1 0 7-16,-4 1 6 0,0-1 8 0,-2-1 3 15,0-2 3-15,0 0-2 0,0 0 14 16,-3-2-1-16,-4 1 0 0,2-1 1 0,-4 0-18 16,-2-1-11-16,1 2-12 0,-1-3-19 0,-4 0-20 15,4-1-27-15,0 0-48 0,2-2-71 0,0-2-140 16,4 1-97-16,-2 2-574 0</inkml:trace>
  <inkml:trace contextRef="#ctx0" brushRef="#br1" timeOffset="82403.39">9855 2794 1723 0,'0'0'32'0,"0"0"39"0,0 0-4 0,0 0-13 16,0 0-15-16,0 0-20 0,0 0-12 16,0 0-2-16,0 0-8 0,0 0-3 0,0 0 0 0,0 0-1 15,0 0-4-15,124-92-3 0,-106 98 1 16,-5 2-6-16,-2 1 6 0,-2 2 2 0,-1-1-1 15,-4 1 10-15,-4 0 6 0,0 1 13 0,0 0 7 16,-4-1 11-16,-5 0 3 0,-4 0-2 16,-3-1 14-16,-2 0-1 0,4-3 3 0,-3-2 4 15,4-2-3-15,1-1 0 0,0-2 4 16,4 0-5-16,0 0-9 0,-1-3-4 0,6-1-11 16,-2-2-8-16,3 0-10 0,1-1-12 0,1 0-19 15,0-2-14-15,0-1-10 0,0 0-18 0,7 0-20 16,-2 0-46-16,4 0-59 0,1 2-90 0,0 1-91 15,0 4-25-15,-3 0-581 0</inkml:trace>
  <inkml:trace contextRef="#ctx0" brushRef="#br1" timeOffset="82952.2">10978 3413 1849 0,'0'0'89'0,"0"0"23"0,0 0 12 0,0 0-4 16,0 0-42-16,0 0-41 0,0 0-26 15,0 0-18-15,0 0-7 0,0 0-6 0,0 0 4 16,0 0 2-16,0 0 2 0,30 1 1 0,-22 6-3 15,-2 1 3-15,-3 0-3 0,-2 1 4 16,1-1 3-16,-2 0 2 0,0 0 8 0,0-1 11 16,-4-1 16-16,-4 0 8 0,-2 0 8 0,-2-1-3 0,-3 0-9 15,0-2-4-15,-2-1-5 0,1 1 3 16,0-3 1-16,3 0 6 0,1 0-2 16,2-4 2-16,1 0-2 0,2-2-5 0,-1 0-3 15,6 1-9-15,-1-2-6 0,2 0-7 0,1 0-3 16,0 0-5-16,0-1-11 0,3 1 0 0,0 0-8 15,4 0-5-15,1 3-3 0,1 0-4 16,2 2-2-16,1 2-6 0,0 0-16 0,4 1-22 16,-1 5-37-16,0 4-86 0,0 4-129 0,-5-4-140 15,-2-1-815-15</inkml:trace>
  <inkml:trace contextRef="#ctx0" brushRef="#br1" timeOffset="83665.38">10555 4674 1577 0,'0'0'101'0,"0"0"10"16,0 0 30-16,0 0-31 0,0 0-53 16,0 0-29-16,0 0-8 0,0 0-8 0,0 0-7 15,0 0-3-15,0 0-5 0,0 0-7 0,0 0-10 16,0 0-1-16,93-10-4 0,-90 18 2 0,-3 1 6 16,0 1 6-16,0 1 6 0,-2 1 9 15,-6 1 9-15,-2 1 5 0,-3 0 5 0,-6-2-1 16,0 2-3-16,-2-2-2 0,-1 0-2 0,0-4 2 15,-5 2 6-15,5-2 3 0,0-3-2 16,0 1 3-16,3-2 0 0,-1-1 0 0,3-2 11 0,5-1 1 16,0 0 1-16,4-1 1 0,2-3-9 15,5-1-16-15,1-2-10 0,0-1-10 0,6-1-4 16,1-5 3-16,1 1 0 0,5-1 3 0,0 2-2 16,0 0 2-16,1 1-3 0,2 3-1 0,0 2 3 15,-2 1-1-15,-2 2 3 0,1 1 0 0,1 2-2 16,-4 0-6-16,0 0-3 0,0 4-5 15,-3 3-4-15,1 0 0 0,0 2 0 0,-2 0 5 16,-2 3 6-16,-3-2 3 0,1 1 2 0,-2-2 1 16,0 0 5-16,0-1 5 0,0-1 8 15,-3 0 6-15,0-1 5 0,-3 1 6 0,-1-3 4 16,1 1 1-16,-2 0 0 0,0-3-3 0,-2 0-5 16,4 1-3-16,-2-2-5 0,-1-1-4 15,0 0-5-15,2 0-5 0,1 0-4 0,-1 0-10 16,2-3-10-16,-1 1-23 0,3-1-41 0,1-1-76 15,-1 1-146-15,3-2-205 0,0 0-46 0,0 2-462 0</inkml:trace>
  <inkml:trace contextRef="#ctx0" brushRef="#br1" timeOffset="84101.56">11012 4448 2131 0,'0'0'36'0,"0"0"28"0,0 0 39 16,0 0-13-16,0 0-45 0,0 0-20 0,0 0-11 15,0 0-5-15,0 0-3 0,0 0-6 16,0 0-2-16,117-27-2 0,-108 36 0 0,-2 2-1 16,-3-1 1-16,3 1 0 0,-4 1-3 0,-3-1 6 15,0 2 5-15,0-1 6 0,-3-2 6 16,-5 0 7-16,1 1-3 0,2-3 5 0,-3 0 2 15,-2 0-1-15,2-2 1 0,3-1-2 0,-2-1-1 16,-1-3-3-16,5 0-1 0,2-1 4 0,0 0 1 16,1 0 10-16,0 0 6 0,0-4-4 0,0 0-7 15,1-3-12-15,0-2-14 0,2-4-6 0,5 0 1 16,-2 0-6-16,-1-1 4 0,4 1-1 0,0-1-2 16,-2 4 0-16,-1 1 0 0,2 2-4 15,1 3-4-15,-4 0 1 0,2 3-8 0,0 1-3 16,-3 0 0-16,3 1-4 0,-3 4 4 0,2 1 5 15,-3 0 7-15,2 2 4 0,-3 1 6 16,-1 1 4-16,-1 0-3 0,0 2 5 0,0-3-2 16,0 0 0-16,-2 0-3 0,-4-2-7 0,2 1-9 15,-3-1-16-15,-3 1-28 0,0 1-53 16,-1-2-83-16,-1 1-137 0,2-2-183 0,3-3-524 16</inkml:trace>
  <inkml:trace contextRef="#ctx0" brushRef="#br1" timeOffset="84695.42">10918 5237 1342 0,'0'0'258'0,"0"0"-117"0,0 0 12 16,0 0-6-16,0 0-55 0,0 0-49 0,0 0-12 15,0 0-14-15,0 0-4 0,0 0-5 0,0 0-9 16,0 0-4-16,0 0-3 0,0 0 1 16,16-30-3-16,-9 32 2 0,-3 3-1 0,-1 1-7 15,3-1 1-15,-4 1-2 0,-2 1 1 0,0-1 4 16,0 1 9-16,0 0 6 0,-3-2 3 0,-4 1 2 15,-5 0-3-15,3 0-1 0,-1-1 0 0,-4 0 4 16,0 0 1-16,2-3 8 0,2 0 6 16,2 0 2-16,2-2 11 0,-1 0 5 0,4 0 4 15,1-5 0-15,-1 0-7 0,2-1-10 0,1 1-14 16,0-3-7-16,5-2-9 0,-1 1 0 16,6-1-3-16,-1-2 1 0,0 2-3 0,3 2-3 15,-2 1 1-15,-1 3-7 0,3 0 4 0,-2 3 1 16,-1 1-2-16,2 0 3 0,-2 1-4 0,-1 4-7 15,-3 0-10-15,3 2-9 0,-5 1-12 16,3-1-11-16,-4 1-22 0,0 1-34 0,3-3-52 16,-3 3-102-16,0-5-91 0,3 0-5 0,-4-1-412 0</inkml:trace>
  <inkml:trace contextRef="#ctx0" brushRef="#br1" timeOffset="85171.43">11485 4618 1282 0,'0'0'59'15,"0"0"-43"-15,0 0 58 0,0 0 35 0,0 0-26 16,0 0-32-16,0 0-8 0,0 0-8 0,0 0-2 15,0 0-5-15,0 0-1 0,0 0 6 0,0 0-2 16,0 0-1-16,121 48-4 0,-116-36 0 16,-2-2 1-16,-2 1 5 0,-1 1 4 0,0-3 4 15,0-1 7-15,0-1 7 0,-2-1 15 0,-4-1 5 16,3-1-3-16,-4-1-4 0,4-1-12 16,-4-1-7-16,2-1-3 0,-1 0-7 0,3 0-4 15,-2-4 0-15,3 1-3 0,0-3-3 0,1 1-4 16,-1-3-10-16,2 1-8 0,0-3-7 0,1 0-4 15,2-2-2-15,3 2 0 0,0 0-2 0,4-1-1 16,-1 3-2-16,1 1-4 0,1 1-3 0,-2 3 0 16,1 0 1-16,-1 3 0 0,1 0 2 15,-2 0 0-15,-2 4-3 0,2 3 2 0,2 0 2 16,-1 1 5-16,-2 1 4 0,-1 1 6 16,1-1 1-16,-4 0 1 0,1 0 2 0,-3-1 2 15,-1 2 5-15,0-3 4 0,-4-1-1 0,-1 3-3 16,-6-1-5-16,0 0-12 0,-5 2-19 0,3-1-30 15,-5-3-53-15,4 1-83 0,-1-2-165 16,4-2-177-16,6-1-840 0</inkml:trace>
  <inkml:trace contextRef="#ctx0" brushRef="#br1" timeOffset="86281.4">23558 4130 1070 0,'0'0'467'0,"0"0"-329"0,0 0-16 0,0 0-14 16,0 0-50-16,0 0-51 0,0 0-13 0,0 0 17 15,0 0 33-15,0 0 23 0,0 0 6 0,0 0-7 16,-35 123-8-16,33-92-14 0,0 0-4 0,0 3-2 16,2 2-11-16,-1 1 2 0,1 2-9 15,0-1-6-15,0 1-2 0,0 0-4 0,1 0 0 16,1 0-1-16,2-1-1 0,1-1-3 0,3-2-4 16,-1-2-3-16,0-3-8 0,5-1-10 15,2 0-11-15,-2-4-19 0,3-1-32 0,0-2-46 16,4-2-61-16,-3-3-89 0,5-1-112 0,-6-5-27 15,-5-5-500-15</inkml:trace>
  <inkml:trace contextRef="#ctx0" brushRef="#br1" timeOffset="86985.26">23959 4163 1021 0,'0'0'47'0,"0"0"-35"0,0 0 14 0,0 0-5 16,0 0-24-16,0 0-48 0,0 0-14 0,0 0 5 16,0 0 15-16,0 0 16 0,0 0 16 15,0 0 20-15,0 0 28 0,1 12 36 0,-1-5 20 16,0 3 23-16,1 0-4 0,-1 4-13 0,0-1-9 15,2 0-16-15,-2 0-11 0,0 2-9 0,0-1-2 16,0-2-9-16,1 2-2 0,-1-1-4 16,0 2-8-16,0-4-4 0,0 1-11 0,0-2-1 0,0 1-9 15,0-1-6-15,1 0-15 0,1-2-33 16,1 0-50-16,0-1-87 0,-1 0-118 0,2-1-49 16,-1-3-437-16</inkml:trace>
  <inkml:trace contextRef="#ctx0" brushRef="#br1" timeOffset="88552.01">24001 4262 1045 0,'0'0'287'0,"0"0"-177"0,0 0 5 15,0 0-6-15,0 0-36 0,0 0-69 16,0 0-33-16,0 0-3 0,0 0 5 15,0 0 26-15,0 0 31 0,0 0 18 0,0 0 9 0,0 0 12 16,56 73 9-16,-43-54 5 0,-5 1 2 16,0-1-12-16,2 2-7 0,-1 0-6 0,-3-1 6 15,0 1-5-15,2-1-2 0,-4 0-5 0,2-1-16 16,-3-1 1-16,0 1-5 0,0-2-4 16,-1 0 0-16,-2-2-11 0,0 1-7 0,2 0-5 15,-2-1-2-15,1-1-3 0,2-1 1 0,-2 1-3 16,1-3 0-16,-2 1-7 0,1-3-12 0,0-1-20 15,-1-1-42-15,0 0-53 0,0-2-97 0,0 0-130 16,0-1-159-16,0-3-324 0,0 0 318 0</inkml:trace>
  <inkml:trace contextRef="#ctx0" brushRef="#br1" timeOffset="88807.2">23893 4568 2034 0,'0'0'63'0,"0"0"9"15,0 0 27-15,0 0-10 0,0 0-40 0,0 0-33 16,0 0-6-16,0 0 1 0,0 0 6 0,0 0 16 16,0 0 12-16,0 0 7 0,0 0-3 15,77-2-10-15,-53 2-15 0,1-3-10 0,3 1-5 16,1 1-7-16,1 1-2 0,1-1-5 0,-1 0-3 15,1 0-13-15,-1 0-25 0,-1 1-41 0,-1 0-60 16,-3 0-87-16,-3 0-126 0,4 0-127 0,-9 0-23 16,-6 0-312-16</inkml:trace>
  <inkml:trace contextRef="#ctx0" brushRef="#br1" timeOffset="89294.38">24653 4491 1628 0,'0'0'111'0,"0"0"-5"0,0 0 39 0,0 0 3 16,0 0-49-16,0 0-23 0,0 0-7 15,0 0-3-15,0 0-2 0,0 0-11 0,0 0-11 16,42-130-8-16,-37 112-10 0,1-1-1 0,-1 0-1 16,0-2 1-16,0 0-3 0,1-1-4 0,1 2 2 15,-2 0-1-15,1 0 5 0,-3 5 1 16,2 1-1-16,-3 2 2 0,0 4-3 0,-2 1 2 15,1 3-5-15,0 3-5 0,-1 1-11 0,0 0-16 16,0 0-15-16,0 3-12 0,2 2 5 0,1 7 11 16,0 3 18-16,1 5 14 0,1 5 2 0,-2 3 3 15,3 1-5-15,-3 3 2 0,4-1-1 16,0-1-4-16,-1 3 0 0,1-2-2 0,-2 0-2 16,4-1 0-16,0 1 0 0,-1-3-2 0,-1-1-1 15,1-2-4-15,0 0-13 0,-1-2-21 16,-4-1-30-16,1 0-49 0,-2-3-77 0,0 0-121 15,-2-1-199-15,0-6-209 0,-2-5-134 0</inkml:trace>
  <inkml:trace contextRef="#ctx0" brushRef="#br1" timeOffset="89501.31">24686 4826 2001 0,'0'0'132'0,"0"0"-64"0,0 0 75 0,0 0 17 16,0 0-56-16,0 0-37 0,0 0-9 0,128-21-8 16,-107 21-13-16,0-2-7 0,2 2-7 15,2 0-7-15,0 0-9 0,-4 0-4 0,1 0-5 16,1 0-12-16,-6 0-18 0,1 2-32 0,-5-2-45 16,2 1-79-16,-2 0-140 0,-3 1-184 0,-2-4-115 15,-4 2-396-15</inkml:trace>
  <inkml:trace contextRef="#ctx0" brushRef="#br1" timeOffset="89869.34">24825 3914 2075 0,'0'0'-6'0,"0"0"28"0,0 0 36 15,0 0 15-15,0 0-15 0,0 0-26 16,0 0-11-16,0 0 6 0,0 0-4 0,130-4 5 16,-109 18 9-16,1 4 2 0,-2 3 0 0,-1 3-1 15,0 3-5-15,-2 0-1 0,1 3 5 0,-5 1-5 16,3 5-3-16,-5 0 1 0,0 5-2 0,-2 3 1 15,-3 2-6-15,-1 2-5 0,3 1-5 16,-5 1-7-16,-1 2 3 0,3 0-5 16,-3-2-2-16,-1 1 1 0,-1-3 2 0,0-3-4 0,-1-3 1 15,-6-3-1-15,-3-3-8 0,2 0 5 16,-2 1-6-16,-3-2-4 0,0 0-13 0,-4 0-21 16,2-1-37-16,-6 0-71 0,-1-2-136 15,4-8-266-15,2-9-868 0</inkml:trace>
  <inkml:trace contextRef="#ctx0" brushRef="#br1" timeOffset="94949.13">10504 2121 209 0,'0'0'76'0,"0"0"4"0,0 0 23 0,0 0 39 16,0 0 36-16,0 0 12 0,0 0 23 0,0 0-8 16,0 0-24-16,0 0-28 0,0 0-33 0,0 0-38 15,-87-89-22-15,87 88-26 0,0 1-35 16,0 0-9-16,0 0-17 0,0 0 3 0,0 4 1 15,0 0 13-15,0 3 13 0,0 2-2 16,0-1 13-16,0 2-3 0,-3 0 4 0,-4 1 9 16,1-2 6-16,-1 0 5 0,-1-1 2 0,-2-1 19 15,1-2-3-15,1 1 7 0,3-3 3 0,-3-2-7 16,5-1-2-16,-2 0-3 0,3 0-2 16,-2-3-11-16,-1-1-5 0,4-3-17 0,1 1-18 15,0-2-8-15,0-2-3 0,2 0-2 0,5-3-1 16,1-1 4-16,-1 0-11 0,2 0 14 0,5 1-4 15,-2-1-12-15,-1 4 4 0,0 3-16 0,0 1-10 16,0 2-22-16,-2 3-27 0,2 1-43 0,-2 0-51 16,-1 7-53-16,0 5-99 0,-4-1-30 15,-2-3-472-15</inkml:trace>
  <inkml:trace contextRef="#ctx0" brushRef="#br1" timeOffset="95552.92">12671 5050 1801 0,'0'0'-17'0,"0"0"42"15,0 0 64-15,0 0 5 0,0 0-24 16,0 0-27-16,113-130 2 0,-93 119 3 0,-3 3-5 15,-3 2-10-15,4 4-13 0,-5 1-11 0,4 1-10 16,-5 1-4-16,-2 5-11 0,1 2 0 16,-4 2 3-16,-3 3 5 0,-1 0 16 0,-3 3 14 0,0 0 12 15,-6-2 7-15,-4 3 6 0,-4-1-2 0,0-3 3 16,-1 1 1-16,-2-2-7 0,-1-2-3 16,3 0-11-16,-1-5 0 0,4-1-10 0,0-3 1 15,3-1-4-15,1 0-13 0,4 0-5 0,-2-3-23 16,6-4-25-16,-1 0-33 0,1-5-36 15,1 2-51-15,7-3-70 0,1-2-109 0,3 1-105 16,-3 2 26-16,-3 3-370 0</inkml:trace>
  <inkml:trace contextRef="#ctx0" brushRef="#br1" timeOffset="96102.4">12717 6228 890 0,'0'0'216'0,"0"0"-163"0,0 0 46 0,0 0 37 15,0 0-11-15,0 0-55 0,0 0-20 16,0 0 5-16,0 0 9 0,0 0-1 0,0 0-11 15,0 0-10-15,118-46-2 0,-108 50-5 0,2 2-4 16,-2 0 1-16,3 0-1 0,-5 0 2 0,3 0 3 16,-5-2-1-16,3 1 6 0,-6-2 3 15,0 0 14-15,-3-3 27 0,0 1 4 0,0-1-4 16,-5 0-23-16,-5 1-34 0,1-1-16 0,-1 0-4 0,-2 0 0 16,3 0 3-16,0-4 4 0,2 0 0 15,0-3-3-15,1 0-2 0,5-2-4 0,-1-1-5 16,2-1-1-16,0-3-3 0,3 0-6 0,6 0 2 15,2-2-3-15,4 2-1 0,0-3 2 16,3 3-2-16,1 2-1 0,1 3-2 16,-5 2 1-16,3 2 0 0,-5 1 0 0,3 2-4 0,-5 2-13 15,-1 0-20-15,1 0-28 0,-3 2-39 0,-3 1-58 16,1 4-83-16,-3 0-139 0,-3-2-49 16,3-1-639-16</inkml:trace>
  <inkml:trace contextRef="#ctx0" brushRef="#br1" timeOffset="96652.95">12115 5726 989 0,'0'0'-19'15,"0"0"12"-15,0 0 18 0,0 0 35 0,0 0-6 16,0 0-20-16,0 0-5 0,0 0 3 15,0 0 6-15,0 0 6 0,0 0 5 0,0 0 15 16,0 0 10-16,20 71 14 0,-23-64 8 0,-5 2 5 16,-1-2 2-16,-3 1 2 0,0-2 10 0,-4-1 6 15,2-1 7-15,-2 1-7 0,4-4-8 0,0-1-17 16,0 0-16-16,2-3-10 0,2-3-11 16,-2-2-12-16,3 0-5 0,4 0-6 0,1-2-11 15,1-1-2-15,1 1-5 0,1-1-4 0,3 1 1 16,4 0-3-16,3 2 0 0,0 2-3 0,0 0 3 15,5 4 0-15,-4 1 2 0,3 1 3 16,-1 0-4-16,-1 4 2 0,-2 3-3 0,0 3 2 16,-1 1-1-16,-2 2-2 0,-1 2 3 0,-4 1-5 15,-3 1 10-15,0 0 0 0,-2 3 3 0,-6-3 3 16,-3 0-4-16,-2-1-1 0,-2 1-4 16,2-3-1-16,0-3-3 0,-1-3-2 0,7-2-9 15,0-4-24-15,0-2-40 0,6 0-77 0,1-3-102 16,0-6-132-16,5-3-84 0,-1 3-1 0,-2 1-295 15</inkml:trace>
  <inkml:trace contextRef="#ctx0" brushRef="#br1" timeOffset="97931.42">10800 6324 598 0,'0'0'105'0,"0"0"15"0,0 0 12 0,0 0 15 15,0 0-16-15,0 0-32 0,0 0-9 16,0 0 4-16,0 0-2 0,0 0-11 0,0 0-15 15,0 0-21-15,0 0-12 0,121-93-12 0,-113 99-4 16,-1 2-7-16,2 1-2 0,-2 2 2 0,-4 1-1 16,-2-1 8-16,-1-1 2 0,0 2 4 15,0 0 3-15,-3-1 2 0,-4-1 0 0,-2 0-2 16,1 1-1-16,-3-3-2 0,0 0 2 0,-1-1 1 16,2-2 3-16,-1-3-5 0,1-1 0 15,1-1-3-15,1 0-6 0,1-3 0 0,1-3-8 16,2-1-9-16,-1-4-11 0,4 1-11 0,1-2-11 15,0-2-21-15,2 1-28 0,5-1-44 0,3 1-61 16,-1 0-88-16,0 1-92 0,-2 3 12 16,-1 3-418-16</inkml:trace>
  <inkml:trace contextRef="#ctx0" brushRef="#br1" timeOffset="99019.25">8405 4323 307 0,'0'0'87'0,"0"0"24"16,0 0 24-16,0 0 16 0,0 0-18 0,0 0-11 15,0 0-3-15,0 0-3 0,0 0-11 0,0 0 0 16,0 0-11-16,0 0-11 0,0 0-9 16,101-120-10-16,-90 115-12 0,-1 0-13 0,0 3-11 15,-4 0-13-15,0 2-6 0,1 0-5 0,-3 5-7 16,4 1-1-16,-6 1-4 0,2 2-3 16,0 0 4-16,-4 0 2 0,0 2 7 0,0-2 7 15,0 3 5-15,0-1 2 0,-5 0 3 0,0 0 2 16,-5-1 2-16,2 1 3 0,1-1 2 15,-3-2 0-15,2-2-4 0,-1-1 1 0,0-1-3 16,0-1-2-16,2-2 4 0,-2-1-1 0,3 0 2 16,-3 0 3-16,4-1-2 0,-1-2-9 0,2-2-6 15,-1 1-11-15,3-3-4 0,-2 0-3 16,1-1-3-16,2-1 0 0,1-1-3 0,0 2 0 16,0 1-4-16,0 1-7 0,0 0-7 0,4 1-24 15,1 3-36-15,0 0-50 0,0 1-67 0,4 1-57 16,0 0-64-16,-2 0 6 0,-2 1-482 0</inkml:trace>
  <inkml:trace contextRef="#ctx0" brushRef="#br1" timeOffset="107436.88">10802 6448 338 0,'0'0'68'0,"0"0"56"0,0 0 52 16,0 0 30-16,0 0-7 0,0 0-41 0,0 0-30 16,0 0-16-16,0 0-24 0,0 0-21 15,0 0-21-15,0 0-11 0,28-62-8 0,-24 62-1 16,-2 0 1-16,5 3 4 0,-5 3 1 15,4 1-4-15,-3 2 0 0,0 2-6 0,1 2 0 0,-2 2-3 16,-1 2-3-16,-1 1-4 0,0-1 0 0,0-1 2 16,-4 1 0-16,-3 2 2 0,-3-3 0 15,0 0 0-15,-3-1 4 0,-3 0 4 0,4-3 4 16,-6-2 1-16,5-2 11 0,-4-2 12 0,6-3 12 16,2-2 7-16,3-1-4 0,2 0-14 15,3-4-18-15,0-3-13 0,1-3-12 0,0-3-5 16,2-2-1-16,5-3-4 0,3 1 0 0,0 0-2 15,1 0 0-15,2-3-2 0,2 3 3 0,-2 1-2 16,3 1 0-16,-3 1 4 0,-1 0-2 16,1 5 1-16,-3 1 0 0,1 2-1 0,-4 3-1 15,1 0 0-15,-6 3-2 0,0 0-3 0,1 0 0 16,-2 3-1-16,-1 1 2 0,1 3 0 16,-1 1 1-16,-1 3 1 0,-5 0 1 0,3 2 4 15,-5-2-1-15,2 1 3 0,-1-3 4 0,-1 0 0 16,-2 0 4-16,1-3 0 0,0 0 1 0,0 0-3 15,2-3 5-15,0-2-2 0,0 0 3 0,3-1 3 16,-1 0-1-16,2 0 0 0,2-2-4 16,-1-3 0-16,1 1-8 0,1-4 0 0,-1 1-4 15,1 0-3-15,0-1 0 0,0 0-2 0,0-1 1 16,2 1-5-16,0-1 4 0,2 3-3 0,1 0-2 16,-1 2 3-16,3-1-5 0,-3 3 0 0,3-1-1 15,2 3 0-15,-1 0 1 0,-2 0 2 16,3 0 2-16,0 4 2 0,1 0 1 0,-2 2 1 15,3 1 2-15,-2 0-3 0,-1 1 2 0,-3 0 0 16,4 1-2-16,-6 0 5 0,2 0-4 0,-2-1 2 16,-3 0 2-16,0-1 1 0,0 0 6 0,-3 2 3 15,-5-4 1-15,-3 2-4 0,1-1 3 16,-3-1-3-16,-3-2 1 0,3-1 3 0,-4 0-4 16,4-2 1-16,-3 0-2 0,4 0 4 15,-1-2-3-15,3-2 3 0,-1-2-1 0,0-1-6 16,1-1 3-16,4-2-5 0,2-1-2 0,0 1-2 15,2-3-3-15,2 1 1 0,0 0-2 16,0-1 4-16,3 1-4 0,3-1 1 0,1 0-2 16,-1 3-1-16,3 0-3 0,2 1 0 0,-1 4 1 15,1 0-4-15,-2 3 4 0,2 1-1 0,-2 1 2 16,1 0 4-16,-1 3-1 0,1 3 0 0,-1 2 0 16,-1 1 3-16,-2 2-2 0,2 0 1 15,1 1 0-15,-6 2-1 0,3-1 2 0,-3 0 1 0,-2-1 1 16,0-1-1-16,2 0 2 0,-3-1 2 15,0 0 4-15,-3-3 5 0,-1 0 2 0,-4-2 4 16,-2-1-2-16,0 1-1 0,-1-3-1 0,-2-1 2 16,-3-1 1-16,3 0-4 0,2 0 4 0,-1-5-4 15,1-2-3-15,1-1-2 0,1-2-2 16,1 0-4-16,0-1-1 0,7-1 1 0,0 2-3 16,1-2 0-16,1 0-1 0,5 2-2 15,-1 0-1-15,6 1 1 0,-1-1-3 0,6 5-1 16,-4 0-1-16,-1 1 0 0,2 4 2 0,1 0 3 15,-2 0-1-15,-1 4 1 0,-2 2-2 0,3 2-5 16,-3 2-20-16,0 3-38 0,-4 1-83 16,3 1-136-16,-2 1-226 0,-3-4-300 0,-2-3-1 0</inkml:trace>
  <inkml:trace contextRef="#ctx0" brushRef="#br1" timeOffset="108719.4">8312 4530 1472 0,'0'0'19'15,"0"0"-11"-15,0 0-4 0,0 0 7 0,0 0 6 16,0 0 0-16,0 0 1 0,0 0 4 16,0 0 4-16,0 0 2 0,0 0-1 15,0 0 7-15,116-49 1 0,-96 49-4 0,-2 4-5 16,-2 2-11-16,-3 1-3 0,-2 1-2 0,-5 2 1 0,-1-1 4 15,-3 1 4-15,-2 1 11 0,0 0 8 16,-6-1 5-16,-4 0 7 0,-2-1-3 0,-2 0-3 16,-6-1 1-16,1-1-8 0,-1-3 2 0,0 0 7 15,-1-4 6-15,1 0 4 0,2-1-4 0,2-5-6 16,-2-2-9-16,4-3-6 0,1-1-2 16,1-3-5-16,3 1-9 0,3-1 1 0,0-1-8 15,4-1-9-15,2-3 1 0,0 0-6 16,2 1 0-16,5-1 1 0,3 2 1 0,0 1 0 15,1 1-1-15,1 2 1 0,1 3-4 0,-1 2 5 16,1 4 1-16,-2 2-2 0,0 2 4 0,-2 1-3 16,1 0 1-16,1 7 1 0,-1 1 3 0,-1 3 0 15,-2 3-1-15,0 1 2 0,0 2-5 0,-5-3 0 16,-1 1 7-16,-1 0 1 0,0 1 5 0,-2-2 8 16,-2 0-2-16,-4-2-1 0,-2-3 5 15,1-1-2-15,-1-2 2 0,-1 0 4 0,1-3-4 16,1-1 0-16,-2-2-2 0,1 0 0 0,1-2-2 15,-2-4-1-15,2-1 1 0,0-2-4 16,1-1 2-16,3-2-2 0,0 0-5 0,1 0-6 16,3-1-2-16,1-1-5 0,0-2 0 15,0 2 1-15,2 0-2 0,5 0 2 0,-1 1-5 16,1 0-2-16,2 4 0 0,0 4-2 0,-2 0 1 16,3 3 0-16,-3 0 2 0,2 2 5 0,1 0-2 15,0 6 0-15,-1 1 3 0,3 2-5 0,-3 3 5 16,0 2 4-16,-3-1-4 0,1 1 3 0,-3 0-2 15,-1 1-1-15,-3-1 2 0,0 0 1 16,0-1 4-16,-7 1 1 0,-1-2 6 0,-2-1 2 16,-2 0 0-16,-2-2 2 0,1-2-1 0,-2-3-1 15,3 0 2-15,1-3 2 0,-2-1-2 0,2-1 4 16,-1-5-4-16,3-1-1 0,0-2-4 16,2 0-3-16,-1-3-2 0,3-2-7 0,1 0 1 15,3 0-3-15,0 0-2 0,1-2 3 0,0-2-2 16,5 1 1-16,1 0 0 0,3 1-5 0,1-2-1 15,0 6-2-15,2 1 1 0,-2 3 2 0,-1 2 3 16,1 3 0-16,0 1 2 0,-3 2-3 16,2 0 3-16,0 2-1 0,-2 4-2 0,1 2 3 15,2 0 0-15,-6 3-2 0,3 0 3 16,-4 0 0-16,0 1 0 0,-2 2 6 0,-1-3 2 16,-1 0 1-16,-5 1 5 0,-4 0-1 0,-2 2 2 15,-2-2 1-15,-2 0-1 0,-2-2 3 0,-1 0-7 16,2-3 3-16,2 2-3 0,3-6 0 0,-1-1 1 15,6 0-1-15,2-2-1 0,2 0-8 0,2 0-6 16,1-4-12-16,0-1-4 0,2-2-9 16,5-1-6-16,3-1-10 0,3-1-30 0,5-1-51 15,5 1-89-15,5-1-133 0,7-1-172 0,-9 4 5 16,-7 3-429-16</inkml:trace>
  <inkml:trace contextRef="#ctx0" brushRef="#br1" timeOffset="109419.25">10836 6559 175 0,'0'0'337'16,"0"0"-212"-16,0 0 34 0,0 0 23 0,0 0 0 15,0 0-48-15,0 0-40 0,0 0-21 0,0 0-13 16,0 0-10-16,0 0-12 0,0 0-3 15,-1-55-4-15,9 55 0 0,-1 4 0 0,-1 2-9 16,2 1-3-16,0 0-4 0,0 3-5 0,-4 0 0 16,-2 1 3-16,-1-1 0 0,-1 0 5 0,0 0 3 15,0 0 0-15,-3 0 2 0,-6-2 2 16,2 2 1-16,-1-3 1 0,-2-2 0 0,-4-1 0 16,4-1 1-16,0-2 4 0,-2-1 0 0,4 0-3 15,2-2-3-15,-2-4-10 0,1-1-12 16,4-1-12-16,0-1-18 0,-1-2-28 0,3 1-47 15,0 0-73-15,1 1-113 0,0-2-105 0,0 4 3 16,0 3-401-16</inkml:trace>
  <inkml:trace contextRef="#ctx0" brushRef="#br1" timeOffset="110502.62">11200 5234 246 0,'0'0'10'0,"0"0"-9"0,0 0 1 0,0 0 1 15,0 0 3-15,0 0 0 0,0 0 5 0,0 0 7 16,0 0 11-16,0 0 16 0,0 0 28 16,0 0 42-16,-59 11 41 0,54-11 34 15,-3-3 11-15,0-2-6 0,1-1-22 0,0 0-28 16,-1-2-25-16,4 1-20 0,-3 0-11 0,5-1-15 16,1-1-3-16,0 2-15 0,1 3-14 0,0 0-12 15,0 2-14-15,0 1-11 0,1 1-7 0,2 0-3 16,-2 2-3-16,6 4 3 0,-4 2 4 0,-1 3 3 15,-1 2 3-15,2 2 3 0,-3 1 3 0,-3 1 3 16,-1-2 7-16,-6 2 2 0,1-1 10 16,-1-1 9-16,-2-2 7 0,-1 0 7 0,-2-1 1 15,3-4 0-15,2-2-5 0,1-2-5 0,-2-2-6 16,4-2-5-16,3 0-2 0,1 0-4 16,-3-4-5-16,4-3-9 0,1-1-7 0,1-4-9 0,0 0-5 15,3-3-1-15,-1-1-3 0,7 1 1 16,0-2 0-16,2 2-1 0,0 0 0 0,0 2 1 15,5 2-2-15,-4 2-1 0,-2 4 0 0,3 0-1 16,0 3 0-16,-6 2 3 0,3 0-2 16,-2 1-2-16,-2 6-1 0,-2 0 2 0,-2 3 4 15,2 0 3-15,-4 2 8 0,0 1-2 0,-7-1 7 16,-2 3 7-16,-4-1-2 0,-5-1 12 16,-2 0-8-16,2 0 0 0,-4 0 3 0,2-3-4 15,-3-2 8-15,1-2 2 0,2-2 2 0,3-2 1 16,-2-2-5-16,6 0 0 0,-2 0-5 0,2-2-5 15,2-2 2-15,3-3-3 0,4-1-4 0,-2-1 2 16,4-1-10-16,2-1-6 0,0-1 0 16,0-2-2-16,1 0 1 0,7 1 0 0,-1-1-3 15,4 1 0-15,-1-1-2 0,1 2 3 0,1 3-3 16,-1 3-2-16,-1 3 0 0,3 3-12 0,1 0-13 16,0 2-25-16,3 6-34 0,3 2-70 15,2 3-127-15,-1 2-203 0,0-4-106 0,-9 0-568 0</inkml:trace>
  <inkml:trace contextRef="#ctx0" brushRef="#br1" timeOffset="111289.39">13693 3210 2171 0,'0'0'-29'15,"0"0"11"-15,0 0 29 0,0 0 27 16,0 0-15-16,0 0-29 0,0 0-7 0,0 0 9 16,0 0 9-16,0 0 7 0,0 0 3 0,0 0-3 15,0 0 6-15,0 0 8 0,51 44 15 16,-51-33 14-16,-2 2 14 0,-5-3 8 0,-1 0 1 15,-2-2-2-15,-3-2-6 0,-2-1-9 0,0 1-8 16,-1-3-2-16,-2 1-4 0,4-3-1 16,-2-1-1-16,3 0-5 0,1-3 0 0,3 0-7 15,0-3-5-15,3 0-11 0,2-1-12 0,0-1-4 16,4-2-9-16,-3 1-3 0,3-3-2 0,3 2-8 16,2 0-5-16,4 2 0 0,1 1-3 15,6 2 6-15,-3 3 6 0,5 1 1 0,-2 1 6 16,2 0-4-16,1 6 1 0,-1 1-1 0,-1 2 0 15,-1 2 8-15,-1 2-1 0,-1 1 1 0,-4-4-3 16,0 1-3-16,-6-2 0 0,2-2 2 0,-5 0 4 16,-1-1 15-16,0 0 17 0,-2-1 10 0,-5 0 7 15,-5 1-7-15,-2 0-9 0,-6 0-3 16,-5-3-5-16,-1 1-3 0,-4-2-8 0,-5-2 0 16,6 0-7-16,-4 1 3 0,5-2 3 0,3-2-4 15,4-3-6-15,1-2-21 0,5 1-15 0,4-1-23 16,3-2-27-16,3 1-41 0,4-2-86 15,1-3-164-15,0 1-212 0,2 5-533 0</inkml:trace>
  <inkml:trace contextRef="#ctx0" brushRef="#br1" timeOffset="111952.95">12717 2068 1704 0,'0'0'492'0,"0"0"-513"16,0 0-2-16,0 0 19 0,0 0 25 0,0 0-9 15,0 0-4-15,0 0-3 0,0 0 5 16,0 0-6-16,0 0 1 0,0 0-2 0,0 0-3 16,72-79 6-16,-66 86-5 0,0 0 7 0,-2 0 3 15,-4 0 9-15,0 0 11 0,0 0 13 16,0 0 19-16,-3 0 6 0,-4-1 8 0,0 0-4 15,-3-2-11-15,3 1-10 0,-2-2 1 0,-2-1-6 16,4-2-10-16,0 0 5 0,2 0-12 0,-1 0 8 16,3-4-5-16,0-1-15 0,3 1-6 0,-1-2-19 15,1 2 7-15,0-3-11 0,0 0 9 0,-2-1-4 16,2-1-11-16,0 0 10 0,0 2-10 16,3 0 6-16,0 0-4 0,0 2 4 0,1 1-8 15,-1 2-6-15,-2 2 6 0,-1 0-23 16,1 0-6-16,1 0-2 0,1 2-4 0,1 2 4 15,1 2 17-15,0 2-1 0,3-1-3 0,-4 4 21 16,3-2-11-16,-4 3 9 0,4-3 2 0,-6 0-2 16,-1-2 7-16,0 1 10 0,0 0 22 0,-3 0-2 15,-5 2 18-15,-3-1 1 0,-4 0-15 16,0-1 6-16,-4-1-7 0,3 0-5 0,-2-2 5 16,1-1 9-16,4-3-2 0,2 1-1 0,2-2 1 15,1 0-12-15,4 0-2 0,0-1 3 0,3 0-2 16,0-1-10-16,1 1-3 0,0-1-18 15,0 1-26-15,0-1-11 0,1-3-9 0,5 1-1 16,-1-4 3-16,6 1-18 0,3 0-55 0,0 1-81 16,3 2-92-16,-3 1-112 0,6 3-20 0,-9 0 47 15,-1 0-190-15</inkml:trace>
  <inkml:trace contextRef="#ctx0" brushRef="#br1" timeOffset="112412.82">12183 3312 2211 0,'0'0'-72'0,"0"0"47"16,0 0 34-16,0 0 56 0,0 0 0 0,0 0-35 16,0 0-21-16,0 0-12 0,0 0-4 0,0 0-9 15,0 0-8-15,0 0 0 0,0 0-3 0,105-103 4 16,-101 107 8-16,-3 1 11 0,-1 0 14 16,0 0 18-16,0 2 13 0,0 2 6 0,-5-1 4 15,2 2-3-15,-2-2-4 0,0-1-4 0,-1-3-1 16,3 0 0-16,1-3 4 0,-4 0 11 0,5-1 2 15,0 0 1-15,-1-1-2 0,0-4-16 16,-3 1-15-16,1-3-12 0,-1-3-13 16,2 0-10-16,-1-3-3 0,0 0-6 0,3 0-1 15,1 0 6-15,0-1 1 0,0 0 1 0,7 2-1 0,-3 2-5 16,4 3-9-16,0 1-3 0,0 2-3 0,-1 1-8 16,3 3-5-16,0 0-4 0,1 2-9 15,-1 3-14-15,0 4-26 0,4-1-73 0,-6 4-94 16,-1 2-74-16,2 1-71 0,-7-2 39 0,1-3-328 15</inkml:trace>
  <inkml:trace contextRef="#ctx0" brushRef="#br1" timeOffset="113020.4">14442 5398 2141 0,'0'0'-23'0,"0"0"19"15,0 0 14-15,0 0 32 0,0 0 3 0,0 0-30 16,0 0-12-16,0 0 1 0,0 0 5 16,0 0 1-16,0 0 2 0,79-119-2 0,-63 118-1 15,2 0-1-15,-2 1-3 0,0 0 0 0,-2 5-5 16,0 1-5-16,-4 1-6 0,-2 1-2 0,-3 0 4 15,-1 2 3-15,-3-1 14 0,-1 0 5 0,0 1 6 16,-7-1 3-16,-2 0-1 0,-1 1-2 16,-2-1-1-16,-2 0 5 0,-2-1 0 0,2-2 8 15,2-3 5-15,0-1 5 0,4-2 5 0,1 0-2 16,1 0-3-16,2-2-10 0,2-4-12 0,1-1-17 16,1-1-16-16,0-2-11 0,0-4-11 15,3 0-10-15,3-1-29 0,0 0-54 0,3 1-96 16,-2-3-149-16,4 4-118 0,-3 4-397 15,-3 5 480-15</inkml:trace>
  <inkml:trace contextRef="#ctx0" brushRef="#br2" timeOffset="118837.24">23588 5485 973 0,'0'0'143'16,"0"0"40"-16,0 0 39 0,0 0 13 0,0 0-59 15,0 0-52-15,0 0-23 0,0 0-18 0,0 0-8 16,0 0-18-16,0 0-12 0,0 0-8 0,-9-27-11 16,8 28-7-16,-3 5-8 0,0 1-5 15,1 6-4-15,-5 0 3 0,1 3 3 0,-1 4 4 0,0 3 5 16,-2 0 3-16,1 3 3 0,-1 1-3 16,0 2 2-16,5 1-3 0,0 2-1 0,3-1 3 15,2 3-4-15,0 0-2 0,0 0-1 0,6 0-1 16,1-1-5-16,3-1 1 0,3 0-3 15,-1-3-5-15,3-1-1 0,4-2-6 0,-3-2-6 16,2-1-10-16,0-4-12 0,2 0-22 0,0-2-22 16,-1-1-24-16,2-2-39 0,-2-3-63 15,1 1-89-15,-1-4-151 0,-4-3-21 0,-5-1-464 16</inkml:trace>
  <inkml:trace contextRef="#ctx0" brushRef="#br2" timeOffset="119316.02">23934 5868 2331 0,'0'0'53'0,"0"0"20"16,0 0 11-16,0 0-2 0,0 0-24 15,0 0-34-15,0 0-7 0,0 0-1 0,0 0-3 16,0 0-4-16,0 0-3 0,0 0 0 0,130-28-6 15,-100 26 0-15,2-1-6 0,-1 2-16 16,4-1-23-16,-3 1-55 0,0 0-86 0,-4 1-105 16,-2 0-199-16,-7 0-77 0,-8 0-498 0</inkml:trace>
  <inkml:trace contextRef="#ctx0" brushRef="#br2" timeOffset="119721.55">24617 5770 2181 0,'0'0'10'0,"0"0"19"0,0 0 32 0,0 0 18 15,0 0-6-15,0 0-19 0,0 0-3 0,81-129-1 16,-64 111-6-16,-4-1-1 0,3 1-2 16,-4-1-4-16,3 0 3 0,-4 2-2 0,-1 0 5 15,0 1 0-15,-4 2 0 0,-2 3-4 16,0 3-4-16,-2 2-2 0,-2 4-5 0,0 1-6 16,0 1-9-16,0 0-9 0,0 4-10 0,0 4 1 15,0 5 1-15,-1 3 0 0,-2 6 7 0,-1 2-2 16,2 3 0-16,-1-1 2 0,-2 3-2 0,3 0 0 15,-1 2 1-15,-1-1 1 0,0 2-3 16,3-2 2-16,-1 1-4 0,0-4-2 0,1 1 1 16,1-2-9-16,0-2-11 0,0 0-15 0,0-2-26 15,0-3-30-15,0 1-41 0,-3-4-84 16,1-1-132-16,-2-3-231 0,1-6-671 0</inkml:trace>
  <inkml:trace contextRef="#ctx0" brushRef="#br2" timeOffset="119918.21">24576 6092 1648 0,'0'0'509'16,"0"0"-437"-16,0 0 26 0,0 0 34 16,0 0-13-16,0 0-29 0,139-24-8 15,-108 20-14-15,2 1-22 0,3 0-19 0,-2-3-9 0,0 3-7 16,0-1-8-16,-5 0-9 0,-4 0-17 0,-3-1-30 15,-3 1-53-15,0-1-95 0,-4-2-139 16,-1 2-219-16,-5 2-74 0,-2 1-369 0</inkml:trace>
  <inkml:trace contextRef="#ctx0" brushRef="#br2" timeOffset="120219.4">24909 5314 2506 0,'0'0'-33'0,"0"0"29"0,0 0 47 16,0 0 27-16,0 0 6 0,123 82-10 15,-96-52-2-15,-2 1-4 0,1 4-9 0,-3 2-8 16,-2 4-4-16,-1 1-7 0,-3 1-5 15,-4 3-1-15,-4 2-8 0,-6 0-2 0,-1 1-4 0,-2 0-3 16,-5 1-4-16,-4 0-3 0,-7-2 0 16,1-1-5-16,-6-1-4 0,0 0-13 0,-6-2-26 15,3-5-41-15,-6 0-79 0,-2-3-158 0,5-11-338 16,8-9-854-16</inkml:trace>
  <inkml:trace contextRef="#ctx0" brushRef="#br2" timeOffset="121978.84">5984 5458 1550 0,'0'0'217'0,"0"0"-2"0,0 0-5 16,0 0-44-16,0 0-60 0,0 0-52 0,0 0-26 15,0 0-11-15,0 0 0 0,0 0 3 0,0 0 0 16,0 0 2-16,-59 122-5 0,46-96-1 0,-1 3-1 16,-2 1-2-16,-2 0-4 0,-2 0 0 0,3 0-7 15,0 0-12-15,-1-1-26 0,4-2-47 16,-2 1-80-16,4-2-115 0,-2 1-155 0,5-8-96 16,2-8-662-16</inkml:trace>
  <inkml:trace contextRef="#ctx0" brushRef="#br2" timeOffset="122220.43">5626 5617 1890 0,'0'0'276'0,"0"0"-182"0,0 0-8 0,0 0 6 16,0 0-19-16,0 0-15 0,0 0 3 15,0 0 5-15,0 0 6 0,0 0-3 0,0 0-14 16,0 0-12-16,0 0-11 0,133 90-16 0,-111-70-4 15,-1 2-2-15,0 3-4 0,3-3 2 0,-1 2-5 16,-1-3 0-16,0 4-4 0,2-5-3 0,0 0 2 16,0-2-9-16,-2-1-11 0,0-2-18 0,-3 0-32 15,-2-2-38-15,-5-1-48 0,-3-3-73 16,-3-3-106-16,-5 0-136 0,-1-2-51 0,0-3-516 0</inkml:trace>
  <inkml:trace contextRef="#ctx0" brushRef="#br2" timeOffset="122403.09">5334 5872 2391 0,'0'0'108'0,"0"0"-36"0,0 0-11 15,0 0-2-15,0 0-4 0,0 0 10 16,0 0 7-16,0 0-7 0,0 0-11 0,143-34-8 16,-98 26-10-16,5 0-9 0,2-3-11 0,2 3-9 15,-1-1-4-15,2 1-4 0,2 1-5 16,-2 0-22-16,0 4-35 0,0 1-65 0,0 1-137 15,-2 1-228-15,-14 0-490 0,-15 0-187 0</inkml:trace>
  <inkml:trace contextRef="#ctx0" brushRef="#br2" timeOffset="124778.38">8162 8020 860 0,'0'0'312'15,"0"0"14"-15,0 0 5 0,0 0-51 16,0 0-64-16,0 0-61 0,0 0-37 0,0 0-27 15,0 0-18-15,0 0-21 0,0 0-12 0,0 0-9 16,9-19-11-16,-9 20 0 0,-3 1-6 16,-3 2-6-16,2 2 0 0,-4 1-2 0,-5 1-1 15,-3 3 1-15,-3-1-2 0,-3 2-1 0,1-1-2 16,-2 2-2-16,2 0-4 0,-3-1-7 0,3 1-8 16,0-2-8-16,1 2-20 0,0 0-19 15,0-3-29-15,3 1-44 0,1-1-65 0,1-1-95 16,3-2-160-16,5-2-46 0,3-3-586 0</inkml:trace>
  <inkml:trace contextRef="#ctx0" brushRef="#br2" timeOffset="124997.21">7805 7946 2221 0,'0'0'200'0,"0"0"-46"16,0 0-28-16,0 0-55 0,0 0-19 0,0 0 14 15,0 0 9-15,0 0 7 0,0 0-12 0,0 0-18 16,0 0-7-16,120 79-10 0,-97-62-10 0,4 2-4 16,-2 1-8-16,1 0-4 0,-1-1-3 15,4 0-5-15,-5-1 2 0,2 1-9 0,-2 0 3 16,3 0-5-16,-3 0-12 0,3-1-10 0,-6 0-26 16,0 1-33-16,-2-1-52 0,-7-2-75 15,-3-2-153-15,-3-4-235 0,-3-3-585 0</inkml:trace>
  <inkml:trace contextRef="#ctx0" brushRef="#br2" timeOffset="125222.36">7767 8156 1770 0,'0'0'678'0,"0"0"-595"0,0 0 16 16,0 0 44-16,0 0 2 0,0 0-33 15,130-17-24-15,-99 11-19 0,0 1-20 0,4 1-20 16,0 0-8-16,5-1-3 0,-2 1-8 0,-1 1-1 16,1 1-5-16,2-1-6 0,-5 2-8 15,1 1-15-15,-5 0-26 0,0 4-44 16,-5 1-59-16,-1 4-124 0,-5-3-268 0,-9-1-956 0</inkml:trace>
  <inkml:trace contextRef="#ctx0" brushRef="#br2" timeOffset="126874.64">3498 6329 0 0,'0'0'238'0,"0"0"-114"0,0 0 23 15,0 0 62-15,0 0 49 0,0 0 14 0,0 0 0 16,0 0-12-16,0 0-7 0,0 0-21 0,0 0-37 15,0 0-47-15,0 0-43 0,-13-97-37 0,9 100-32 16,-5 4-25-16,-6 5-17 0,-4 7-3 0,-4 3-3 16,-7 4 0-16,-1 3-2 0,-7 0-5 15,2 1-9-15,-2 0-8 0,0-4-14 0,5 1-19 16,3-2-20-16,7-4-33 0,2-4-61 0,4-4-103 16,7-5-176-16,6-2-1 0,-1-3-505 0</inkml:trace>
  <inkml:trace contextRef="#ctx0" brushRef="#br2" timeOffset="127051.22">3090 6202 2429 0,'0'0'33'16,"0"0"-6"-16,0 0-23 0,0 0 14 0,0 0 38 16,0 0 24-16,0 0 4 0,0 0-17 15,0 0-25-15,0 0-13 0,122 138-8 0,-94-114-7 16,-3 1-8-16,3 2-9 0,0 2-15 15,-1-2-29-15,-2 3-48 0,-3 0-59 0,-1 1-87 16,-1-1-84-16,0-1-80 0,-3-3-66 0,-5-6 56 16,-4-9-321-16</inkml:trace>
  <inkml:trace contextRef="#ctx0" brushRef="#br2" timeOffset="127237.42">3137 6453 2701 0,'0'0'43'0,"0"0"2"0,0 0-11 16,0 0-20-16,0 0 8 0,0 0 24 16,0 0 14-16,0 0 7 0,0 0-12 0,124 4-18 15,-82 1-14-15,1 0-13 0,2 2-9 0,-1 3-18 16,-3 1-36-16,-2 3-39 0,0 1-66 0,-5 3-130 16,-3 4-213-16,-4-4-176 0,-14-6-695 0</inkml:trace>
  <inkml:trace contextRef="#ctx0" brushRef="#br2" timeOffset="127695.16">5671 8237 1856 0,'0'0'40'15,"0"0"82"-15,0 0 35 0,0 0 25 0,0 0-24 16,0 0-68-16,0 0-44 0,0 0-24 0,0 0-2 16,-141-56-3-16,106 77 2 0,-6 5-2 15,-1 3-10-15,-3 2 1 0,1 1-3 0,-1 1 0 16,0-2-4-16,4 1-1 0,1-2-8 0,3-2-5 15,6-2-11-15,6-4-24 0,4-5-21 0,4-4-42 16,10-5-67-16,3-3-104 0,4-4-94 16,1-1-54-16,8-3 32 0,2-10 105 0,0 1-222 0,-3 3 488 15</inkml:trace>
  <inkml:trace contextRef="#ctx0" brushRef="#br2" timeOffset="127880.99">5146 8053 708 0,'0'0'493'0,"0"0"-48"0,0 0-96 0,0 0-107 15,0 0-106-15,0 0-81 0,0 0-47 0,0 0-11 16,0 0 25-16,0 0 33 0,0 0 10 0,0 0 4 16,0 0-14-16,88 117-12 0,-58-88-7 15,0 1-9-15,2-2-9 0,3 0-7 0,0 1-8 16,-3-1-7-16,5-2-11 0,-4-2-13 0,-1-1-21 16,0-1-28-16,-4-2-33 0,-4-2-44 15,-3-3-76-15,-6-2-82 0,-4-3-171 0,-3-3-7 16,-6-3-395-16</inkml:trace>
  <inkml:trace contextRef="#ctx0" brushRef="#br2" timeOffset="128071.4">5180 7980 2014 0,'0'0'189'15,"0"0"-166"-15,0 0-20 0,0 0 21 0,0 0 33 16,0 0 32-16,0 0 27 0,0 0-12 15,13 136-16-15,-2-97-20 0,5 2-28 0,-1 4-11 16,5-1-11-16,1 1-12 0,5-3-10 0,-2-1-22 16,5 0-47-16,0-2-86 0,0 0-162 15,-7-10-280-15,-10-9-857 0</inkml:trace>
  <inkml:trace contextRef="#ctx0" brushRef="#br2" timeOffset="128549.43">7226 10168 2446 0,'0'0'41'0,"0"0"26"0,0 0 12 0,0 0 4 16,0 0-14-16,0 0-36 0,0 0-20 15,0 0-8-15,0 0-3 0,0 0 1 0,0 0-5 16,-130 119-9-16,106-89-32 0,-3 0-52 0,0 2-90 15,-2-1-129-15,1 0-199 0,8-7-55 16,7-10-542-16</inkml:trace>
  <inkml:trace contextRef="#ctx0" brushRef="#br2" timeOffset="128791.48">6776 10132 2832 0,'0'0'5'0,"0"0"0"16,0 0 27-16,0 0 12 0,0 0 10 0,120 39-7 16,-92-25-5-16,5 4-5 0,0 1-5 15,6 4-11-15,-3 1-5 0,1 2-5 0,-3 0-5 16,-2 2-2-16,2 1-6 0,-4-2 0 0,-3 1-14 16,1-3-14-16,-2-1-17 0,-3-1-31 0,-1-2-29 15,-1-3-43-15,-5-1-56 0,0-3-113 16,-2-4-171-16,-4-2-81 0,-5-5-599 0</inkml:trace>
  <inkml:trace contextRef="#ctx0" brushRef="#br2" timeOffset="128989.13">7328 9819 2401 0,'0'0'80'0,"0"0"-31"0,0 0 2 0,0 0 7 16,0 0 3-16,-122 109-10 0,103-73-16 0,-1 5-3 0,2 4-3 16,0 1 0-16,1 2-11 0,-1 1-2 15,3 2-5-15,0-1-10 0,1-2-3 0,6 2-15 16,-1-5-18-16,4 1-32 0,0-4-50 0,5-3-104 16,3 0-134-16,-2-12-229 0,1-10-560 0</inkml:trace>
  <inkml:trace contextRef="#ctx0" brushRef="#br2" timeOffset="129446.54">9402 10101 1446 0,'0'0'89'0,"0"0"74"15,0 0 45-15,0 0 26 0,0 0-44 0,0 0-79 16,0 0-54-16,0 0-27 0,0 0-8 15,0 0-7-15,0 0-3 0,-134 106-9 0,103-73-11 16,-3 1-21-16,-1 0-40 0,0 2-61 0,-1-1-74 16,1-2-105-16,0-1-171 0,13-8 10 0,4-11-411 15</inkml:trace>
  <inkml:trace contextRef="#ctx0" brushRef="#br2" timeOffset="129705.61">9050 10001 2381 0,'0'0'23'0,"0"0"38"15,0 0 11-15,0 0 21 0,0 0 4 0,0 0-21 16,0 0-10-16,0 0-7 0,115 121-13 16,-92-93-10-16,-2 1-9 0,4 0-8 0,2 3-5 15,1 1-4-15,-2-2-3 0,0 2-8 0,-2-3-2 16,0 0-11-16,-2-2-9 0,-1 1-12 15,-3-3-19-15,-3-2-14 0,0-1-34 0,-1-2-38 16,-4-2-65-16,0-3-101 0,-1-4-145 0,-4-5-78 16,-1-2-627-16</inkml:trace>
  <inkml:trace contextRef="#ctx0" brushRef="#br2" timeOffset="129912.26">9332 9817 2224 0,'0'0'46'15,"0"0"34"-15,0 0 7 0,0 0 19 0,0 0 0 0,-104 139-19 16,85-98-20-16,7 0-9 0,-3 3-10 16,2 2-11-16,2-1-8 0,2 3-10 0,-1-1-4 15,3 2-9-15,1-2-2 0,-1-2-11 16,4-1-17-16,4-4-20 0,-1-1-43 0,0 0-54 0,9-2-107 15,-4-3-172-15,1-6-184 0,-4-12-823 0</inkml:trace>
  <inkml:trace contextRef="#ctx0" brushRef="#br2" timeOffset="130542.45">3941 11018 2161 0,'0'0'98'15,"0"0"21"-15,0 0 2 0,0 0 5 0,0 0-13 16,0 0-38-16,0 0-25 0,-141 27-19 0,112-6-9 16,-2 2-6-16,1 3-9 0,-2 5-5 15,-1 1-7-15,-2 1-3 0,2-1-14 0,2 0-13 16,4 1-27-16,3-4-36 0,1-1-38 0,1-3-52 15,7-1-65-15,5-6-102 0,6-2-127 16,-1-6 32-16,5-4-397 0</inkml:trace>
  <inkml:trace contextRef="#ctx0" brushRef="#br2" timeOffset="130763.33">3392 11004 1551 0,'0'0'432'0,"0"0"-464"16,0 0 52-16,0 0 74 0,0 0 20 0,0 0-1 16,0 0-21-16,126 109-17 0,-98-85-17 15,3 1-20-15,0 1-10 0,0-2-10 0,2-1-3 16,-2 0-6-16,2-1-7 0,-2-1-6 0,-1-1-17 16,-5-1-16-16,5-3-31 0,-7-1-47 15,1-1-56-15,-8-3-61 0,1-2-39 0,-6 0-59 16,-2-5-50-16,-7-1 12 0,0-2-262 0</inkml:trace>
  <inkml:trace contextRef="#ctx0" brushRef="#br2" timeOffset="131040.17">3475 10890 784 0,'0'0'362'0,"0"0"-343"0,0 0 55 0,0 0 77 0,0 0 34 16,0 0 1-16,0 0-17 0,0 0-18 0,0 0-17 15,0 0-15-15,0 0-14 0,0 0-12 16,0 0-10-16,123 68-10 0,-110-42-9 0,-4 5-9 16,-1 4-12-16,-1 2-12 0,-1 2-9 15,-2 1-9-15,-3 4-2 0,0-1-3 0,-1 0-12 16,-1 3-25-16,-3 0-48 0,0 1-77 15,3 0-129-15,-1-13-227 0,2-11-725 0</inkml:trace>
  <inkml:trace contextRef="#ctx0" brushRef="#br2" timeOffset="131590.41">1855 9116 2478 0,'0'0'-24'0,"0"0"11"0,0 0 3 15,0 0 13-15,0 0 16 0,-91 122-3 0,68-82-7 16,0 3-4-16,-5 0-10 0,2-1-7 0,-2 3-29 16,1-1-41-16,0 0-73 0,0-2-93 15,2-2-122-15,2-1-94 0,10-12-29 16,4-10-120-16</inkml:trace>
  <inkml:trace contextRef="#ctx0" brushRef="#br2" timeOffset="131826.41">1476 9168 2759 0,'0'0'-26'0,"0"0"-2"16,0 0-2-16,0 0 7 0,0 0 27 0,0 0 25 16,0 0 6-16,0 0 3 0,0 0-10 0,0 0-14 15,140 124-7-15,-108-99-1 0,0-3-1 16,2 3-8-16,0-3-6 0,-2 3-24 0,2 0-37 15,-1-1-44-15,-7 1-53 0,0-2-53 0,-5 1-39 16,-4-2-49-16,-3 0-60 0,-5-1-7 0,-6-6 7 16,0-6-156-16</inkml:trace>
  <inkml:trace contextRef="#ctx0" brushRef="#br2" timeOffset="132000.37">1500 9444 1904 0,'0'0'410'0,"0"0"-353"16,0 0-14-16,0 0-6 0,0 0-11 0,0 0-11 0,0 0-10 16,0 0-2-16,0 0 2 0,0 0 8 0,0 0 5 15,0 0-4-15,136-18-6 0,-94 14-18 0,1 0-21 16,4 0-34-16,-4 2-63 0,5 0-94 16,-4-2-122-16,5 1-153 0,-16 0-371 15,-8 1 475-15</inkml:trace>
  <inkml:trace contextRef="#ctx0" brushRef="#br2" timeOffset="132271.57">1738 8827 2328 0,'0'0'-56'0,"-24"119"53"0,17-44 8 16,1 3-1-16,8-5-2 0,-2-1-5 0,4-5-20 15,2-5-30-15,6-4-38 0,1-8-49 0,5-4-65 16,-3-4-105-16,0-12-104 0,-6-12-627 0</inkml:trace>
  <inkml:trace contextRef="#ctx0" brushRef="#br2" timeOffset="132668.47">2764 7335 2837 0,'0'0'-12'0,"0"0"-17"0,0 0-2 15,0 0-5-15,0 0 12 0,0 0 3 0,0 0-10 16,0 0-18-16,-99 160-34 0,68-111-45 15,-2 2-58-15,-4-3-50 0,-2 2-58 0,2-3-75 16,-1 1-2-16,9-15 36 0,11-10-267 0</inkml:trace>
  <inkml:trace contextRef="#ctx0" brushRef="#br2" timeOffset="132903.24">2299 7456 2380 0,'0'0'-26'0,"0"0"-47"0,0 0 1 16,0 0 37-16,0 0 72 0,0 0 40 0,0 0 6 15,0 0-14-15,0 0-23 0,94 130-20 16,-70-100-8-16,0 0-1 0,5-1-7 0,-2 0-2 16,4-1-4-16,-2 0-7 0,0-4-4 0,-1-3-12 15,0-1-15-15,-6-5-31 0,0-1-33 0,-4-1-49 16,1-3-53-16,-6-2-50 0,0-1-78 0,-3-5-60 15,-4-1-385-15,-2-1 516 0</inkml:trace>
  <inkml:trace contextRef="#ctx0" brushRef="#br2" timeOffset="133106.34">2694 7196 2288 0,'0'0'-9'15,"0"0"2"-15,0 0 29 0,0 0 40 0,0 0 8 16,-73 156-18-16,49-111-17 0,-2 1-14 16,-4 3-12-16,0-2 1 0,0 2-5 0,1-5-1 15,6 2-4-15,0-3-6 0,3 0-12 16,2-2-51-16,1-2-98 0,5-2-146 0,3-10-202 16,6-9-476-16</inkml:trace>
  <inkml:trace contextRef="#ctx0" brushRef="#br2" timeOffset="133712.44">6139 10360 1624 0,'0'0'560'0,"0"0"-492"15,0 0-11-15,0 0 3 0,-134 37-16 0,104-22-39 16,1 3-37-16,-5 5-39 0,-3 2-48 0,2 2-56 16,-2 2-57-16,0 1-35 0,2 0-8 15,4-1-9-15,2-3 16 0,8-1 51 0,6-8-134 16,6-6 224-16</inkml:trace>
  <inkml:trace contextRef="#ctx0" brushRef="#br2" timeOffset="133916.91">5664 10276 2071 0,'0'0'92'0,"0"0"-27"0,0 0-25 0,0 0-16 16,0 0 7-16,0 0 15 0,0 0 17 0,0 0 7 16,0 0-12-16,0 0-16 0,122 97-14 15,-92-77-14-15,0-1-7 0,3-1-3 0,-2 1-10 16,-1 0-5-16,-1-4-19 0,3 4-37 0,-6-4-50 15,2 1-93-15,-3-2-109 0,-1 0-140 0,-10-4-24 16,-4-4-470-16</inkml:trace>
  <inkml:trace contextRef="#ctx0" brushRef="#br2" timeOffset="134151.49">5928 10283 2372 0,'0'0'-3'0,"0"0"32"16,0 0 12-16,0 0 20 0,0 0 4 0,0 0-14 16,-30 136-12-16,30-109-12 0,2 0-12 15,1 3-5-15,-2-3-7 0,5 1-5 0,-2-1-14 16,3 2-36-16,-3-2-62 0,3 1-105 0,-1 0-144 15,0-6-191-15,-3-5-835 0</inkml:trace>
  <inkml:trace contextRef="#ctx0" brushRef="#br2" timeOffset="134780.29">4685 9753 1602 0,'0'0'172'0,"0"0"-25"0,0 0 27 16,0 0 21-16,0 0-28 0,0 0-59 0,0 0-39 16,0 0-24-16,-72 130-16 0,54-107-10 15,-1 2-4-15,1 1-8 0,-5 2-7 0,1-1-13 16,0 0-29-16,-1 0-51 0,-1-3-92 0,2 0-132 15,1-5-197-15,9-3-32 0,3-7-493 0</inkml:trace>
  <inkml:trace contextRef="#ctx0" brushRef="#br2" timeOffset="135018.12">4328 9801 2079 0,'0'0'57'15,"0"0"-24"-15,0 0 24 0,0 0 34 0,0 0 18 16,0 0-10-16,0 0-8 0,0 0-11 0,0 0-10 16,130 86-18-16,-106-63-13 0,5 2-14 0,-5 0-18 15,2 2-4-15,-3 0-10 0,1-1-2 0,-2 0-10 16,-4-2-13-16,1-1-15 0,-1 1-34 0,-1-2-28 16,-3-2-47-16,2-3-66 0,-2-2-50 0,-2-2-67 15,0-4-104-15,-5-2 36 16,0-4-342-16</inkml:trace>
  <inkml:trace contextRef="#ctx0" brushRef="#br2" timeOffset="135236.41">4580 9655 2595 0,'0'0'36'0,"0"0"-25"0,0 0 22 16,0 0 8-16,0 0 4 0,0 0-8 0,0 0-10 16,-57 126-6-16,52-97-5 0,-3 4 3 0,1 5-6 15,-3-1-1-15,5 3-8 0,-3 5-13 0,0-3-20 16,0 0-34-16,4 1-56 0,-3-1-80 16,3 1-107-16,-3 0-170 0,3-9-66 0,3-12-625 0</inkml:trace>
  <inkml:trace contextRef="#ctx0" brushRef="#br3" timeOffset="145277.49">6331 2707 0 0,'0'0'74'16,"0"0"3"-16,0 0-22 0,0 0-11 0,0 0-6 16,0 0 18-16,0 0 26 0,0 0 63 15,0 0 62-15,0 0 48 0,0 0 15 0,0 0-25 16,-7-24-37-16,7 24-53 0,0 0-34 0,0 0-31 15,0 0-24-15,0 0-23 0,0 0-16 0,1 0-17 16,1 0-13-16,-1 0-3 0,2 1-1 0,4 3 10 16,2 1 9-16,3 3 9 0,3 1-2 15,3 3-2-15,5 3-1 0,-2-2-11 0,3 4 4 16,0-1-13-16,2 4-11 0,-3 1-26 0,2 3-31 16,2 2-15-16,0 2-34 0,0 0-31 15,2 1-44-15,0 1-67 0,1-1-69 0,1-1 29 0,-7-4 48 16,-8-10-258-16</inkml:trace>
  <inkml:trace contextRef="#ctx0" brushRef="#br3" timeOffset="145971.14">7303 3420 406 0,'0'0'48'0,"0"0"-4"16,0 0 97-16,0 0 47 0,0 0 0 0,0 0-45 15,0 0-47-15,0 0-17 0,0 0-13 0,0 0-12 16,0 0-21-16,0 0-5 0,0 0-13 0,30 62-1 16,-24-55 9-16,-1 0-10 0,0 3-3 0,4-1-4 15,-2 0-9-15,3 1 0 0,-1-1-4 16,-1 0-7-16,4 0-4 0,-1 1-3 0,1 1-6 16,1 0-1-16,-2 0-8 0,3-1-5 0,-3 1-11 15,0 0-17-15,3 1-14 0,-4 0-36 16,0 3-31-16,0 0-40 0,0 2 14 0,2 0 39 0,-2 2 44 15,0 1 57-15,2-3 6 0,-2 0 6 16,0-2-3-16,3 0 6 0,-3-1 5 0,0-2-1 16,2 0 11-16,-2-3 4 0,1 1 8 15,1-2 7-15,-2 0 9 0,-3 1 4 0,3-1 6 16,-1-1 31-16,-2 0 37 0,1-3 17 0,2 2 13 16,-3-1-15-16,2-1-20 0,1 1 1 15,-3-2-4-15,1 2 2 0,-1 0-6 0,0 0-10 0,0 1-10 16,-1-1-19-16,0 0-20 0,2 1-13 0,2 1-10 15,-3 0 0-15,1 0-5 0,-1 0 0 16,2 1-2-16,1-1-4 0,-3 1 0 0,3 0 1 16,-1 0-1-16,0 0-4 0,-2 1-2 0,2 0-10 15,1 2-6-15,0-2-6 0,-1 0-9 16,-1 1-10-16,2-2-21 0,0 2-22 0,-1-3-16 16,0 0-6-16,2 0 13 0,-3-2 20 0,1 3 14 15,-1-2-7-15,3 1-2 0,-4-1 11 0,0 1 19 16,0-1 30-16,3 3 17 0,-1-1 2 15,0 0-3-15,-2 2 3 0,-1 0 0 0,2 3 0 16,-3-2 2-16,0-1 0 0,0-1 1 0,1 0-1 16,-3 0 4-16,3 1-1 0,-2-2 2 0,2 0 4 15,-1-2 3-15,2 0 8 0,0 0 7 0,-2 0 0 16,2-2-5-16,3 1-8 0,-4 1-6 16,1-2-7-16,1 2 0 0,0 0 0 15,-1 1 0-15,0-2 2 0,1 2 2 0,0 0-3 16,0 3 2-16,-2-2-3 0,2 1-4 0,-3 0 0 15,2 1-4-15,1 1 1 0,-4-1 1 0,3 1 1 16,-1-1-5-16,0 0-8 0,2-1-6 0,-2 1-10 16,0-1-1-16,3-1 5 0,-2 0 2 0,1-1 6 15,2 1 4-15,1-3-2 0,-1 2-8 0,1 2-20 16,3-4-100-16,-5-1 40 0,-5-1 105 0</inkml:trace>
  <inkml:trace contextRef="#ctx0" brushRef="#br3" timeOffset="146131.26">8583 4684 0 0,'0'0'0'0,"0"0"55"0,0 0 50 0,0 0-35 16,0 0-29-16,0 0 7 0,0 0 19 0,0 0 21 15,0 0 9-15,0 0-4 0,0 0-17 0,0 0-14 16,0 0-15-16,86 121-16 0,-77-116-15 16,1 1-17-16,0-1-16 0,-2 1-22 0,2 0-34 15,0 0-52-15,0 0-10 0,0-1 1 16,-2 0-202-16,-2-1 300 0</inkml:trace>
  <inkml:trace contextRef="#ctx0" brushRef="#br3" timeOffset="146322.72">8984 5055 1480 0,'0'0'-10'0,"0"0"-50"15,0 0 40-15,0 0 61 0,0 0 10 0,0 0-19 16,0 0-15-16,0 0-14 0,0 0-4 0,0 0-6 15,0 0-8-15,0 0-17 0,0 0-41 16,102 66-82-16,-87-60-111 0,-2 1-10 0,-2-3-29 16,-5-1-99-16</inkml:trace>
  <inkml:trace contextRef="#ctx0" brushRef="#br3" timeOffset="146499.37">9331 5263 1113 0,'0'0'54'0,"0"0"-63"0,0 0 35 16,0 0 20-16,0 0-13 0,0 0-14 0,0 0-32 16,0 0-17-16,0 0 10 0,0 0-8 0,0 0 2 15,0 0-2-15,0 0-8 0,0 0-17 0,40 12-30 16,-33-10-38-16,-2 0-36 0,2 3 9 16,1 0 29-16,-2-1 40 0,1 2 38 0,1 1-4 15,-5-2-149-15,0-2 133 0</inkml:trace>
  <inkml:trace contextRef="#ctx0" brushRef="#br3" timeOffset="146724.47">9543 5463 0 0,'0'0'146'0,"0"0"-28"15,0 0-19-15,0 0 25 0,0 0 24 0,0 0 1 16,0 0-20-16,0 0-25 0,0 0-30 16,0 0-26-16,0 0-17 0,0 0-16 0,0 0-5 15,0 0-3-15,124 122-6 0,-113-118-4 0,2 2-6 16,-2-1-4-16,3-1-13 0,-4 3-22 15,0-1-30-15,2 0-34 0,-2 0-27 0,-1 1-11 0,2 2 24 16,-2-1 32-16,0 0 35 0,0-1 29 16,-4 3 4-16,3-2 0 0,-1 1 2 0,-1 0 0 15,1 0 1-15,0-2-16 0,-3 0-90 0,3 1 104 16,-4-3 25-16,2-2 0 0</inkml:trace>
  <inkml:trace contextRef="#ctx0" brushRef="#br3" timeOffset="147206.53">9901 5762 0 0,'0'0'0'0,"0"0"0"0,0 0 53 0,0 0 71 16,0 0-17-16,0 0 15 0,0 0 16 0,0 0 16 15,0 0 7-15,0 0-33 0,0 0-24 0,0 0-22 16,0 0-21-16,78 119-15 0,-68-110-18 16,-4-2-15-16,1 2-9 0,1-1-10 0,3 0-2 15,-1-1-6-15,1 1-6 0,-1-1-10 0,1 1-18 16,-1 0-10-16,1 1-11 0,-1 0 0 16,0 1 9-16,0 0 2 0,-2 0 4 0,2 0-1 15,0 1-6-15,-2-1-1 0,-1 1-6 0,-1-1-4 16,4-1 11-16,-2-2 11 0,-1 1 19 0,1-2 14 15,4 1 9-15,-4-1 4 0,0 0 5 16,2-2 2-16,0 2 3 0,-2-1 7 0,0 1 18 16,-1 1 25-16,1-1 19 0,0 2 10 0,0-1-9 0,-2 0-23 15,2-1-21-15,0 1-13 0,0-2-12 16,-1 1-5-16,2-2-1 0,0 2-6 0,2-1-6 16,0 1-4-16,-1 0-13 0,3-2-18 15,-1 2-30-15,-1-3-20 0,0 2 4 0,0-1 7 16,0 1 24-16,0 2 11 0,-2 0-43 0,1 0-2 15,-3 0 46-15,-2 0 49 0,1 1 0 0,-2-1 0 16,1 2 0-16,0-1 5 0,-3 0 85 16,3 1-10-16,-2 0 10 0,-2-2 51 0,4 0 26 15,-3-1 31-15,0-1 12 0,2 0-34 0,2 0-27 16,-3-1-22-16,3 1-20 0,-2-1-15 0,3 0-13 16,1 1-10-16,-1-2-9 0,0 1-7 15,2 0-11-15,0 1-9 0,1-1-11 0,-1 2-11 16,1-1-3-16,2 0-9 0,-1 1-4 0,5 0-13 15,-2-1-21-15,-1 1-31 0,2-1-36 0,-3 1-49 16,1-1-53-16,1 2-53 0,-2 0-29 16,1 0 46-16,-1 1 58 0,-1-1 56 0,-2-1-166 15,-2-2 296-15</inkml:trace>
  <inkml:trace contextRef="#ctx0" brushRef="#br3" timeOffset="147368.01">10925 6596 49 0,'0'0'378'0,"0"0"-185"0,0 0 32 15,0 0 11-15,0 0-41 0,0 0-38 0,0 0-46 16,0 0-40-16,0 0-30 0,0 0-18 0,0 0-14 16,0 0-2-16,0 0-4 0,0 0-1 15,66 89-1-15,-54-82-8 0,-2 1-7 0,0 0-15 16,1 0-15-16,0 1-28 0,-1 0-51 0,2-1-78 16,-1 0-88-16,1-1 7 0,-1-1-358 15,-4-1 640-15</inkml:trace>
  <inkml:trace contextRef="#ctx0" brushRef="#br3" timeOffset="147531.37">11322 7010 634 0,'0'0'192'0,"0"0"-88"0,0 0 29 16,0 0 38-16,0 0-19 0,0 0-23 0,0 0-22 16,0 0-34-16,98 118-29 0,-82-105-24 0,2 0-9 15,2 0-10-15,-2 1-9 0,2 0-17 0,1-1-35 16,-2-1-59-16,2 0-108 0,1 1-98 0,-6-5-5 15,-4-3-347-15</inkml:trace>
  <inkml:trace contextRef="#ctx0" brushRef="#br3" timeOffset="147722.4">11948 7605 946 0,'0'0'104'0,"0"0"19"0,0 0 48 0,0 0 2 15,0 0-34-15,0 0-30 0,0 0-38 0,0 0-29 16,0 0-16-16,134 122-10 0,-115-109-4 0,3 0-6 16,0 1-4-16,1-1-10 0,1-1-10 15,-1 2-26-15,-1-1-50 0,2 1-90 0,-1-2-162 16,-6-3-27-16,-5-2-500 0</inkml:trace>
  <inkml:trace contextRef="#ctx0" brushRef="#br3" timeOffset="147896.84">12754 8383 1189 0,'0'0'103'15,"0"0"-24"-15,0 0 73 0,0 0 34 0,0 0-22 16,0 0-12-16,132 130-43 16,-108-112-40-16,-1 1-26 0,1-2-20 0,0 0-13 0,0-1-9 15,-1 1-11-15,3 0-20 0,-2 0-37 16,3-1-57-16,-2 0-93 0,3 0-160 0,-8-5-48 15,-7-3-605-15</inkml:trace>
  <inkml:trace contextRef="#ctx0" brushRef="#br3" timeOffset="148201.63">13752 9278 1178 0,'0'0'192'0,"0"0"-128"0,0 0 68 0,0 0 59 16,0 0-8-16,0 0-18 0,0 0-33 0,125 111-41 16,-103-96-25-16,0 0-14 0,3 0-13 0,1 2-5 15,1-1-8-15,1 2-3 0,0-2-1 16,2 4-8-16,1 0-2 0,3 0-1 0,0 2-3 16,1-1-1-16,0 2-1 0,1 1-5 15,3 1 0-15,-1 1 0 0,1 0 1 0,-2 2 0 16,3 1-1-16,-5-2 5 0,1 2-8 0,-1 0 5 15,1 2-3-15,-1 0-6 0,0 1 4 0,2 1-9 16,-2-2-4-16,0-1-12 0,-2 1-17 0,1-1-37 16,-2-2-56-16,1 0-82 0,0 1-182 15,-9-9-120-15,-8-7-678 0</inkml:trace>
  <inkml:trace contextRef="#ctx0" brushRef="#br3" timeOffset="152938.22">15423 9764 1320 0,'0'0'377'0,"0"0"-327"16,0 0 27-16,0 0-6 0,0 0-33 0,0 0-28 15,0 0-27-15,0 0 8 0,0 0 15 0,0 0 8 16,0 0 5-16,0 0 7 0,15 18 6 16,6-18 5-16,5 0 5 0,3 0-5 0,5-1-1 15,-2-5-5-15,5-2-4 0,3-1 0 0,0 0-8 16,0-1 0-16,-1-2-5 0,-1 2-4 0,-6 0-2 16,-2-2-2-16,-2 3-1 0,-5 1-2 15,-2-1 0-15,-3 4-4 0,-6-1 2 0,-3 3-1 16,-3-1 3-16,-3 3 15 0,-3 1 16 15,0 0 1-15,-3 1-11 0,-4 6-18 0,-3 4-19 16,-5 6 2-16,-1 6 3 0,-4 5 5 0,0 5 4 16,0 4-1-16,4 3 4 0,1 4 4 0,2 2 4 15,4 3 0-15,1 1 5 0,7 0-2 0,1 0 0 16,0-1 0-16,5 1 1 0,6-2 4 0,-1-2-4 16,4-1 5-16,0-4-3 0,4-1-6 15,1-2 1-15,-2-4-7 0,0 0 0 0,1-5-1 16,-5-1-1-16,1-4-1 0,-6 1 4 0,-2-5 3 15,-6-2 1-15,0 0 7 0,-1-1 1 0,-8-1 1 16,-7-1-1-16,-3-2-2 0,-6-1-4 16,-2-2-2-16,-2-1-2 0,-2-2-2 0,-3-1 3 15,1-4-1-15,-1-1 0 0,-1-1 3 16,3-2 0-16,2-4 2 0,0-2-2 0,4-2-2 16,2-4-5-16,2-1-3 0,7-3 1 0,0 0-2 15,8-1 2-15,3-2-1 0,4 1 0 0,5 0-3 16,7-3 2-16,7-2-2 0,3 1-2 0,6-2 3 15,3-1-4-15,4-3 3 0,5-1 1 16,3-1 1-16,2-1-3 0,2-3-1 0,2-3 3 16,0-1-1-16,-4-4 2 0,0 0 2 0,-3-3 3 15,-5 0-6-15,-3-1 3 0,-2 0-2 0,-6 1-4 16,-1 4 6-16,-6 2-4 0,-5 3 5 16,0 1 1-16,-4 4-2 0,-4 3-2 0,-2 1-3 15,-1 5 2-15,-3 3 1 0,0 4 6 0,-4 1-1 16,-1 2-2-16,0 3 3 0,0 2-3 0,-3 0-1 15,2 2 3-15,0 3-2 0,1 0-3 0,0 4 0 16,-1 0-2-16,1 0-4 0,0 6 0 16,-2 3-2-16,-1 5 1 0,-2 4 2 0,0 7 5 15,0 3 4-15,-1 7 1 0,1 6 1 0,0 4-2 16,1 5 1-16,3 3 0 0,1 3 3 16,1 3-2-16,3-2 2 0,1 1 2 0,0-3-6 15,5-3 2-15,6-1-5 0,0-4-3 0,6-3-2 16,3-4 0-16,2-3-1 0,3-3-5 0,3-5-2 15,4-4-5-15,0-5-10 0,4-3-13 16,2-5-16-16,-1-4-29 0,4-4-27 0,-4-3-39 16,0-1-70-16,-3-1-171 0,-7-3-174 0,-13-1-788 0</inkml:trace>
  <inkml:trace contextRef="#ctx0" brushRef="#br3" timeOffset="153738.46">16949 9168 2136 0,'0'0'80'0,"0"0"73"16,0 0 4-16,0 0-7 0,0 0-35 0,0 0-48 15,0 0-25-15,0 0-11 0,0 0-2 0,0 0-4 16,0 0 1-16,0 0-7 0,-10 118-6 0,10-85-3 16,0-1-1-16,0 1-4 0,2-2-1 15,3 0 0-15,0-1-10 0,0-2-2 0,2-1-12 16,2-2-17-16,2-3-23 0,-2-1-43 0,2-3-48 16,0-1-83-16,-2-3-164 0,1-5-193 0,-5-4-826 15</inkml:trace>
  <inkml:trace contextRef="#ctx0" brushRef="#br3" timeOffset="153962.37">16619 9381 2681 0,'0'0'-5'16,"0"0"32"-16,0 0 10 0,0 0 19 0,0 0 5 15,0 0-2-15,0 0-4 0,127 3-6 0,-89-3-10 16,8-3-9-16,3-2-12 0,1-2-8 0,4 2-5 16,-4-3-12-16,3 1-17 0,-3 1-23 0,-1 1-38 15,-6 2-65-15,-2 0-99 0,-12 3-284 16,-10-1-746-16</inkml:trace>
  <inkml:trace contextRef="#ctx0" brushRef="#br3" timeOffset="166900.31">3832 4187 766 0,'0'0'-30'0,"0"0"36"0,0 0 16 16,0 0 14-16,0 0 17 0,0 0 10 16,0 0 1-16,0 0-13 0,0 0-16 0,0 0-12 15,0 0-2-15,0 0 0 0,-11 0 3 0,15 2 7 16,3 2 12-16,3 2 7 0,1 1-5 16,8 3-9-16,1 3-6 0,0 3-8 0,8 2-5 15,1 3-6-15,-2 3-26 0,7 2-44 0,-3-1-47 16,1 4-63-16,1 0-58 0,5 3 15 0,-3 2 31 15,-7-7-22-15,-10-10-65 0</inkml:trace>
  <inkml:trace contextRef="#ctx0" brushRef="#br3" timeOffset="167355.15">4791 5103 273 0,'0'0'149'0,"0"0"-46"0,0 0 22 16,0 0 18-16,0 0-3 0,0 0-12 15,0 0-19-15,0 0-2 0,0 0-1 0,0 0-3 16,0 0-2-16,0 0-18 0,123 104-16 0,-113-95-24 16,-4 2-17-16,4-2-9 0,-1 0-6 15,1 2 4-15,1 0 0 0,-1 1 1 0,-1 1-5 16,2 1-7-16,-1 0-3 0,1-3-8 0,1 1-7 16,1-2-14-16,-1 1-19 0,0 0-18 15,-1-1-23-15,3 2-13 0,1-2-14 0,-1 2-4 16,2-3 0-16,0 0-8 0,-1 0-12 0,3 1-16 15,-3-1 2-15,3 1 25 0,0 2 41 0,0 0 41 16,2 1 25-16,-3 1 8 0,3-1 6 16,-3 0 5-16,0 0 4 0,1 1 7 0,0 0 7 15,0-1 29-15,-4 1 45 0,5 2 39 0,-5 1 33 16,1 0 3-16,-3 0-2 0,-1 0-5 0,0 1-3 16,-1-1-5-16,1 0-16 0,-1 1-17 0,2-1-20 15,2 2-16-15,-2 0-16 0,-1-2-13 0,3 0-11 16,-1 1-8-16,1-2-11 0,2 2-9 15,-1-2-7-15,0-1-9 0,0-1-7 0,4-2-8 16,-4 0-13-16,1 0-20 0,4-1-25 0,-2-1-32 16,-1 1-36-16,0-1-22 0,0 1-20 15,-1-2-6-15,-1 0 1 0,-1 0-6 16,3-2 7-16,-4 1 39 0,2-1 27 0,-1 1 5 16,-5-2-144-16,-2 0 263 0</inkml:trace>
  <inkml:trace contextRef="#ctx0" brushRef="#br3" timeOffset="167484.44">6029 6212 0 0,'0'0'0'0,"0"0"76"15,0 0 25-15,0 0 9 0,0 0-12 0,0 0 5 16,0 0 24-16,0 0 10 0,79 127-14 16,-66-115-22-16,1-2-31 0,-1 2-31 0,5-1-18 15,-3-2-12-15,2 1-15 0,0 0-16 0,1 1-37 16,1-2-64-16,-1-1-55 0,2 1-1 0,-6-3 1 16,-5-1-192-16</inkml:trace>
  <inkml:trace contextRef="#ctx0" brushRef="#br3" timeOffset="168786.36">6598 6731 0 0,'0'0'0'0,"0"0"0"0,0 0 19 15,0 0 161-15,0 0-37 16,0 0 3-16,0 0 26 0,0 0 12 0,0 0-17 0,80 130-29 16,-72-116-31-16,3 0-38 0,-1 0-30 15,0 1-22-15,3-3-14 0,-2 1-8 0,2 0-3 16,-2 1-10-16,3-1-12 0,-1 1-20 0,1 0-33 15,-1 0-29-15,0-1-27 0,4 1-17 0,-4 0 1 16,4 1 29-16,-2-1 34 0,1 1 39 0,1 1 31 16,-3-1 11-16,2 1 7 0,-2-1 2 15,-1 0 2-15,3-1 0 0,-3-2 0 0,-2 1 2 16,1 0-2-16,1-2 2 0,2 2 1 0,-3-2 1 16,3 2 0-16,-3 0 0 0,2 0-2 15,2 0-6-15,0 0 6 0,1 0-4 0,0 0 1 0,-2 2 6 16,2 0-7-16,-1 0 2 0,1-1 0 0,0 2 0 15,1-1 0-15,-3 0 0 0,5 0 1 16,-5 0 0-16,1 1 2 0,0-1 1 0,2 1 4 16,1-2 3-16,-2 1 8 0,1-1 12 15,-3 1 10-15,3 0 9 0,-2 0 3 0,-1 2 7 16,1-2 11-16,-2 2 15 0,-3 1 15 16,4 0 13-16,-3-1 8 0,0 3 10 0,-1-3 11 15,-1-1-1-15,1 0-2 0,-1-1-12 0,0-1-15 16,-1 1-18-16,2-4-17 0,-1 1-11 0,0 0-15 15,2-2-8-15,1-1-9 0,-1 0-12 0,0-1-8 16,-1 0-8-16,1-2-7 0,-2 0-7 0,2-1-1 16,1-2-7-16,-2 0-7 0,1 2-11 0,1-3-23 15,-2 2-23-15,4-2-20 0,-3 1-10 16,1 1-1-16,-1-1 10 0,3 1 13 0,-3 0 12 16,-1 1 19-16,0 0 12 0,-1 1 12 0,0-1 12 15,-3 2 14-15,-1 0 6 0,1 0 8 0,0 0 10 16,1 0 0-16,-2-1 6 0,-2-1 3 15,2 0-2-15,-2-2 4 0,1 1 3 0,1-2-1 16,-1 0-1-16,1 2-5 0,-1-3-10 16,1 1-2-16,-1 0-3 0,3 2 6 0,-3-2 3 15,1 2 2-15,-1-2 2 0,-1 1-10 0,4 2-1 16,-3 1-5-16,0 0-4 0,0 1 0 0,3 0-3 16,-1-1-3-16,1 2-3 0,-1 0-1 0,2 0-7 15,2 1-8-15,0-1-12 0,2-1-19 16,0 0-12-16,0 1-5 0,2 1 1 0,0-1 14 15,0 0 11-15,0 0 6 0,1 1 7 0,-1 1 6 16,0 1 6-16,-1 0 10 0,-1 1 5 0,3 0 4 16,-2-1-2-16,1 3-3 0,0-3 4 0,-2 1-1 15,3 1 3-15,-2-1-1 0,4 1-1 16,-5-1 3-16,4 2 1 0,-4 0 3 0,5 0 2 16,-6 1 1-16,4 1 1 0,-3 1-1 0,3-1-4 15,-1 2-3-15,-1 0-5 0,2-2 1 0,-1 0-2 16,2-1-3-16,2-1-1 0,-1 1-10 0,0-1-12 15,0 2-17-15,0-3-27 0,1 3-28 16,1-1-21-16,-1-1-1 0,-2 1 12 0,0 0 29 16,1 1 35-16,1 0 22 0,-4 1 19 0,2 0 14 15,-2-1 12-15,0 0 19 0,1 2 20 16,-3-1 17-16,-2-1 8 0,5 0 6 0,-2 1 4 16,-1 1 10-16,0-1 11 0,1-1 3 0,-2 1 3 15,-2-1 1-15,6 0 3 0,-3 1 7 16,0-2 1-16,-1-1-11 0,4 3-10 0,-3-3-16 15,4 1-8-15,-3-2-6 0,4 0-9 0,-2 1-10 16,0-1-15-16,3-1-12 0,-3 2-10 0,0 0-7 16,3-2-7-16,-1 2-4 0,0-1-5 0,0-1-4 15,1 1-1-15,1 0-7 0,2-1-6 0,-3 2-7 16,2 0-9-16,0 0-13 0,2-2-17 16,0 2-15-16,-1 0-28 0,-1 0-19 0,-2 2-21 15,2 0-15-15,0 2-18 0,-2-2-22 0,0 3-18 16,1-2-20-16,-3 2 13 0,1-1 39 0,0 3 57 15,0-2 64-15,-3 0 41 0,3-1 23 16,-4 2 3-16,2-2 1 0,-3 3-3 0,5-1-3 16,-4 0 3-16,3 1-3 0,-3-2 4 0,2 3 1 15,2-1 4-15,-4 0 0 0,3 0 5 16,-3 0 2-16,3-2 5 0,-3 3 16 0,2-1 5 16,-3-1 11-16,3 2 4 0,-2 0 11 0,2 1 15 15,-2-2 21-15,2-1 19 0,-1 0 4 16,3 0-4-16,0-1-8 0,-3 1-8 0,4-2 1 15,1 0 9-15,0 2-4 0,1-1-11 0,1-1-9 16,1 2-24-16,2-3-7 0,-1 1-5 0,4 1-10 16,1-1-8-16,-2 1-7 0,1 2-8 0,1 0-4 15,1 0 1-15,-2 1-6 0,-3 0-1 0,4 2-5 16,0 0 0-16,-1-1-3 0,-2 0-3 16,2 0 2-16,-1 0-5 0,-3 1 0 0,2 0-1 15,-3 1-8-15,-1 1-4 0,1 2-16 0,1-1-24 16,-2 2-41-16,1-2-58 0,2 0-98 0,-2 0-137 15,0-1-16-15,-3-6-308 0,-8-8 515 0</inkml:trace>
  <inkml:trace contextRef="#ctx0" brushRef="#br3" timeOffset="169087.15">11564 11592 741 0,'0'0'120'0,"0"0"-16"15,0 0 48-15,0 0 21 0,0 0-35 16,109 125-13-16,-86-106-30 0,-1 0-39 0,5 1-23 16,-4-1 3-16,5 0 7 0,-2 1 19 0,2-1 14 15,2 3 10-15,-1 2-1 0,2 0-9 0,-2 2-5 16,0-1-10-16,1 2-6 0,-3 0-5 0,2 1 1 16,1-1 3-16,-1 1 2 0,0 2 0 15,-3 2-10-15,1 0-10 0,-4 0-11 0,3 0-6 16,-3 1-3-16,-2-1-2 0,2 0-4 0,1 1-3 15,-2 0-3-15,-1 0-2 0,0-3-1 16,3 1-1-16,-2-2 0 0,0 0-5 0,1-3-7 16,-2-1-9-16,0-1-25 0,4-1-28 0,-3-4-47 15,2 0-76-15,-3-3-130 0,-3-4-211 16,-7-4-846-16</inkml:trace>
  <inkml:trace contextRef="#ctx0" brushRef="#br3" timeOffset="170538.62">3082 3305 0 0,'0'0'240'0,"0"0"-117"0,0 0 40 16,0 0 56-16,0 0 53 0,0 0 11 0,0 0-23 15,0 0-29-15,0 0-42 0,-115-57-29 0,107 54-17 16,5 0-17-16,-1 2-9 0,2 0-14 16,2 0-22-16,0 1-22 0,0 0-18 0,0 0-24 15,0 0-19-15,5 0-5 0,-3 3-4 0,8 3 11 16,1 3 11-16,3 3 6 0,8 4 5 0,0 4-6 16,2 1 1-16,6 3-5 0,1 1-6 15,0 3-3-15,-1 0-18 0,0 1-23 0,0 0-24 0,-1 2-39 16,-1-1-48-16,-1 3-49 0,3-2-102 15,-1 0-126-15,1 1-51 0,-7-9-18 0,-7-7-155 0</inkml:trace>
  <inkml:trace contextRef="#ctx0" brushRef="#br3" timeOffset="170717.23">3621 4031 2491 0,'0'0'-22'16,"0"0"-4"-16,0 0 12 0,0 0 43 0,0 0 21 15,0 0 2-15,0 0 1 0,0 0-2 0,0 0-3 16,0 0-13-16,0 0-13 0,0 0-10 0,119 33-10 16,-102-23-2-16,-2 3-6 0,2 6-12 0,3 0-25 15,0 4-39-15,-1 3-85 0,2 2-117 16,2 2-127-16,-7-7-118 0,-4-7-529 0</inkml:trace>
  <inkml:trace contextRef="#ctx0" brushRef="#br3" timeOffset="172854.21">12966 12781 892 0,'0'0'262'0,"0"0"-49"16,0 0 32-16,0 0-1 0,0 0-50 0,0 0-53 15,0 0-34-15,0 0-14 0,0 0-16 0,0 0-17 16,0 0-24-16,0 0-11 0,-36-16 0 15,41 16-6-15,4 1 3 0,1 1-3 0,4 1-2 16,4 0 1-16,2-1 2 0,2 1 1 0,4-1-4 16,0-2-1-16,4 0-5 0,0 0-2 0,1 0-1 15,5 0-3-15,-3-3-2 0,0-2-2 0,-1 0-1 16,2 1-4-16,-6-2 2 0,-1 1-2 16,-3-2-2-16,1 0 3 0,-2 0-2 0,1-2-2 15,0 1-1-15,-4 0-9 0,-5-1 2 16,-3 5 4-16,-6-1 13 0,-5 4 13 0,-1 0-1 0,0 1 0 15,0 0-6-15,0 0-9 0,-1 0-4 16,-2 1-12-16,0 5-7 0,-1 5 6 0,0 3 2 16,-2 4 11-16,1 5 5 0,-1 3-4 0,2 2 4 15,-1 2 2-15,-1 4 1 0,1 3 1 16,3 3-2-16,-2 1-2 0,0 2 1 0,2 1 0 16,1-2 1-16,-2 2 2 0,3 0-1 0,0-3 3 15,0 1-2-15,0-4-1 0,3 2-2 0,0-3-2 16,1-3 3-16,2 1 0 0,-1-4 4 15,1-2 0-15,0-3 1 0,-2-2 2 0,1 1 0 16,-2-5 2-16,-1 0-1 0,0-2 0 0,2-1-4 16,-4-2 2-16,0-2-3 0,0-2 3 0,0-3 4 15,-6-1 1-15,1 0 4 0,-4-2-2 0,-5-2-2 16,-1 1-4-16,-5-2-2 0,-2-2-1 0,-2 0-2 16,-1 0 0-16,-3-4 2 0,0-3 1 15,2-4-1-15,0 0 1 0,2 0-2 16,1-3 0-16,4-2 0 0,2 2-2 0,5 1-1 15,3 0-1-15,5 2-2 0,1-2-2 0,3 1-1 16,5 0-1-16,5-1 1 0,4-1 2 0,5 0-1 16,2-1 0-16,7-2 0 0,1-1-3 0,3 0 0 15,0-2 1-15,2-1-1 0,2 0 0 0,0 0 1 16,1-3-1-16,2 2 4 0,-1-5 2 16,2 1 2-16,-2-3 0 0,0-1-1 0,-2-2 1 15,-2-3 0-15,-3 1-1 0,-1-3-1 0,-6-1 0 16,-1-1 0-16,-6-1 0 0,-1-1 1 15,-6 3-1-15,-2 0-1 0,-5 4 0 0,-3 1-2 16,0 2 2-16,-1 6 2 0,-5 6 1 0,1 2 3 16,-3 6 2-16,0 4-3 0,0 3-3 0,2 4-5 15,-3 0-7-15,0 5-1 0,-2 5 0 0,0 5 7 16,-1 3 2-16,1 5 4 0,1 2 2 0,0 2-1 16,2 6 3-16,2 1 4 0,2 2 2 15,0 4 3-15,1 1 5 0,1 0-3 0,2 3 2 16,0-3 0-16,0 2-4 0,7 0 2 0,-3 0-2 15,3-2-5-15,-1-3-1 0,4 1-3 0,0-6-4 16,4-2-2-16,-1-2 1 0,1-1-1 16,2-3-2-16,1-2-1 0,3-4-1 0,1-1-10 15,0-3-7-15,3-2-10 0,2-4-23 0,1-3-25 16,3-2-43-16,-1-4-95 0,4 0-194 16,-6-4-200-16,-9 1-824 0</inkml:trace>
  <inkml:trace contextRef="#ctx0" brushRef="#br3" timeOffset="173247.92">14460 12665 2565 0,'0'0'48'0,"0"0"15"0,0 0 5 0,0 0-5 16,0 0-9-16,0 0-8 0,0 0-5 15,0 0-8-15,127-39-8 0,-93 33-9 0,4-2-7 16,0 1-5-16,2 1-3 0,0-1-20 16,-1 1-26-16,-1 1-51 0,-3 2-117 0,-2 1-232 0,-9 2-231 15,-10 0-802-15</inkml:trace>
  <inkml:trace contextRef="#ctx0" brushRef="#br3" timeOffset="178140.14">11178 6141 0 0,'0'0'252'0,"0"0"-115"16,0 0-11-16,0 0 23 0,0 0 8 0,0 0 0 16,0 0 0-16,0 0-9 0,0 0-4 0,0 0-7 15,0 0-7-15,0 0-8 0,12-49-9 16,-12 46-10-16,0-2-12 0,0 2-7 0,-2-2-12 16,-2 1-7-16,-1 0-7 0,3 0-10 0,-4 0-9 15,3 1-7-15,-5-1-8 0,3 1-8 0,-4-1-3 16,-1 2-10-16,-6 0-5 0,3 1 0 15,-6-1-2-15,0 1 4 0,-2 1-1 0,-1 0 1 16,-1 0-1-16,-4 4-1 0,-1-1 3 0,-2 4-2 16,3 0 1-16,-4 4 0 0,0 1-3 15,-5 1 3-15,3 2 0 0,-5 0 2 0,0 5 2 16,3 1 1-16,-2 2 0 0,5 2 1 0,0 0-4 16,3 2 2-16,1-1-4 0,6 1 0 15,3-1 3-15,4-3-3 0,2 2 2 0,4 0-1 16,3-1-2-16,4 0 2 0,2 2 1 0,0-1 1 15,7 0 0-15,1 2-1 0,6-1-2 0,0 0 2 16,3-1-1-16,3 0 1 0,3-2-1 0,-1 0-1 16,6 2 1-16,2-4-2 0,-1-1 1 0,3 0 0 15,0-3-4-15,-1-1 2 0,5-1 0 0,-4-3 0 16,1-4 0-16,-1-1 0 0,-1-2-3 16,-1-3 1-16,-2-2 0 0,0 0 0 0,-4-1 0 15,-2-7 0-15,-1 1 1 0,3-3 0 0,-4 0 3 16,-5-3 0-16,5-1-2 0,-8-1 2 15,3 0 0-15,-5-1 2 0,0 0 4 0,-4-2 0 16,2-3-1-16,-2 1-1 0,-2-2-2 0,-3-3 0 16,6 1 1-16,-5-3-1 0,-1 0 0 0,-1-2-1 15,0-1 0-15,0-2-1 0,0 2-1 16,-1-1-1-16,-1 0-2 0,1 2 0 0,-1 0 2 16,-2 3-6-16,4 2-3 0,-1-1-6 0,0 6-10 15,0 3-20-15,0 3-34 0,-1 4-73 0,-3 3-163 16,2 1-198-16,-1 3-851 0</inkml:trace>
  <inkml:trace contextRef="#ctx0" brushRef="#br3" timeOffset="179088.36">8735 4236 430 0,'0'0'54'0,"0"0"-8"0,0 0 49 15,0 0 46-15,0 0 20 0,0 0 13 0,0 0-13 16,-25-133-10-16,16 118 4 0,0 0-17 16,-3-1-27-16,0 1-11 0,-6 1-18 0,-2 0-15 15,-2 4-7-15,-4 1-12 0,-6 3-12 0,-2 3-17 16,-6 2-4-16,-5 1 0 0,-1 0-6 15,-2 3 5-15,2 4 1 0,-1 2-3 0,1 1-1 0,0 3-4 16,2 1-5-16,1 2-5 16,0 1 3-16,1 2 0 0,2 1 5 0,6-2 4 15,1 1-1-15,3 2 5 0,4-1-5 0,5 0 1 16,5 2-6-16,3 0-3 0,2 5 1 0,5 0-4 16,3 3 2-16,5 4 2 0,-1-1-3 0,6 3 0 15,4-2 1-15,3 3-4 0,0 0-1 16,5 1 0-16,2-2-7 0,-1 0 0 0,3 1-2 0,5 0-3 15,0-1-1-15,5-1 1 0,0-2-6 16,5-6-2-16,3-3 4 0,1-4 3 0,2-6 6 16,2-4 11-16,0-5 0 0,2-4 4 0,0-1 4 15,-4-7-1-15,3-5 6 0,-6-6 4 0,0-3 2 16,-4-3 4-16,-2-5 2 0,-6-1 2 16,-2-4 2-16,-2-2 5 0,0-1 3 0,-3-2 0 15,-2-2 1-15,-1-2 0 0,-4 0-6 0,-3-1-3 16,-3-2-2-16,-4 1-5 0,-3 0 0 0,-2 1-4 15,-5 2-3-15,-5 1-4 0,-3 4-3 16,-6 3-3-16,-2 3 2 0,-2 3-6 0,-6 5-10 16,0 3-18-16,-7 5-18 0,0 6-12 0,-4 9-15 15,-1 3-29-15,-1 13-57 0,2 6-86 16,0 8-170-16,14-7-43 0,8-6-589 0</inkml:trace>
  <inkml:trace contextRef="#ctx0" brushRef="#br3" timeOffset="179938.06">9030 4697 1315 0,'0'0'-51'0,"0"0"91"15,0 0-10-15,0 0 5 0,0 0-1 0,0 0-65 16,0 0-27-16,0 0-10 0,0 0 2 0,0 0 50 16,0 0 23-16,0 0 10 0,27 3 3 15,12 10 3-15,3 2-4 0,8 2-1 0,2 1-2 16,7 1-7-16,2 2 9 0,4 2-3 0,4 0-2 15,2 1 3-15,6 2 4 0,2 0 4 0,5 3 11 16,-1-1 6-16,7 4-4 0,0-1-1 0,2 3-10 16,1 0-7-16,0 1-5 0,6 1-3 15,3 1-1-15,0 0-6 0,-2 1 7 0,3 3-2 16,-2 0 0-16,0 6 5 0,1-1-3 0,0 2 0 16,1-1-2-16,1-1-2 0,2 2-3 0,-2-4-1 15,0 1-4-15,-2-1-4 16,6 1 2-16,-4-1 2 0,1-3 1 0,1 2 2 0,-2-3-2 15,0-1-5-15,1 0 3 0,-2-1 1 0,2-1 3 16,-3 1 1-16,-1-2-1 0,-2 1 1 0,-3-2 0 16,1-1 1-16,-3-2 1 0,-1-1-3 15,-2-1 1-15,-1-1 1 0,-4-2 0 0,-3-1 3 16,-5-1-1-16,-1-2-3 0,-4-3-1 16,-2 0 4-16,-1-4 0 0,-2 0 9 0,-3-4-4 15,-4 1-6-15,-3-3-1 0,-5-1-2 0,-5-1-2 16,-5 1-1-16,-6-3-2 0,-5 0-6 0,-3-2-8 15,-7 1-10-15,-6-1-24 0,-5-2-42 0,-6 0-57 16,-2-2-63-16,-3 1-99 0,-7-1-43 16,4 0-220-16</inkml:trace>
  <inkml:trace contextRef="#ctx0" brushRef="#br3" timeOffset="180455.24">11211 6517 1026 0,'0'0'-8'16,"0"0"37"-16,0 0 58 0,0 0 41 0,0 0 9 16,0 0-14-16,0 0-6 0,122 1-1 0,-82 2-2 15,5-2-12-15,4 3-17 0,9-1-17 0,4 2-15 16,7 1-11-16,3 1-5 0,8 1-10 15,3 0-4-15,7 0 1 0,8 2-4 0,0 1 0 16,5 0-1-16,4 2-4 0,1 2 0 0,5 0 4 16,1 1 4-16,3 1 0 0,5 1 1 15,0 2 0-15,2 1-6 0,0 1-3 0,0 3-4 16,0-1-4-16,1 2-3 0,-6-1 3 16,-2 0-2-16,-5 2-4 0,-6-2 2 0,-4 2-4 0,-4-2 1 15,-8-1 0-15,-5-2 1 0,-6-1-1 16,-8-3-2-16,-6 1 4 0,-5-5-10 0,-8 1-1 15,-3-2-4-15,-7-1-11 0,-3-2-1 0,-7-1-14 16,-1-2-18-16,-5-1-21 0,-2-3-31 0,-5 0-38 16,2-2-32-16,-5-1-55 0,-2 0-81 0,-4-2-38 15,1-4 27-15,-5 2 61 0,-2 1-157 0</inkml:trace>
  <inkml:trace contextRef="#ctx0" brushRef="#br3" timeOffset="180904.47">15288 6460 2073 0,'0'0'-26'0,"0"0"40"16,0 0 13-16,-141 0 18 0,118 2 5 0,8 3-9 16,4 2-17-16,4 3-9 0,3 0-10 0,4 4 0 15,2 4-2-15,9 2 2 0,2 2 1 16,5 2-2-16,4 4 0 0,5-1-5 0,3 2 4 16,4 1-2-16,-2 1-1 0,3-1 2 15,0 2-4-15,-3-1 0 0,0 2 2 0,0-3-1 16,-1 1-3-16,-3 2 2 0,1-2-2 0,-8-1 1 0,0-1 2 15,-2-1 1-15,-7-3 1 0,-5 0 0 16,-5-2 4-16,-2-1 2 0,-3 0 3 0,-9-2 5 16,-6 0 2-16,-9 0 4 0,-1-1 1 15,-7-2-2-15,-4 1 0 0,-3 0 1 0,-3-1-5 16,-2-1-2-16,-3 1-5 0,4-1-5 0,-1 0-2 16,3-1-2-16,3 0-10 0,6 1-14 0,4-1-18 15,6 0-35-15,4-2-55 0,5 3-87 16,6 0-135-16,5-1-104 0,1-3-287 0,3-4 320 0</inkml:trace>
  <inkml:trace contextRef="#ctx0" brushRef="#br3" timeOffset="181638.96">16017 7086 2061 0,'0'0'3'0,"0"0"38"0,0 0-2 0,0 0-6 15,0 0-3-15,0 0-11 0,0 0-5 16,0 0-1-16,0 0 2 0,0 0-4 0,0 0 1 16,132-86-3-16,-110 96 0 0,6 1 1 15,-2 4 0-15,0 1-1 0,2 4-4 0,-5 1-2 16,0 1 1-16,-2 3-1 0,0 0 1 0,-4-1 1 16,2 2-2-16,0-1-1 0,0-2-1 0,-4 0-1 15,2-3 2-15,-4-4-1 0,1 1 0 0,-2-6 0 16,-3 0 2-16,-1-3 2 0,-3-3 3 0,-3-3 11 15,1-2 23-15,-3 0 27 0,0 0 13 16,0-4-9-16,0-4-26 0,0-2-26 0,-4-3-18 16,2-2-1-16,-5-1 0 0,1-2-1 0,1-2 1 15,-4 1-1-15,3-1-1 0,1-1 1 16,0-1-2-16,1 2-1 0,3 0-2 0,0-1-1 16,1 3 1-16,0 0-2 0,1 5-2 0,1 1-2 15,5 5-4-15,-1 2-5 0,2 3 0 0,4 2-1 16,2 0 1-16,-2 4 6 0,3 3 2 0,0 2 3 15,0 2 4-15,2 0-3 0,1 2-1 16,-1-1 0-16,2 0-1 0,2 0 2 0,3-3 2 16,-2 2 1-16,2-3 0 0,2-1-2 0,-1-2 0 15,0-3 0-15,-1-1-1 0,-1-1 5 0,-1 0 1 16,-6-3 4-16,0-3 8 0,-5-1 0 0,-1 0 6 16,-5-1 1-16,-1-1 2 0,-3 0 3 15,-1-1 2-15,0 0-3 0,-5-3-2 0,-1 3-5 16,-5 0-3-16,1 1-3 0,-3 0-1 15,-2 1-4-15,3 2-1 0,-4 3 0 0,3 2 0 16,0 1 0-16,1 0 0 0,0 6-1 0,1 2-2 16,1 2 0-16,3 3 0 0,1 3-2 0,1 0 0 15,2 3-1-15,3-3-1 0,0 5-1 0,2-1-2 16,4-1-5-16,4 1-14 0,0 0-19 16,4-3-30-16,3 0-57 0,3-2-88 0,1-1-119 15,6-3-160-15,-5-3-60 0,-10-4-253 16</inkml:trace>
  <inkml:trace contextRef="#ctx0" brushRef="#br3" timeOffset="182921.15">17356 7060 1563 0,'0'0'352'0,"0"0"-157"16,0 0-9-16,0 0-24 0,0 0-70 0,0 0-47 15,0 0-19-15,0 0-8 0,0 0 1 16,0 0-3-16,0 0 2 0,0 0 2 0,0 0-1 15,-118 122-3-15,118-96-3 0,0-1-2 0,3 0-3 16,6-2-4-16,5 2 0 0,-1-5-3 16,7-1-4-16,0-3 2 0,2-3-2 0,2-2-2 15,2-3 8-15,4-5-1 0,0-3 2 0,1 0 3 16,0-6-3-16,-2-3 1 0,-1-2 1 16,-3-4-1-16,-2-4 2 0,-2-3 2 0,-3-2 1 15,0-4 2-15,-3-1-1 0,-1-4-2 0,-1-7-2 16,2-2-5-16,-3-4-1 0,1-6-4 0,-2-3-4 15,1-3-3-15,-3 1-3 0,-1 0-1 16,-4 4 5-16,0 8-1 0,-4 5 5 0,0 10 8 16,0 8 0-16,-6 8 8 0,4 6 1 0,0 7-8 15,-2 1-7-15,0 9-3 0,-3 9 0 0,0 9 6 16,0 4 9-16,-2 8-1 0,3 4-2 0,0 3-1 16,1 3-1-16,2-2 1 0,2 1-2 0,1 0 2 15,1-2-4-15,7-5-1 0,1-3 2 16,2-3-4-16,0-6 1 0,0-2 0 0,1-3 0 15,3-4-1-15,-5-4 2 0,2-4-2 0,-7-3 0 16,2-1 2-16,-5-4 2 0,0-3 22 0,-2-1 9 16,0 0 3-16,-4-6-2 0,-6-5-25 15,-1-2-11-15,-9-3-16 0,1-2-10 0,-3-3-10 16,-6-3-5-16,4 1 1 0,0 0-1 0,-1 0 2 16,4-1 2-16,2 5 6 0,3 2 8 15,2 2 12-15,4 2 9 0,5 4-3 0,1 2-16 16,4 4-33-16,0 0-12 0,8 2-1 0,3 1 16 15,6 0 29-15,3 1 11 0,1 3 2 16,1-1 2-16,6 1 2 0,-3-1 0 0,4 0 6 16,0-1 1-16,-3 0 2 0,-1-1 0 0,3 1 0 15,-3-2 7-15,2 1 2 0,0-1 10 0,-1 0-3 16,1 0 0-16,-5 0-1 0,1 2-5 0,-2 0 2 16,-3 0-4-16,-3 3-3 0,-3-2-3 0,-3 3-1 15,-3 0-1-15,0 1 2 0,-4 0 4 16,-2 2 3-16,0 3 1 0,0 0 0 0,0 2 1 15,-3 1-6-15,-2 1 2 0,3 1 0 0,0 1-5 16,-3-1 7-16,4 0-1 0,1 0 1 16,0 0 4-16,1-3-5 0,7-1-2 0,-1-3 2 15,3 0 1-15,3-3 6 0,-2-1 12 0,6-4 8 16,-3-2 8-16,6 0-2 0,0-2-4 0,0-7-7 16,1 0-11-16,-3-3 4 0,0-1-4 0,-4-4-1 15,-2 0 2-15,-2 0-7 0,-1-1 1 16,-1-2-3-16,-5 0 0 0,-2 1-3 0,-1-3-1 15,0-2-4-15,-1 1-5 0,-5-3-7 0,-3 1-9 16,-1 0-7-16,-5 3-12 0,2 0-3 16,-3 6-3-16,0 3 2 0,-4 6 5 0,1 3 4 15,-3 4 4-15,2 1 3 0,2 8 7 0,-1 3 2 16,5 4 3-16,-1 1 1 0,5 1-3 16,4 3 1-16,0 0-2 0,6-2 1 0,0 0 3 15,0-3 3-15,8 0 1 0,0-3 3 0,2-2 3 16,2-1-1-16,0-2 5 0,2-2 4 0,2-3 2 0,3-1 8 15,1-2 3-15,0 0 7 0,0-4 1 16,0-3 1-16,2-1 0 0,-1-3-3 0,0-1-2 16,0-1-4-16,3 1-3 0,-2-2-4 0,-1-3-1 15,0 3-6-15,1 0-1 16,-4 1-2-16,-3 0-6 0,1 2 3 0,-3 2-3 16,-2 5 1-16,-2 2-1 0,2 2-4 0,-4 0-2 0,-2 0-2 15,2 5 1-15,-4 1-3 0,3 2-1 16,-2 4-2-16,0 1 1 0,-2 1 2 0,-1 0 5 15,0 2 3-15,-1 2-3 0,0-2 3 0,1 1 0 16,4 0 1-16,-2 2 1 0,0-1 1 0,4 0 0 16,2-2-2-16,0-1 4 0,2 1-3 15,2-4 4-15,-1 0 0 0,7-3-2 0,-2-3 2 16,-1-2 2-16,4-1 1 0,0-3 2 0,1 0 3 16,2-3 1-16,-6-4 1 0,4 0 1 15,-3-4-1-15,1 0-1 0,-5-2 1 0,3-2-1 16,-5 0-1-16,3-2 0 0,-3 0-2 0,0 1-3 0,-1-4 0 15,0-1-2-15,4 1-1 0,-5-1-1 16,0-3 1-16,-3 4-2 0,0 1-1 0,-1 4 5 16,-3 3-4-16,-1 4 3 0,-2 4-1 0,0 4-6 15,0 0-3-15,0 0 0 0,0 7 4 16,0 4 9-16,-4 3 7 0,-3 4 0 0,3 2 1 16,-3 0-2-16,-2 1 1 0,6-1-2 0,-3-1-2 15,4 1 0-15,2-2-8 0,0-2 0 16,0 0-3-16,2 0-9 0,5-3-2 0,2-2-17 15,0 0-21-15,2-4-29 0,3-1-69 0,5-3-130 16,3-3-244-16,-3 0-149 0,-8 0-540 0</inkml:trace>
  <inkml:trace contextRef="#ctx0" brushRef="#br3" timeOffset="183080.43">19198 6725 2205 0,'0'0'245'0,"0"0"-119"15,0 0-15-15,0 0-28 0,0 0-59 0,0 0-31 16,0 0-19-16,0 0-15 0,0 0-26 0,0 0-75 16,0 0-148-16,0 0-231 0,0 0-127 15,91 45-404-15</inkml:trace>
  <inkml:trace contextRef="#ctx0" brushRef="#br3" timeOffset="185021.84">19616 7096 2556 0,'0'0'123'16,"0"0"3"-16,0 0-10 0,0 0-37 0,0 0-36 15,0 0-15-15,121-91-2 0,-92 83-3 16,2 3-2-16,-3 3-1 0,1 1-5 0,-3 1-2 16,1 6-7-16,-1 3-4 0,0 2 2 0,-2 3-5 15,2 2 0-15,-4 3-1 0,-1 2-3 0,-1-2-4 16,-2 1-1-16,-7-1-5 0,-3 1-5 0,-4-3-3 15,-2 0-8-15,-2-2-8 0,-2-1-2 16,-9-1-2-16,-2-4 2 0,-5-2 8 0,-3-2 7 16,2-2 9-16,-1-2 10 0,0-1 5 15,8 0 4-15,1 0 0 0,2-4 2 0,5-1-1 16,3-2-8-16,1-1-1 0,1-1-5 0,5-2-1 16,8-2 8-16,-1-1 0 0,6 0 2 0,1-1 0 15,1-1-2-15,2 0-1 0,3-1 3 16,-1 2-2-16,3-1 2 0,-5 0 2 0,4 4-2 15,-4-1 2-15,-2 4-2 0,-3 0 4 0,-4 3-2 16,-2 4 0-16,-2-1 1 0,-3 3-4 0,-6 0-4 16,2 1-4-16,-3 5-6 0,0 2-1 0,0 1 5 15,-4 5 4-15,1 0 6 0,-4 1 4 0,4 0-2 16,-3 2 2-16,5-2-2 0,1-1 1 16,0 0-2-16,3-3 0 0,4 0 2 0,1-2-1 15,0-3 4-15,1-3 4 0,1 0 3 0,3-3 8 16,0 0 4-16,4-4-1 0,-3-5 1 0,5 0-4 15,-2-2-2-15,0-1-1 0,-1 0-2 16,-4-1 2-16,1-2-1 0,-3 1 0 0,-2 0-1 16,1-1-5-16,1 0-4 0,-3-1-2 0,-2 3-4 15,3 1 2-15,-2 2-4 0,-2 2 1 16,-2 2-3-16,0 4-7 0,-1 2-12 0,-1 0-11 16,0 1-3-16,0 6 3 0,0 1 13 0,0 4 9 15,0 0 8-15,-1 3 1 0,-2 1 4 16,3 3 0-16,-1-2-2 0,1-1 3 0,0 0-7 0,1 1 1 15,5-3-1-15,-1-1-3 0,5 0 3 16,3-3 3-16,1-2 0 0,0-1 4 0,2-4 4 16,-1-3 2-16,2 0 5 0,2 0-1 0,-5-5 5 15,4-3-1-15,-1-3-2 0,-2 0 4 0,1-2-8 16,-1-2 0-16,1 1-3 0,-1-1-4 16,-1 0 1-16,0-1-4 0,-2 0 0 0,5 1-9 15,2 1-6-15,1 2-11 0,2-1-13 0,-3 5-6 16,-1 2 0-16,-4 3 4 0,-4 3 9 0,-5 0 5 15,-1 4 2-15,-3 6 8 0,-1 1 8 16,0 5 7-16,-4 3 11 0,-2 2 1 0,-2 2 4 16,-2 5-1-16,1 2 1 0,-2 4-5 15,1 2-2-15,-1 4 1 0,-1 3-6 0,2 1-2 16,0 2-1-16,-1 0-1 0,3 1 3 0,0-1 6 16,4-3 2-16,-3-2 7 0,5-4 4 0,0-3 3 15,-1-6 6-15,2-4-1 0,1-6 8 16,-2-6 3-16,2-4 4 0,0-3 16 0,0-4 19 15,-1-1 13-15,1 0-6 0,-1-8-20 0,-2-2-30 16,-2-6-20-16,1-4-9 0,-4-6-3 0,2-2 0 16,2-4-5-16,0-2 1 0,0-2 1 0,4-1-5 15,0-3-2-15,6 0-6 0,5-4-11 0,2-2-7 16,2-1-5-16,5-1-4 0,3 2 2 0,-1 2 6 16,2 4 7-16,3 5 8 0,-3 6 3 15,1 5 6-15,-2 8-2 0,0 3 0 0,0 8 1 16,0 5-3-16,-2 0 3 0,0 5 0 0,2 6 7 15,-3 4 2-15,0 0 6 0,-2 2 3 16,-1 3-3-16,-2-1 5 0,-3 3-2 0,2 0 1 16,-4-1 2-16,-1 0-1 0,-1-2-1 15,-1 0 0-15,-3-4 4 0,-1 0 3 0,-3-4 9 16,0-3 12-16,-5-2 7 0,-4-4 1 0,-1-1-5 16,-3-1-9-16,0 0-11 0,-1-3-2 0,-1-3-4 15,1-1-6-15,-2 0-1 0,5-1-4 0,1 0 0 16,0-1-2-16,4 2 2 0,3-1-6 0,3 0 0 15,0 1-1-15,0-1-5 0,8 0 3 16,3-3-1-16,0 0 1 0,4 1 0 0,3-3-1 16,0 1-1-16,1-1-2 0,2-1 0 0,2 1-2 15,0-1 2-15,-1 0 1 0,2 1 4 0,-3-2 0 16,-1 2 5-16,0 1 1 0,0 3-3 0,-3 1 4 16,-1 0-1-16,1 2 0 0,0 2 2 0,-4 0-1 15,-1 3-1-15,0 1-2 0,-2 0 1 16,1 0-1-16,-2 4 1 0,-2 1 0 0,1 2 0 15,-2 2 1-15,0 2 1 0,-1 0 1 0,1 2 0 16,-2 2 3-16,1 1-1 0,1 1 0 16,-1 1 0-16,2 0-1 0,-1 0-1 15,2 2-1-15,2-2-1 0,0-2 0 0,3 0 3 0,-3-4 1 16,0 0 1-16,2-4 4 0,-3-4 6 16,-1-1 7-16,0-3 9 0,-2 0 6 0,-1-3-2 15,0-4-3-15,-1-3-5 0,0-1-10 0,-2-2-4 16,0-2-3-16,-2-2-5 0,0-3-1 0,0-1 1 15,-4 1-3-15,0-3 0 0,-2-1-3 16,-3 2-4-16,1-4-2 0,-2 1-10 0,-2 0-3 16,0-2-10-16,2 3-6 0,-6 1 2 0,3 1-5 0,-1 5 5 15,2 3 5-15,0 4-1 16,-1 4 4-16,3 3 1 0,1 1-4 0,1 2 1 16,1 5-2-16,0 4 3 0,2 1 6 0,1 4 2 15,3 3 3-15,1 0 3 0,0 1 2 0,6-1 3 16,2 3 3-16,3-4 3 0,2-1 4 15,2-2 1-15,2-3 3 0,-1-1 3 0,3 0 4 0,1-3 5 16,2-2 3-16,0-2 2 0,2-2 1 0,2-1 2 16,-3 1 0-16,3-5 0 0,0-1 0 15,0-1-3-15,0 0 0 0,0-3 1 0,-3-1-5 16,3-2-4-16,-1-1-7 0,0 1-3 16,1-1-3-16,-1-1-5 0,-1 2 5 0,2 2-4 15,-5 2 1-15,-1 2 3 0,-4 1-5 0,-3 2 0 16,-2 4-2-16,-5 0-6 0,0 0 0 0,-2 4 0 15,-4 4-3-15,0-1 2 0,0 3 2 16,-3 3 1-16,-4 0 5 0,1 4 2 0,-1 2 3 16,1 0-2-16,-1-1 2 0,3 1 0 0,0-1-2 0,4-1 2 15,0-1-2-15,0 0 0 0,4-1 1 16,5-1 2-16,0 0 2 0,1-3-1 0,2 0 5 16,5-1-1-16,0-2 4 0,4-2 1 0,0-1 0 15,2-3 0-15,3-1-1 0,-1-1 4 0,3-1-2 16,-2-6 4-16,0-3 0 0,-1-2-3 15,-1-1 2-15,-3-1-5 0,2-5 0 16,-4 1 0-16,1-3-5 0,1-3-2 0,-1-2-3 16,3-2-4-16,-1-3 2 0,2-4-3 0,-3 0 0 15,4-5-4-15,-2 2-8 0,3-1-5 16,-4-3-6-16,0 5-5 0,1-4 4 0,-6 5 2 16,0 0 3-16,-4 0 5 0,-3 6 1 0,-4 3 5 15,-5 1 4-15,-1 9 6 0,-2 5 5 0,-6 3 2 16,-3 7-1-16,-1 2-3 0,-6 4 4 0,1 7 5 15,-4 6 4-15,-1 6 6 0,2 3 0 0,1 6 1 16,1 2 3-16,5 6 0 0,2 1 0 16,4 4-4-16,3 4-3 0,4 1-4 0,0 2-3 15,8 2 0-15,2-1-4 0,2-5 0 0,3-1-4 16,3-3-1-16,0-4-1 0,3-3 0 0,-2-5 0 16,2-3-3-16,-1-5-1 0,-1-5-7 0,-2-5-8 15,-2-4-11-15,-1-5-23 0,-4-5-29 0,-1-1-57 16,-3-11-105-16,-4 1-305 0,0 3-697 0</inkml:trace>
  <inkml:trace contextRef="#ctx0" brushRef="#br3" timeOffset="185221.51">22644 6679 2213 0,'0'0'98'0,"0"0"28"0,0 0 25 0,0 0-17 15,0 0-29-15,123 17-16 0,-92-13-11 0,5-2-18 16,-2-1-10-16,5 0-12 0,-3 1-11 0,4-2-9 16,-2-2-8-16,0 2-8 0,-1 2-9 0,-2 0 1 15,5 0-15-15,-3 3-21 0,2 0-46 16,-1 2-81-16,2 1-160 0,-11-3-324 0,-9 0-868 0</inkml:trace>
  <inkml:trace contextRef="#ctx0" brushRef="#br3" timeOffset="185854.37">21134 7346 0 0,'0'0'274'0,"0"0"-90"0,0 0-10 16,0 0 12-16,0 0-6 0,0 0-8 0,0 0-19 15,0 0-17-15,0 0-21 0,0 0-11 0,0 0-7 16,0 0 4-16,17-19-2 0,-17 19-3 0,0 0-5 15,0 0-13-15,0 0-11 0,0 0-18 16,-3 1-19-16,-1 2-15 0,-4 0-10 0,-3 2-5 16,-1-2-4-16,-5 2-5 0,-1 0-10 0,2-1-15 15,-3 2-34-15,-4 1-45 0,1 0-78 16,0-1-116-16,2 4-133 0,5-5-228 0,6 0 115 0</inkml:trace>
  <inkml:trace contextRef="#ctx0" brushRef="#br3" timeOffset="188963.5">7306 3128 651 0,'0'0'254'0,"0"0"-9"0,0 0 41 0,0 0 8 15,0 0-40-15,0 0-31 0,0 0-30 0,0 0-29 16,0 0-27-16,0 0-32 0,0 0-22 16,0 0-20-16,19-38-19 0,-19 42-14 0,-2 0-11 0,-2 1-13 15,-1 3-5-15,-1 4 7 0,-7 3-5 16,-2 4 7-16,-3 3 1 0,-2 0-6 0,-1 3 3 15,-2-1-3-15,0 1-2 0,1 0-2 0,-3-2 0 16,2 0-5-16,2-3-6 0,1-2-19 16,2-1-22-16,4-3-30 0,1-2-24 0,4-5-32 15,3-1-66-15,3-3-99 0,3-1-128 0,0-2-75 16,0 0 41-16,2 0-322 0</inkml:trace>
  <inkml:trace contextRef="#ctx0" brushRef="#br3" timeOffset="189186.46">6934 3116 2597 0,'0'0'25'15,"0"0"-7"-15,0 0 2 0,0 0 1 16,0 0-10-16,0 0 4 0,0 0 9 0,0 0 18 16,0 0 22-16,0 0 4 0,0 0 4 15,0 0-10-15,0 0-6 0,0 0-5 0,132 114-15 16,-103-102-8-16,-2 0-11 0,2 1-10 0,3-2-5 15,-1 0-9-15,0 0-12 0,2-1-21 0,-3 0-17 16,-1 0-34-16,-1 0-53 0,-2 2-89 0,-1-1-209 16,-6 0-214-16,-8-5-817 0</inkml:trace>
  <inkml:trace contextRef="#ctx0" brushRef="#br3" timeOffset="189571.51">7649 3496 2265 0,'0'0'31'0,"0"0"29"15,0 0 49-15,0 0 10 0,0 0-31 0,0 0-29 16,0 0-8-16,0 0 12 0,0 0 14 15,0 0 4-15,0 0-15 0,0 0-16 0,0 0-14 16,15-44-15-16,-11 27 3 0,-1-2-3 0,2-1-2 16,-1-1-1-16,0 0 1 0,1-3 0 15,0 1-5-15,-3-4 3 0,2 4-8 0,0 1 1 16,-2 5 7-16,1 2 2 0,-2 6 4 0,0 3-1 16,-1 3 0-16,0 2-10 0,0 1-4 0,0 0-11 15,0 2-19-15,0 5-7 0,0 3 0 16,1 5 9-16,-1 5 12 0,2 5 14 0,-2 5-2 0,1 1 1 15,0 1-1-15,0 0-10 0,2-1-8 16,-2-1-22-16,2-1-23 0,0-1-30 0,3-4-32 16,-1-1-48-16,3 0-84 0,0-3-163 0,-3-7-216 15,-1-4-828-15</inkml:trace>
  <inkml:trace contextRef="#ctx0" brushRef="#br3" timeOffset="190285.51">7609 2494 2253 0,'0'0'76'16,"0"0"35"-16,0 0 18 0,0 0 7 0,0 0-42 15,0 0-43-15,0 0-37 0,0 0-21 0,0 0 5 16,0 0 11-16,0 0 12 0,0 0 3 16,0 0 2-16,4 87-15 0,-1-65 3 0,1 1-2 15,-1-2-6-15,1 3 2 0,-1-1-8 0,0 0-3 16,-1 2-14-16,3-4-24 0,-3 1-38 0,0 1-51 15,0-3-75-15,1-3-132 0,-2-3-234 16,0-6-652-16</inkml:trace>
  <inkml:trace contextRef="#ctx0" brushRef="#br3" timeOffset="190522.42">7384 2712 2690 0,'0'0'-33'0,"0"0"13"16,0 0 27-16,0 0 54 0,0 0 24 15,0 0-3-15,0 0-21 0,0 0-10 0,123-21-5 16,-88 17-14-16,4-2-9 0,3 0-9 0,-2 0-3 16,4 3-8-16,-2-1 1 0,-3 3-11 15,-1 0-32-15,-1 1-37 0,-2 0-86 0,-3 1-154 16,-5 2-326-16,-13 0-888 15</inkml:trace>
  <inkml:trace contextRef="#ctx0" brushRef="#br3" timeOffset="191396.41">12023 7046 1692 0,'0'0'177'0,"0"0"16"0,0 0 43 16,0 0 0-16,0 0-58 0,0 0-50 0,0 0-36 16,0 0-28-16,0 0-21 0,0 0-17 0,0 0-11 15,0 0-6-15,-56 11-5 0,39 5-2 16,1 3-2-16,0-1-2 0,-1 0-4 0,-2 2-13 16,3 0-11-16,-3 0-19 0,-2 1-26 0,2-1-21 15,0 0-30-15,2-1-34 0,2-1-52 16,0 0-108-16,2-2-187 0,5-5-21 0,4-4-437 0</inkml:trace>
  <inkml:trace contextRef="#ctx0" brushRef="#br3" timeOffset="191627.42">11657 7053 2201 0,'0'0'104'0,"0"0"-3"0,0 0-16 0,0 0-1 15,0 0-15-15,0 0 7 0,0 0 7 16,0 0-10-16,0 0-11 0,0 0-12 0,0 0-6 16,0 0-9-16,0 0-7 0,137 97-6 0,-111-87-9 15,4 1-1-15,-1-1-5 0,1 1-4 16,1 0-6-16,-1 1-10 0,1 1-14 0,0 1-21 16,-2 2-20-16,-1-1-41 0,-2 1-51 0,-2 2-92 15,-2-1-169-15,-8-3-166 0,-4-5-825 0</inkml:trace>
  <inkml:trace contextRef="#ctx0" brushRef="#br3" timeOffset="192007.43">12297 7364 2172 0,'0'0'114'0,"0"0"18"15,0 0 17-15,0 0-28 0,0 0-41 0,0 0-21 16,0 0-9-16,0 0-11 0,134-36-6 16,-114 36-8-16,-1 1-5 0,1 4 1 0,-3 1-12 15,-3 2-2-15,-3 0-3 0,-1 1-5 0,-2 2 4 16,-5 0-1-16,0 3 0 0,-3-1-4 16,-3 2 0-16,-5 1-5 0,-3 0-3 0,-3 1 3 15,-4-1-2-15,3 0 3 0,-3 1 1 0,-1-2 3 16,3 0-1-16,-3 0 4 0,4-1 1 15,4-1-3-15,0-2 2 0,2 0-1 0,5-2-2 16,1-1 3-16,3-1 0 0,0 0-1 0,2 1 0 0,2-3 2 16,5 2-1-16,2-2 1 0,0 0 2 15,5-2 2-15,-1 1-3 0,5-1 3 0,-2 0-2 16,4 0-4-16,-1-1 1 0,0 2-6 0,4-2-4 16,-3 0-15-16,1 1-23 0,-3-2-33 15,1 1-48-15,3 1-71 0,0-2-144 0,-10-1-238 16,-4 1-831-16</inkml:trace>
  <inkml:trace contextRef="#ctx0" brushRef="#br3" timeOffset="192779.53">12488 6863 1160 0,'0'0'161'0,"0"0"34"16,0 0 26-16,0 0-2 0,0 0-53 0,0 0-40 15,0 0-11-15,0 0-13 0,0 0-16 16,0 0-12-16,0 0-9 0,0 0-7 0,0 0-5 15,29-85-8-15,-28 85-8 0,-1 0-5 0,0 0-6 16,0 0 2-16,0 3 1 0,0 2 2 16,0 4 1-16,0 2-8 0,0 3-4 0,-2 3-6 15,0 0-6-15,-1 1 0 0,3 2-1 0,0 1-4 16,0-2-1-16,0 2 0 0,0-1-3 0,1 0-2 16,3-1-5-16,-1-2-14 0,-1-1-16 0,4-1-20 15,-2-1-28-15,4-2-35 0,0-3-51 0,-3-1-90 16,4-2-169-16,-2-2-138 0,-3-2-809 0</inkml:trace>
  <inkml:trace contextRef="#ctx0" brushRef="#br3" timeOffset="193064.33">12289 6905 1768 0,'0'0'123'15,"0"0"-6"-15,0 0 6 0,0 0 1 0,0 0-23 16,0 0-10-16,0 0-8 0,0 0-8 0,0 0-6 16,0 0-10-16,0 0-7 0,0 0-4 0,0 0-6 15,120 12-6-15,-94-12-8 0,-3 0-4 0,1 0-7 16,2 0-6-16,0 0-2 0,0 0-5 15,-1-3-3-15,0 1-6 0,-2 1-8 0,2 1-19 16,-1 0-24-16,-2 0-42 0,5 0-67 16,-5 0-119-16,-3 0-263 0,-8 0-649 0</inkml:trace>
  <inkml:trace contextRef="#ctx0" brushRef="#br2" timeOffset="203854.61">6025 5617 170 0,'0'0'15'0,"0"0"4"16,0 0 10-16,0 0 15 0,0 0 25 0,0 0 36 15,0 0 35-15,0 0 31 0,0 0 15 16,0 0-5-16,0 0-6 0,0 0-7 0,70-120-9 15,-69 110-12-15,-1-2-14 0,0 1-25 0,0 0-19 16,-2 0-17-16,-4 1-14 0,2-1-8 0,-5 2-10 16,-1 0-1-16,-1-2-6 0,-4 4-4 0,0 0-3 15,-5 3-5-15,-1 1-1 0,-4 0-5 0,-1 3-3 16,-4 0-3-16,-4 3-2 0,-1 1-1 16,-5 3-2-16,2 1-1 0,-5 1-1 0,1 2 2 15,1 0-2-15,-2 2 3 0,-5-1-1 0,4 5-1 16,-3 1 0-16,2 3-1 0,-2 2 1 0,4 3 3 15,-2 1 4-15,9 1 6 0,0-1 2 16,9 2 3-16,2 2-8 0,6 0-5 0,6 4-5 16,3 0-7-16,4 2 5 0,4 0 0 0,4-1 1 15,0 3 2-15,6-4-3 0,4 2-3 16,3-2-1-16,5-1-1 0,0 0 2 0,5-2-2 16,2-3 1-16,3 3-1 0,2-4-3 0,4 0 1 15,3-2-3-15,0-1 0 0,4-4 5 16,0-3 0-16,3-2 2 0,-1-2 4 0,-2-4 0 15,4-1-2-15,-3-5 2 0,2-2-2 0,-1-2 3 16,-1-3 1-16,3-5 5 0,-3-5 1 0,1-3-1 16,-3-3 2-16,1-1-1 0,-2-4 0 0,-1-3 1 15,1-1 0-15,-1 0 1 0,-3-2 1 0,-3 0 1 16,-1-1 0-16,-4 0 3 0,-5-3 1 0,-1 0 0 16,-4-2 0-16,-4 2 1 0,-5-3-1 15,-2 2 0-15,-6-2 2 0,-2 2-2 0,-1 0 1 16,-9 1-1-16,-3 1-2 0,-7 6-1 15,-5 0 2-15,-4 7-6 0,-6 2-5 0,-6 6-3 16,-6 3-6-16,-6 5 1 0,2 2 0 0,-3 2-2 16,-3 1 2-16,5 4-6 0,1 1-5 15,2 2-10-15,7 0-16 0,2-2-24 0,9 1-47 16,7 0-57-16,5 0-138 0,8-1-289 0,3-3-853 16</inkml:trace>
  <inkml:trace contextRef="#ctx0" brushRef="#br2" timeOffset="204789.14">8181 7861 405 0,'0'0'253'0,"0"0"-40"16,0 0 61-16,0 0 35 0,0 0-38 0,0 0-81 15,0 0-49-15,0 0-20 0,0 0-13 0,5-121-12 16,-9 105-14-16,-2 3-11 0,-4-2-10 16,0 2-13-16,-3 0-10 0,-4 3-9 15,-3 1-6-15,-6 3-5 0,-3 4 1 0,-3 2-4 0,-3 0 1 16,-4 7 0-16,0 4-1 0,-4 3 1 0,-3 6-6 16,0 2 2-16,-1 3-5 0,2 6 2 15,0 2 1-15,3 3 0 0,4 2 4 0,5 0-5 16,3 4-1-16,5 0-1 0,6 3-1 0,8 0-1 15,5 1-3-15,2-3-3 0,4 1 0 0,5-2 0 16,8 0-1-16,4-1 5 0,3-3-5 0,7 0 1 16,4-1-3-16,6-3-3 0,2-1 1 15,6-3-3-15,1-4 3 0,3-1 1 0,2-2 1 16,-1-4 1-16,1-2-1 0,0-2 2 16,-1-5 1-16,-3-4 1 0,0-3 1 0,-1-3 5 15,-4-3-3-15,-2-6 3 0,-5-4 3 0,-1-5-3 16,-6 0 7-16,0-3 1 0,-7-3 4 0,-1-4-1 15,-2-3 5-15,-5-3 1 0,1-5-1 0,-4-3 1 16,-2-4-7-16,0-2-3 0,-1-4-5 0,-4-1 0 16,-3-2-1-16,0-1-4 0,0 2 4 0,-7-2-6 15,3 4 2-15,-5 2 1 0,-1 4-4 16,-2 3-1-16,-1 5 0 0,-4 3 0 0,-2 7-1 16,-3 5 2-16,-1 5-4 0,-5 5-2 15,0 2 0-15,-1 4-4 0,-1 5-3 16,0 3-6-16,2-1-9 0,1 6-21 0,1 2-28 0,2 4-54 15,2 1-76-15,3 5-193 0,4-3-223 16,8-6-825-16</inkml:trace>
  <inkml:trace contextRef="#ctx0" brushRef="#br2" timeOffset="206169.7">5782 6853 506 0,'0'0'91'0,"0"0"55"15,0 0 20-15,0 0 23 0,0 0-8 0,0 0-33 16,0 0-29-16,0 0-29 0,0 0-22 15,0 0-11-15,0 0-5 0,0 0 7 0,-77 70-1 16,69-35-5-16,0 3-3 0,1 3-8 0,3 6-7 16,0 1-4-16,0 2-6 0,5 3-8 0,-1 1-4 15,6 4-6-15,1 2-4 0,3-2-1 16,5 4-4-16,-2-1 2 0,7 1 3 0,-2 2 0 16,5-1 1-16,4 0 4 0,3 2 5 0,0-2 5 15,3 2 5-15,4 1 0 0,0 0-5 0,5 2-6 16,3-1-2-16,2 2-5 0,4 0-3 15,3 0 1-15,3 2-6 0,1-3 1 0,6 1 0 16,3 2-4-16,3-4-1 0,4 1-4 0,4-2-1 16,6 0 1-16,3-3 5 0,3 0 4 0,6-3-2 15,2-1 0-15,1-3-1 0,6-3-3 0,2-2 1 16,2-4 3-16,5 1-1 0,1-6 1 0,4-2 2 16,3-2-3-16,0-3 4 0,3-6 2 15,4-2 2-15,-1-3 1 0,3-3 0 0,-3-4 0 16,3-1-3-16,-1-3 1 0,1-1 0 0,0-2 0 15,0-1 0-15,2-2 6 0,1 0-3 16,-1-1 0-16,0-2 3 0,2 1-8 16,0-2 8-16,1-2-2 0,-3 1-2 0,0-4 5 15,1 2-4-15,-3-1 0 0,0-2 2 0,-1-3 0 16,-1-2-3-16,-1 0 0 0,2-3-2 0,-4-2-2 16,2-1 0-16,-3-2-2 0,2-4 4 0,-3 0 0 15,-2-2 3-15,-1-2-2 0,-2-1-2 0,-2-1 1 16,1-2-2-16,-4 0 4 0,5-4-3 0,-5 0 4 15,0-2-2-15,-2-1-2 0,0-3 3 16,3 2-1-16,-1-5 2 0,0 1-1 0,0-4 1 16,-1-2-8-16,3-1 6 0,0-2 0 0,-1 0 0 15,0 0 6-15,-2-1-6 0,-2 1 0 0,-3-1-4 16,2-2 2-16,-3 0 0 0,0 2-1 0,-4-3 6 16,-2 0-4-16,0-1 4 0,-5 1-1 15,-1-2 0-15,-3-2 1 0,0 3 3 0,-5 1 5 16,0 0-2-16,-1 2 7 0,-2 1-8 0,-2 0-2 15,-4 2-1-15,0 1-3 0,0 1 3 0,-1 2-1 16,0 1-1-16,2 4-3 0,-5-1 2 16,3 1-2-16,-6 2-1 0,1 2 1 15,0 1-1-15,-1 1 2 0,-1 4-2 0,-2 0 3 16,-1 4-3-16,1 2-2 0,-6 0 2 0,-7 4 0 16,-3 0 2-16,-5 3 0 0,-6 2-1 0,-5 2-3 15,-5 2 2-15,-7 1-3 0,-5 3-7 0,-8 3-4 16,-4 0-16-16,-5 2-18 0,-2 1-26 0,0 0-43 15,-8 1-87-15,-4 5-205 0,1 0-111 0,1-3-681 16</inkml:trace>
  <inkml:trace contextRef="#ctx0" brushRef="#br2" timeOffset="207605.07">8747 8779 1093 0,'0'0'40'0,"0"0"2"15,0 0 33-15,0 0 9 0,0 0-8 0,0 0-17 16,0 0-34-16,0 0 3 0,0 0 18 0,0 0 8 16,0 0-3-16,0 0-4 0,0 0-8 15,23 101-1-15,1-85 5 0,6 1 12 0,4-1 11 16,1 3 3-16,4-2-9 0,5 0-14 0,3 1-3 15,4-2 5-15,2 0 0 0,4-1 5 16,2 0-12-16,7-1-11 0,-3-2-1 0,7-1-11 16,0-2 0-16,3 0-8 0,5-2-5 0,3-1 0 15,2-4-3-15,4 1 3 0,4-3-2 0,2 0-2 16,-1 0-1-16,3-3-2 0,2-1 0 16,0-3 4-16,3-1-1 0,-1-2 0 0,-2-1 0 15,3-2-5-15,0-1 1 0,-1-3-2 0,-4 1-1 16,4 0 1-16,0-3 1 0,-1 1 0 0,1 0-1 15,-5-3 0-15,2 2-3 0,-2-2-4 0,-1 0 3 16,1-1-2-16,1 1-1 0,-4-2 2 0,-3 0-3 16,0 0 3-16,-5 1 6 0,-4-2 0 15,-2 2 1-15,-2-1 5 0,-3 3 0 0,-3-1 4 16,-4-1-1-16,3 0 0 0,-5 2-2 0,-3-4-2 16,-1 1 3-16,-4 0 0 0,0 0 2 0,-2 3-1 15,1-1 1-15,-3 1-2 0,0 0-1 16,0 1 3-16,0-1-6 0,2 1 5 0,-2 1-2 15,3-1 1-15,-4 1 5 0,2-2-4 0,0 3-1 16,0-1 0-16,0-1-1 0,5 2-1 16,-3 1 1-16,1 0-1 0,2-2 0 0,0 2 1 15,1 0 0-15,0 1 0 0,2-1-2 0,-4 1 2 16,0 0-3-16,-1 1 2 0,-4-1 3 0,0 2-4 16,-3-1-2-16,1 0 1 0,-5-1-2 15,2 0-1-15,-4 1 2 0,-1 0-2 0,2-1 0 16,-5 1 1-16,1 0 0 0,-3 0 2 0,0 0-2 15,-2 0 2-15,-4 3 0 0,-3-1 0 16,-2 2 2-16,-2 1-1 0,-1-2 0 0,-3 1-1 0,1 1-1 16,2 0 1-16,-2-2 1 0,1 2-1 0,0 0 1 15,3-1 0-15,-4-1 0 0,1 2 3 16,0-2-5-16,-1 1 0 0,2-1-3 0,0 0-1 16,-1 0 7-16,1-1-3 0,2-1 1 0,-1 2 1 15,0-1-6-15,2-4 3 0,-3 1 1 0,2 1 0 16,-4 0 0-16,0-1-2 0,-2 2-4 15,-1 0 1-15,-6 3-2 0,-1 0 0 0,-4 2-2 16,-3 1-2-16,-3 1-3 0,0 0-12 16,-3 1-11-16,-3 2-16 0,-4-1-17 0,-1 4-9 15,-3-1-18-15,-2 1-29 0,-1 0-33 0,-1 0-50 16,-5 1-66-16,2 4-41 0,-1-1 43 16,-3 0 64-16,-1 2 94 0,2-1 84 0,2 0 11 15,-1 0 10-15,2 0 10 0,2-2 6 0,1 1 3 16,2-2-1-16,-3 0 4 0,3-2 3 0,2 0 5 15,3 2 16-15,0-2 31 0,2-6 43 0,1 1 36 16,5 0 25-16,-4 0 0 0,5-2-18 0,1 0-18 16,1-1-19-16,0-1-15 0,5 3-11 15,2-1-15-15,2 0-13 0,1 1-14 0,5 0-6 0,1 2-2 16,4 0-2-16,2 2-3 0,2 1-3 16,0 1 0-16,3 0 0 0,-3 1 4 0,2 6 1 15,-3 1 2-15,0 4 2 0,-2 2 2 0,-2 1 1 16,1 3-2-16,-4 2-3 0,-3-1-8 15,-3 4-4-15,-3-1-6 0,-2 0-2 0,-5 0-6 16,0 0-4-16,-1 0-1 0,-9-1-7 0,-3 2 1 16,-2-1-7-16,-4 0-12 0,0-1-15 0,-1 1-19 15,-2-4-27-15,1-1-37 0,3 1-60 16,-1-3-117-16,4 0-159 0,4-4-61 0,3-3-228 0</inkml:trace>
  <inkml:trace contextRef="#ctx0" brushRef="#br2" timeOffset="208172.34">16373 7858 816 0,'0'0'262'0,"0"0"5"16,0 0-22-16,0 0-55 0,0 0-72 0,0 0-65 15,0 0-12-15,0 0 11 0,0 0 16 0,0 0 7 16,0 0-6-16,0 0-12 0,0 0-7 0,0 0-5 16,141-4-8-16,-109 1 0 0,-1-1-7 15,4 0-3-15,-1-2-3 0,0 2-3 0,4-2-5 16,-2 1-2-16,-1 1 1 0,-1-2-3 0,-2 0 2 15,-1 0 0-15,-3-1-2 0,-1 2 0 16,2 0-1-16,-6 1 0 0,1 2-3 0,-6 0 1 16,0 1-4-16,-7 1 2 0,-2 0-1 15,-6 0 1-15,2 4 0 0,-4 1 1 0,-1 5 5 16,0 3 1-16,-4 5 5 0,-1 0-2 0,-4 3-4 16,-2 1-4-16,-1 3-4 0,-4-1-3 0,3 3-2 15,-5 0 0-15,2-1 0 0,-2 2 0 0,-1-2-1 16,0 0-11-16,0 0-10 0,2-5-19 15,1 0-18-15,2-2-36 0,0-1-59 0,4-2-95 16,1-1-265-16,5-5-259 0,0-3-171 0</inkml:trace>
  <inkml:trace contextRef="#ctx0" brushRef="#br2" timeOffset="211155.45">4878 4497 1627 0,'0'0'175'0,"0"0"26"0,0 0 15 0,0 0-30 16,0 0-72-16,0 0-49 0,0 0-24 15,0 0-13-15,0 0-3 0,0 0 2 16,0 0-1-16,0 0-4 0,-40 98-3 0,33-76-1 16,-1-1-4-16,-2 4-2 0,-5-2-3 0,4 1-4 15,-4 2-7-15,-1-1-3 0,-2 0-11 0,3 0-16 16,-3-3-16-16,4-1-39 0,-2-1-61 0,4-1-93 15,-1-2-174-15,5-4-133 0,1-5-639 0</inkml:trace>
  <inkml:trace contextRef="#ctx0" brushRef="#br2" timeOffset="211398.91">4530 4576 2316 0,'0'0'6'16,"0"0"13"-16,0 0 9 0,0 0 20 16,0 0 26-16,0 0 18 0,0 0 7 0,0 0 2 15,0 0-21-15,0 0-25 0,0 0-13 0,0 0-4 16,141 115-12-16,-117-100-7 0,3 0-4 16,0-1-11-16,0 1-1 0,1-1-3 0,1-1-13 15,-4 1-5-15,1-2-12 0,-1-1-22 0,1 1-17 16,-4 0-42-16,1-3-75 0,-1 0-149 0,-4-2-274 15,-7-3-854-15</inkml:trace>
  <inkml:trace contextRef="#ctx0" brushRef="#br2" timeOffset="211921.72">5161 4806 2520 0,'0'0'-52'0,"0"0"35"16,0 0 76-16,0 0 5 0,0 0-22 0,0 0-16 16,0 0-6-16,0 0-3 0,119-47 0 0,-105 47 2 15,-1 0-5-15,1 1-1 0,-1 5-6 0,-4 0 0 16,-1 2 0-16,-4 0-4 0,0 2 0 0,-1-2-2 15,-2 3 0-15,-1 0 0 0,0 0 6 0,-7 0 1 16,0 2-1-16,-1-3 2 0,-2 2-5 0,0-2-3 16,0 0-2-16,0-2-1 0,2-1-2 15,1-1 0-15,3 0 1 0,0-2-6 0,2 0-6 16,1-2-16-16,1 1-14 0,0-2-14 0,0 1-11 16,3-1 2-16,1 0-2 0,-1 1 9 15,5-1 6-15,-1 0 8 0,0 1 15 0,2 1 8 16,0-1 12-16,2 0 5 0,-1 2 3 0,-1 2 1 15,2-2 2-15,-1 3 1 0,0 0 0 0,2 0 6 16,0 2 0-16,-1 0 3 0,1 0 7 0,-4 1 7 16,1 2 9-16,-1-2 14 0,-3 3 14 15,-2-4 12-15,-3 2 12 0,0-2 6 0,-3 1-3 16,-6-1-11-16,-4 2-14 0,-3 2-15 16,-4-3-15-16,-2 1-1 0,-5 1-6 0,0-2-3 15,0 1-3-15,0 0-3 0,4-3-5 0,0-1-8 16,3-1 2-16,4-2-10 0,3 0-5 0,1-1-10 15,3 0-25-15,2-1-42 0,1-2-80 0,2 0-205 16,4 0-292-16,-1 0-836 0</inkml:trace>
  <inkml:trace contextRef="#ctx0" brushRef="#br2" timeOffset="212398.05">5080 4105 1679 0,'0'0'694'0,"0"0"-653"0,0 0 9 0,0 0 5 16,0 0 3-16,0 0-14 0,0 0-9 15,0 0-7-15,0 0 1 0,0 0 5 0,0 0-5 16,0 0-4-16,0 0-12 0,8 111-7 0,-6-87-7 16,0 0 2-16,-1 3-4 0,1 0-3 15,0 1-5-15,-1 1-24 0,-1 0-25 0,2-2-38 16,-2 1-61-16,1 1-56 0,0-4-81 0,4 0-136 15,-2-6-34-15,-2-6-573 0</inkml:trace>
  <inkml:trace contextRef="#ctx0" brushRef="#br2" timeOffset="213766.9">5053 4046 21 0,'0'0'221'15,"0"0"-182"-15,0 0 16 0,0 0 35 0,0 0 30 16,0 0 22-16,0 0 3 0,0 0-8 0,0 0-4 15,0 0 2-15,0 0 4 0,0 0 5 0,0 0 9 16,0 0-3-16,-9-1-8 0,7 1-23 0,1 0-25 16,1 0-25-16,-1 1-23 15,-1 1-8-15,0 4-7 0,-3 3 6 0,2 6 4 16,-4 1 5-16,2 2-1 0,-1 1 0 0,0 3-3 0,1-2-9 16,-1 0-2-16,2 1-7 0,1 0-4 15,-3 1 0-15,4-1-5 0,-4 2 2 0,4-1-3 16,-1-1 1-16,-1-1-2 0,0 2-1 0,4-3-1 15,0-1-3-15,0 1-2 0,0-1-3 16,0-2-3-16,4 0-6 0,2 1 4 0,0-2-1 16,-1-1 0-16,4 1 0 0,2-2-3 0,-1-1-7 15,0 0-9-15,3-2-6 0,2 0-16 0,-1-1-3 16,2-2-14-16,-1-1-14 0,2-1-26 0,-1 0-58 16,0-1-66-16,1 1-110 0,-3-1-147 15,-3-1-396-15,-2-1 510 0</inkml:trace>
  <inkml:trace contextRef="#ctx0" brushRef="#br2" timeOffset="214114.78">5291 4278 1900 0,'0'0'85'0,"0"0"-21"0,0 0 36 0,0 0 25 16,0 0-21-16,0 0-45 0,0 0-31 0,0 0-9 15,0 0 13-15,0 0 16 0,0 0 11 0,0 0 6 16,0 0-4-16,45 7-5 0,-30-7-11 16,0 0-8-16,3-1-12 0,2-2-11 0,0-2 1 15,3 0-13-15,-1 2-4 0,3-1-16 16,-4 1-24-16,1-1-25 0,-1 1-37 0,-1 1-54 16,-2-1-78-16,-1 1-111 0,-1 0-195 0,-5 0-300 15,-3 2 257-15</inkml:trace>
  <inkml:trace contextRef="#ctx0" brushRef="#br2" timeOffset="214438.1">5677 3880 1698 0,'0'0'738'0,"0"0"-738"15,0 0 24-15,0 0 29 0,0 0 2 0,0 0-22 16,0 0-20-16,0 0-1 0,0 0 18 16,0 0 16-16,0 0 3 0,0 0-5 0,0 0-8 15,91 130-4-15,-77-101-7 0,1 2-1 0,0 0-5 16,-2 2-4-16,-1 0-2 0,0 0-5 0,-3 2-3 15,-2 0-4-15,-1 3-2 0,-3-2-9 0,-3 2-20 16,-2-3-29-16,-7 3-60 0,-4-3-107 0,-3 3-184 16,5-10-209-16,1-10-830 0</inkml:trace>
  <inkml:trace contextRef="#ctx0" brushRef="#br2" timeOffset="-213113.57">9372 7989 610 0,'0'0'297'16,"0"0"69"-16,0 0 13 0,0 0-27 0,0 0-78 15,0 0-66-15,0 0-55 0,0 0-43 16,0 0-34-16,0 0-25 0,0 0-15 0,0 0-11 16,-16 10-3-16,6 3-9 0,-4 2-2 0,2 4-3 15,-5-1-3-15,1 1 0 0,-3 1-4 16,0 0-2-16,-2 0-10 0,2-2-3 0,3 0-16 16,-1-2-25-16,3 2-21 0,1-3-47 0,2-2-53 15,2 1-65-15,-1-2-126 0,5-1-160 16,-1-4 5-16,4-1-337 0</inkml:trace>
  <inkml:trace contextRef="#ctx0" brushRef="#br2" timeOffset="-212880.51">8995 8041 1871 0,'0'0'110'0,"0"0"20"16,0 0 4-16,0 0 19 0,0 0-22 0,0 0-24 15,0 0-5-15,0 0-15 0,0 0-12 16,122 26-9-16,-94-18-14 0,-1 0-12 0,4 2-9 16,2-2-9-16,-1 0-10 0,3 1-4 0,1-1-6 15,-4 1-7-15,0-1-4 0,-2 3-21 16,-1-2-24-16,1 2-37 0,-7 0-56 0,3 0-80 16,-4 3-113-16,-1-1-243 0,-6-3-285 0,-6-3 89 0</inkml:trace>
  <inkml:trace contextRef="#ctx0" brushRef="#br2" timeOffset="-212510.5">9706 8172 1544 0,'0'0'569'0,"0"0"-372"0,0 0 18 0,0 0-18 16,0 0-49-16,0 0-63 0,0 0-36 0,0 0-20 15,0 0-2-15,0 0-2 0,0 0 1 0,0 0 2 16,0 0-3-16,8 25 1 0,-8-12-4 16,0 0 4-16,-5 1-6 0,1-1-1 15,-1 2-1-15,0 3-7 0,1-4 3 0,-1 3-6 0,2-2 0 16,-2 0-1-16,2-2-2 0,3 2 0 16,-1-3 0-16,1 0 1 0,0-2-5 0,0-1 3 15,1 0-3-15,4-1-3 0,0-1 4 0,-2-2-1 16,3 0 3-16,-2-3 3 0,4 0 1 0,2 1-2 15,-2-3 1-15,2 0-4 0,3 0 1 16,-2 0-1-16,5-4-2 0,-3-1 6 0,5 1-6 16,-5-2 3-16,5 0-2 0,-6 0-8 0,3 1 4 15,-2 0-10-15,-3 0-7 0,1 1-11 16,-2 1-27-16,-4 0-26 0,3 1-38 0,0 1-62 16,-5 0-77-16,4 1-158 0,-5 0-214 0,0 0-801 0</inkml:trace>
  <inkml:trace contextRef="#ctx0" brushRef="#br2" timeOffset="-212276.26">9948 8321 2073 0,'0'0'256'0,"0"0"5"0,0 0-41 0,0 0-67 16,0 0-57-16,0 0-36 0,0 0-16 0,0 0-4 15,0 0 3-15,0 0 6 0,0 0-2 0,0 0-3 16,0 0-5-16,0 0-10 0,-29 82-3 0,21-63-10 15,3 1-7-15,-3 2 0 0,-2 2-7 16,3 0 0-16,2 0-4 0,-2-1-4 0,1 0-7 16,1-2-6-16,2 0-13 0,-3-2-15 0,5-1-17 15,-1 0-22-15,-1-3-29 0,3-2-59 0,0 0-98 16,0-5-272-16,0-3-812 0</inkml:trace>
  <inkml:trace contextRef="#ctx0" brushRef="#br2" timeOffset="-211773.19">9878 7495 1527 0,'0'0'510'0,"0"0"-395"16,0 0 20-16,0 0 6 0,0 0-8 0,0 0-32 16,0 0-19-16,0 0-8 0,0 0-6 0,0 0-4 15,0 0-7-15,-93 120-6 0,85-96-4 0,3 2-9 16,-1 2-5-16,3 0-3 0,-1 2-9 0,2-2-8 15,2-2-7-15,0 1-5 0,6-3-4 0,0-1 0 16,3 0-3-16,1 0-4 0,5-2-11 0,0-2-10 16,3-2-11-16,-1 0-23 0,1-3-21 15,0 0-44-15,3-3-71 0,-1-2-116 0,-6-3-298 16,-3-3-846-16</inkml:trace>
  <inkml:trace contextRef="#ctx0" brushRef="#br2" timeOffset="-211526.2">10031 7837 2515 0,'0'0'39'0,"0"0"19"16,0 0 17-16,0 0 26 0,0 0-13 15,0 0-26-15,0 0-17 0,0 0-11 0,0 0-3 16,122-39-10-16,-102 37-5 0,-1 1-6 0,1-3-3 16,1 3-5-16,0 1-8 0,0 0-7 15,0 0-21-15,-1 0-22 0,0 0-38 0,0 0-65 16,-3 2-73-16,-3 1-130 0,-4-1-222 0,-2 0-535 0</inkml:trace>
  <inkml:trace contextRef="#ctx0" brushRef="#br2" timeOffset="-211279.69">10454 7589 2103 0,'0'0'138'0,"0"0"-36"15,0 0 25-15,0 0 41 0,0 0-8 0,0 0-33 0,0 0-28 16,0 0-16-16,0 0-6 0,0 0-15 15,0 0-7-15,63 118-11 0,-54-97-21 0,1 3 0 16,1-1-9-16,-1 1-5 0,0 2 2 16,-3 0-7-16,-1 0-4 0,-4-1-6 0,-2 1-14 0,0-1-21 15,-2 1-29-15,-7-1-48 0,-3 0-69 16,-1 0-107-16,-2-7-315 0,9-7-828 0</inkml:trace>
  <inkml:trace contextRef="#ctx0" brushRef="#br2" timeOffset="-210445.67">9432 7949 0 0,'0'0'198'15,"0"0"-92"-15,0 0 3 0,0 0 26 0,0 0 21 16,0 0 7-16,0 0-4 0,0 0-5 0,0 0 0 16,0 0-4-16,0 0-10 0,0 0-8 0,0 0-12 15,0 0-10-15,25-35-11 0,-25 34-10 0,0 1-5 16,2 0-6-16,-2 0-3 0,0 0-4 16,0 0-11-16,0 0-14 0,0 0-18 0,0 1-17 15,-2 4-9-15,-3 0-4 0,0 3-1 16,-1 1 1-16,-3 0-3 0,0 1-6 0,2 3-12 15,-2 0-27-15,0 0-52 0,-1 1-74 16,-2 2-160-16,5-3-188 0,-2-2-842 0</inkml:trace>
  <inkml:trace contextRef="#ctx0" brushRef="#br1" timeOffset="-194542.32">3960 2174 0 0,'0'0'147'0,"0"0"-108"0,0 0-17 15,0 0-3-15,0 0 6 0,0 0 10 0,0 0 32 0,0 0 28 16,0 0 32-16,0 0 26 0,0 0 5 16,0 0 1-16,-14-44-5 0,14 40-9 0,-3-2-15 15,3-1-10-15,0 1-19 0,0 0-7 0,0 0-7 16,-1 1-3-16,0 0 9 0,0 2-1 0,0 1-3 15,-2-1-19-15,2 1-6 0,0 1-19 0,1 0-10 16,0 1 4-16,0-2-17 0,0 1 1 16,0 0-7-16,0 1 0 0,0 0-4 0,0 0 7 15,0 0 4-15,0 0-13 0,0 0 10 0,0 0-14 16,0 0 1-16,0 1 1 0,0-1-5 16,0 1-5-16,0-1-1 0,0 2 5 0,2 0-6 15,2 0 9-15,-2 1-8 0,-1 0-1 0,7 2 7 16,-4-1 0-16,3 2 6 0,1 1-6 0,-3 0 7 15,4-2-11-15,-2 4 4 0,-2-3 2 0,3 0-5 16,2 1 4-16,-2-1-6 0,0 1 6 0,-1 0-5 16,1 0 6-16,1-1 1 0,-2 1-6 15,-2 0 6-15,4 0-2 0,-2 3-1 16,-3-5 0-16,4 2 2 0,1-1-3 0,-4-1 0 16,3 1 4-16,-2 0-6 0,-1-1 3 0,4 1-2 15,-2-2 0-15,-2 2-1 0,3-1 3 0,0-1 2 16,-3 2-4-16,3 0 10 0,1 0-5 0,0 3 0 15,0-3 1-15,-3 0 1 0,3 0-3 0,1 0 3 16,0 0 5-16,0 0-12 0,0-1 6 16,-1 2-3-16,0-1-7 0,-1-1 5 0,-1 1 0 15,0 1-1-15,2-1 2 0,-1 3 4 0,3-2-4 16,-3 1 2-16,-2 0 2 0,4 0-4 16,-1 0 3-16,1 0-2 0,0 1 3 0,-1 0-5 15,1 0 4-15,-1 2-3 0,1-2-6 0,-1 2 7 16,1-2-5-16,0-1 3 0,0 0 0 0,1 0 0 15,1 0-2-15,-1-1 3 0,-1 1 1 16,1 0-6-16,-1-1 4 0,2 0-3 0,-1 1 4 16,-2-1-3-16,2 0 4 0,-1 0-2 0,-1 0-6 15,2-1 9-15,-2 1-5 0,1-1 2 0,0 0 5 16,-1 0-4-16,0 0 0 0,0 2 3 16,-1-4 3-16,0 3-7 0,0-1 5 0,-1 0-3 15,2 0-3-15,-5 0 0 0,3-2 3 0,-3 0-4 16,2 1-4-16,-2-2 8 0,3 0-6 0,-4 0 2 15,1 0 7-15,1 0-8 0,-3-1 2 0,4 2 1 16,-3-1-2-16,3 0 1 0,-3 0 3 16,0 1-3-16,4-1-1 0,-4 1 4 15,3-1-3-15,-3 0 1 0,5 0-2 0,-2 2 4 0,0 0-4 16,0 1 4-16,-1-1 4 0,4 1-8 0,-2 0 2 16,-2 0-2-16,2 1 1 0,4-1-1 15,-3 0 5-15,0 1-7 0,1-1-1 0,-2 1 6 16,2-1-3-16,0-1 4 0,1 1-4 0,-1 0 6 15,-1 1-1-15,0-2 2 0,0 2 5 0,1 0-9 16,-2 0 3-16,0 0 0 0,1 1 1 16,1 0 6-16,0 2 1 0,0 0-5 0,-1-1-2 15,-2 1 2-15,3 1-5 0,1-1 3 0,-2 1 1 16,1 1-2-16,0 1-1 0,-1 0 1 16,-1-2-1-16,2 1-3 0,2 0 1 0,-1 0-4 15,0 0 3-15,1-1-1 0,0 0 1 0,-1-1-1 16,2 0-2-16,-2 0 3 0,2 1-4 0,0-3 4 15,-1 3 2-15,1 1-4 0,-1-3 3 0,-1 1-2 16,2 0 0-16,0-1-1 0,0 2 2 0,-1 1-2 16,0-1 0-16,-1 1 3 0,3-2-3 15,-3 0 3-15,1-1-1 0,0 2 1 0,1-1-2 16,-1 1 2-16,1-1 1 0,0 1-6 0,0-1 6 16,-2 0-4-16,1-1 1 0,-1 0 1 0,0-1-2 15,1 2 0-15,-2-2 0 0,-1 0 2 16,1 0-2-16,1 1 0 0,-2-1 2 0,1 0-2 15,0 1 0-15,1-1 3 0,-1 2-2 0,0-2-1 16,2 1 3-16,-1 0-2 0,-2 0 0 0,2 1 0 16,-1-1-1-16,1 0 1 0,0 0 0 15,-2 0 3-15,3 0-3 0,-2 1 1 0,0-1 0 16,-1 0-2-16,2 2 1 0,0-3-1 0,0 1 0 16,-1-1 2-16,1 1 0 0,-1-1-2 0,1 2-2 15,1-1 3-15,-2-2-1 0,0 3 2 16,1 0 1-16,-2-1-3 0,1 2 2 0,-1-1 0 15,3 0 1-15,-2 1-1 0,-1-1 2 0,2 1-2 16,-2 0 1-16,0-2-1 0,1 2-1 0,0-1 0 16,3 2 5-16,-3-2-3 0,2 1-1 15,-1-2 2-15,-3 3-6 0,5-1 4 0,0-1 2 16,1 3-1-16,-2-2 4 0,-1 2-2 0,2-2 0 16,-1 2-1-16,0 1-1 0,-1-2-1 0,1 1 0 15,-1 1-2-15,3 0 4 0,-1-2-3 16,0 2 0-16,-1-1 1 0,0-2-5 0,1 1 4 15,-2-2 0-15,3 2 0 0,0-1 6 0,-1 1-7 16,1-1 4-16,0-1-3 0,0 2-1 16,-1 0 4-16,0-2-5 0,-1 1 3 0,1 0-2 15,0 1 0-15,0 0 2 0,-1-2 0 0,2 2 1 16,-2-1-3-16,1 0 2 0,0 0 0 0,0 1 1 16,-1 1-3-16,2-1 3 0,-2-1-2 15,1 1-2-15,-1-1 6 0,0 0-7 0,2-1 4 16,-1 1 0-16,0 0-4 0,-2 0 5 0,2 0-4 15,-1-1 3-15,0 2-2 0,1-2 3 0,1 2-1 16,-2-2-2-16,1 1 5 0,-2 1-5 0,1-2 2 16,2 2-2-16,-3 0 4 0,2-2-4 0,-1 0 3 15,0 1 1-15,-2 0-5 0,3-2 4 0,-1 2-3 16,-3-1 2-16,3-1-2 0,-1 2 2 16,-2-2 0-16,1 1-2 0,0 0 5 0,1 0-6 15,0 0 4-15,-1-2-1 0,-1 1 0 0,2 0-1 16,-1-1 1-16,-1-1-1 0,-1 1-6 15,2-1 8-15,-1 2-5 0,0-1 4 16,0 1 3-16,-2-1-5 0,3 0 1 0,-1 0-1 0,-2 0 3 16,2-1-3-16,2 0 2 0,-3 1 1 15,0-1-4-15,0 0 3 0,1-1 0 0,1 1-2 16,-1 2-4-16,2-2 5 0,-1-1-4 0,1 1 4 16,-3-1 4-16,3 1-4 0,-1 0 2 0,-2 0-3 15,2 0 5-15,-2 0-6 0,1 0 2 16,0 0 1-16,4 0-2 0,-5 1 5 0,1-1-5 15,2 1 1-15,-2-1-4 0,0 1 5 0,0-1-1 16,4 2-1-16,-5-1 5 0,3 0-7 0,0-1 4 16,-1 2 0-16,0-2-2 0,1 2 1 0,1 0 0 15,0-1 1-15,1 2-6 0,-1-3 7 0,0 1-2 16,0 0-1-16,0 2 7 0,-1-1-7 0,2 0 2 16,1 0-1-16,-1 1 3 0,-1 0-1 15,1-1 2-15,0 0 0 0,-1 2-5 0,-1-2 3 16,4 1-1-16,-3 1 0 0,1-1-1 0,-1 2 1 15,1-2-2-15,0 1 1 0,2 0 3 16,-1 0-3-16,-2 0 2 0,0-1-3 16,1 0 1-16,0 0 0 0,3 2 0 0,-5-1 0 0,1-1-3 15,2-1 4-15,-1 0-2 0,-1-1 2 16,1 2 3-16,0-2-5 0,-1 0 0 0,0 1 0 16,0 1-2-16,2-1 4 0,-2 1 0 0,0-1-2 15,2 0 3-15,-2 0-2 0,0 0-1 0,0 1 3 16,0 0-3-16,2 0 3 0,-1 2-2 15,-3 0 0-15,2-2 2 0,-1 0-2 0,-1 1 0 16,1-1-1-16,0 0-2 0,0-1 1 0,1 2 4 16,-2 0-1-16,1-1-1 0,-1 0 1 0,2-2-2 15,-3 1 1-15,1 0-1 0,2-1 1 0,-1 2-1 16,-1-1 0-16,2 0 4 0,-2 1-4 16,1 1 0-16,1-2 0 0,-1 1-4 0,0 0 5 15,1 0 2-15,-1-1-1 0,1 1 1 0,0 0-3 16,1 1-1-16,1 0 0 0,-1-1 1 0,-2 0 2 15,2 2-2-15,0-2 1 0,1 2 1 16,-2-2-4-16,2 1 4 0,-2 1-2 0,-1 0 0 16,2-1 1-16,1 1-1 0,-1-1 1 0,2 0-1 15,-2 1 1-15,3 0-1 0,-2 0 0 16,-2-2 0-16,4 2 0 0,0 0-1 0,-2-2 1 16,1 1 0-16,0-2-1 0,-2 3 3 0,4-1-2 15,-3 1-1-15,1-1 2 0,1-1-1 0,-2 0 1 16,2 1 1-16,-1 0 0 0,1 0-2 15,0 0 1-15,-2 0-1 0,3 3-1 0,-4-3 1 16,3 0 0-16,-2 0 1 0,-1 1-2 0,0 0 3 16,2-1-2-16,-1 1-1 0,0 1 3 0,-2-2-2 15,2 0-1-15,1 0 0 0,-3-2 2 16,1 2-3-16,3-3 3 0,-2 3 1 0,0-2-3 16,0 2 3-16,0-2 0 0,0 0-4 0,0 0 2 15,0 0 1-15,1 2-2 0,-2-2 4 16,0 1-1-16,4 0-2 0,-4 1 1 0,1 0-1 0,-1 1 1 15,1 0-2-15,-1-1 3 0,-1 0-2 16,4 1-1-16,-2 1 4 0,-1 0-4 0,1-1-1 16,1 1 1-16,0-2 1 0,1 2-2 0,0 0 4 15,-3-2 2-15,5 0-4 0,-4 0 3 16,5 1-3-16,-5 0-1 0,2 1 2 0,-1-2-2 0,2 2 4 16,-1 0-7-16,3-1 6 0,-4 1-2 15,4-2-2-15,-2 3 5 0,2-1-3 0,-1 1 0 16,1-2 2-16,-4 1 1 0,4 1-3 0,-2-2 2 15,0 2-3-15,-1-1-1 0,1 0 3 16,2 0 0-16,-2 0 2 0,0 0-5 0,0 1 2 16,0-2-1-16,1 3 0 0,0-1 5 0,-2 0-3 15,3 1 0-15,-3 1-1 0,3-1 3 0,0 1-5 16,-1-1 4-16,-1-1 0 0,1 0-4 16,-2 0 4-16,2-1-4 0,-2 1 2 0,2 1-4 15,-1-1 6-15,0 1-2 0,1-2-1 0,-3 3 12 16,3-1-13-16,-3 0 5 0,4 0-3 0,-3 2-6 15,1-2 7-15,-2 1-1 0,2-1 2 0,-1 1 1 16,1 0-1-16,-2 0-1 0,2 0 1 16,-1-1-1-16,2 0 2 0,1 1-3 0,-4 2-1 15,3-3 6-15,0 0-5 0,-2 2 2 16,2-2 2-16,-6 1-8 0,5 0 6 0,-1-1-2 16,-1-1-1-16,1 0 3 0,-1-2-1 0,1 2-2 15,-1-1 0-15,-2 0 1 0,6 1-1 0,-6-1 2 16,4 1-1-16,-3-1 2 0,1 0-2 0,2 1 0 15,-3 0 2-15,3 2-4 0,-4-2 4 0,5-1-4 16,-3 1 4-16,2 0-2 0,-2-1-1 16,1 1 0-16,-1-1-3 0,0 0 6 0,4 0-2 15,-3-2 2-15,0 2 0 0,2-1-4 0,-3 0 2 16,5 1-1-16,-5 0 2 0,4 0 0 0,-1 1 2 16,-1-1-5-16,2-1 3 0,-1 2-1 0,-2-1-1 15,2 1 2-15,-1 0-2 0,1 0 2 16,1 2-2-16,-4-4 4 0,4 2-1 0,0-2 0 15,1 1 3-15,-4 0-4 0,2 1 2 16,-3-1-4-16,1 0 1 0,-1 1-2 0,2-1-1 16,-3-1 5-16,0 2-5 0,1-1 6 0,0 2-2 15,-1-3-3-15,2 2 3 0,-2-1-1 16,-2 0 3-16,5 0-1 0,-4-1-1 0,1 2-1 16,0-2-3-16,1 2 1 0,-1-1 2 0,-2-1-1 15,4 2 1-15,0-1 5 0,-4 1-6 0,4-1 4 16,-2 1 1-16,-2 0-9 0,1 1 7 0,3-1 0 15,-3 1 0-15,0-1 2 0,3 0-2 0,-2-1-4 16,-1 0-2-16,5 0 5 0,-5 0-2 16,0-1 1-16,1 1 2 0,1-2-4 0,0 2 1 15,-2-1 2-15,4 0-1 0,-4 1-1 0,0-1 1 16,3 1-1-16,-3-2 3 0,1 1 0 0,2 0-1 16,-1 0-2-16,-3-1-2 0,4-1 1 15,-1 0 1-15,-1 1 1 0,4 0 1 0,-5 0 0 16,1-1-1-16,2-1 2 0,-2 0 1 0,-1 2-2 15,0-2 2-15,2 1-3 0,-3 0 0 0,1 1 3 16,-1-1-2-16,0 1-2 0,5-1 0 16,-5 1-1-16,1 0-1 0,-1 0 5 0,3 0-2 15,-1 0 3-15,-1 0-3 0,1 0 1 16,1-1-1-16,-2 2-4 0,1 0 7 0,-1-1-6 16,4 0 4-16,-4 1 1 0,4 0-4 0,-4-1 4 15,0 0-5-15,1 0 3 0,1 0-4 0,0 1 6 16,-3 0 1-16,4-1-3 0,-3 3 3 0,-1-3-4 15,4 2-1-15,-1 0 1 0,0 0 4 0,1 1-4 16,-2-1 1-16,-1 1-1 0,4 0-3 0,-3-3 5 16,-2 2-1-16,6-2 2 0,-5 1-3 15,1 1 3-15,-2-2-2 0,4 0 0 0,-1 2 2 16,-2 0-3-16,3-1 2 0,-3 1-3 0,1 0 4 16,2 0-5-16,0-1 1 0,-3 1 5 15,4-1-7-15,-4 2 7 0,3-2-1 0,-2 0-1 16,-1 1-1-16,3 0 0 0,-2-1 0 15,1 0-2-15,-1 0 4 0,0 0-3 0,1 1 2 0,1-2-1 16,-1 2 0-16,-1-2-2 0,3 2 0 16,-3 0 4-16,5 0-4 0,-5 0 5 0,3 1-2 15,-2 0 0-15,2-1 1 0,-2 0-5 0,4 1 6 16,-5 1-4-16,5-1 5 0,-5-1-4 0,4 4-2 16,-3-3 1-16,3 1-3 0,-4-1 7 15,5 1-5-15,-3 1 2 0,3-1-2 0,-3 2 2 16,0-1 3-16,3 0-2 0,-4 0 3 0,3 1-6 15,0 1 2-15,-2-2 0 0,2 1 2 0,-4 0-4 16,5-2 0-16,1 1 2 0,-5-1-2 0,5 1 4 16,-2 1-3-16,0-2 2 0,0 2-3 0,3-1 4 15,-4 0 4-15,0 0-10 0,2-1 8 16,-4 1-7-16,4 0 1 0,-3 0 3 0,1 1-1 16,0-2 0-16,0-1-1 0,1 0 4 0,-1 2-3 15,0-2 3-15,1 0-2 0,0 0-3 16,0 1 0-16,-1-1 2 0,-1-1 1 0,3 1 0 15,-2 2 1-15,0-2-4 0,-1 0-1 0,0 0 2 16,-1 0-3-16,0 0 6 0,0-2 0 16,2 2 2-16,-1 0-4 0,-2 0 3 0,3-1-3 15,-2 1-5-15,3 0 10 0,-3-1-8 0,2 0 3 16,-1 1 2-16,1 1-4 0,-1-1 3 0,1 0-3 16,-1 1 0-16,1-1 1 0,0 0 1 15,-2-1 2-15,3 0 2 0,-3-1-3 0,1 2 1 16,0-1-2-16,1-1-4 0,-1 2 1 0,1-1 1 15,-2 0 1-15,1 0 3 0,-2 1 0 0,-1 1-1 16,1-1-1-16,1 0-1 0,-3 0 1 0,3 0 1 16,-4 0 0-16,3-1-1 0,0 1 4 0,-2 1-5 15,3 0 3-15,-2-1-3 0,2 1-6 16,-2-1 5-16,0 1-1 0,-1-2 3 0,1 2 3 16,3 1-3-16,-3 1 1 0,-2-3-1 0,7 3-3 15,-4-2 5-15,-1 0-1 0,4-2-1 16,-3 3 1-16,-2 0-2 0,2-1-1 0,2-2 3 15,-2 2-2-15,3 0 0 0,-2-1 1 0,3 1 1 16,-1 1 0-16,0-1 0 0,-1 1 0 0,3 0-1 16,1 0 0-16,-2 1 3 0,1 0-4 15,0 0 0-15,0-1 0 0,-1-1-1 0,1 0 4 16,1 0-2-16,-1-1 2 0,2 1-2 0,0 0 2 16,-2 1 1-16,-1-1-2 0,1 0 2 15,0 1-3-15,-3-1 2 0,3 1-3 0,-3-1 4 16,1 1-3-16,1-1-2 0,0 0 6 0,-3-1-5 15,5 1 3-15,-3 0-1 0,2-1-2 0,-1 2 2 16,0-1 1-16,0-1-1 0,-2-1-1 0,3 1 4 16,0 0-5-16,-2 0 2 0,1-1 0 0,0 1 2 15,-2 0-3-15,1 0-1 0,0-1 2 16,-2-2-5-16,1 1 6 0,-2 0-1 0,2 0-1 16,-2-1 4-16,2 1-4 0,-3-1 2 0,1 1-3 15,-1 0 0-15,-1-2 1 0,0 0-1 0,2 0 2 16,-3 2 3-16,-2-2-3 0,4 1 0 15,-2-1-1-15,-2 0-8 0,4 1 10 16,-4-1 0-16,2 3-1 0,0-3 7 0,1 1-8 16,-2 0 0-16,1-1-1 0,0 1-1 0,-1-2 2 15,2 0 0-15,0 0 3 0,-1 0-1 0,3 1-1 16,-2-1-1-16,-2 0 0 0,2 0-3 0,-2-1 5 16,-2 0 2-16,3-1-5 0,-3 2 6 0,2-3-6 15,-1 1 0-15,1-1 2 0,-1 1 0 16,0 0 0-16,-2-2 0 0,1 1-1 0,-3 0-8 15,1-1 3-15,0-1-10 0,-4 1-12 0,3-1-7 16,-3-1-20-16,0 1-17 0,-1 0-24 0,0-1-27 16,0 1-41-16,0 0-77 0,0 1-144 0,0-2-275 15,0 0-835-15</inkml:trace>
  <inkml:trace contextRef="#ctx0" brushRef="#br1" timeOffset="-193302.59">15840 11996 771 0,'0'0'250'0,"0"0"-25"0,0 0 14 0,0 0-28 16,0 0-62-16,0 0-40 0,0 0-35 16,0 0-34-16,0 0-26 0,0 0 0 0,0 0 8 15,0 0 7-15,-6 27 5 0,16-18 2 16,2-2 2-16,4 0 2 0,-1-2-5 0,5 1-6 15,-1-3-4-15,3-1-7 0,3-2-1 0,-1 0-5 16,-3-2 0-16,3-4-5 0,1-1-3 0,-2-1 0 16,1-2-2-16,-3 0 0 0,1 0-1 15,-3-1 0-15,-5 2-2 0,0 1 3 0,-3 0-2 16,-2 0 2-16,-2 0 4 0,3-1-2 0,-2 1 1 16,0-2-3-16,5 0-1 0,-1 1-4 0,1 1-3 15,-2 1 1-15,-5 4-5 0,-2 1 3 16,-3 2 0-16,0 4 1 0,1 6 3 0,-1 3 1 15,-1 5 2-15,0 3-1 0,0 4 1 0,0 4-1 16,0 2 0-16,0 2 2 0,0 3 0 0,0 4 1 16,0 3 0-16,0 3 2 0,0 1 0 15,0 1 1-15,0 1 3 0,0-1-1 0,-3 2 4 0,2-2 4 16,0 1-3-16,1-5 4 0,0 1 1 16,0 0 1-16,0-3 3 0,0-2 5 0,2-2-3 15,1-1 7-15,1-2 2 0,1 1 5 0,-1-2 4 16,2-4-4-16,-3 1-1 0,2-5-7 0,-1-4-6 15,-2-3-6-15,0-1-5 0,-2-5-3 16,0 0-2-16,-4-3 3 0,-2-2 1 0,-2-2 0 16,-4-2 3-16,-2-3-3 0,-3-1-2 0,-1 0-2 15,-2-6-7-15,0-2 2 0,1-2-1 16,-3-3 0-16,6-1 3 0,-1 0-1 0,3 0-2 16,3-4-2-16,2 1-4 0,4-2-1 0,2-1-1 15,3-1 1-15,0-1-1 0,6-2 1 0,2 0-3 16,6-4-1-16,2 0 0 0,4 1-3 15,2-1-2-15,1-3 0 0,6 0-3 0,1 0-3 16,-1-2-7-16,3-3-6 0,0 2-1 0,3-4 0 16,1-1 10-16,-2 2 9 0,4-3 5 0,-2-3 9 15,-1 1 0-15,0-1 1 0,-1 0 4 16,-4-2-3-16,-3-2 4 0,-3 1 3 0,-3-1 0 16,-8 3 5-16,1 0-5 0,-6 6 3 0,-1 5 4 15,-6 6 4-15,-1 4 11 0,0 5 2 0,0 4-1 16,-3 2-2-16,-3 3-6 0,0 1-1 0,-1 4 1 15,-1 2-2-15,2 2-2 0,0 0-7 16,-1 2-3-16,0 5-3 0,1 4-2 0,-2 1 1 16,2 3-4-16,-2 3 3 0,0 4-1 15,-1 1 1-15,1 3 2 0,0 3-2 0,1 3 1 16,-1 2 3-16,-1 3 2 0,2 4-1 0,1 4 3 16,-1 2 0-16,4 3-3 0,-1-2 1 0,2 0-3 15,2-3-1-15,0-1-3 0,7-5-4 0,3-2 1 16,3-3-1-16,4-3-3 0,4-3 0 15,2-4-5-15,4-2-4 0,4-1 0 0,0-5-9 16,7-2-8-16,3-2-21 0,1-5-32 0,1 0-42 16,4-1-64-16,0-3-96 0,-1 0-271 0,-7-2-260 15,-15-1-77-15</inkml:trace>
  <inkml:trace contextRef="#ctx0" brushRef="#br1" timeOffset="-192524.44">17663 12690 820 0,'0'0'342'15,"0"0"-56"-15,0 0 21 0,0 0-64 0,0 0-86 16,0 0-34-16,0 0-30 0,0 0-21 0,0 0-11 15,0 0-18-15,0 0-10 0,0 0-7 0,0 0-9 16,0 0-3-16,-113 52 0 0,107-33 3 16,3 3 3-16,0 2 2 0,1-1 0 0,2 2-1 15,0-2-7-15,4 1 2 0,2-1-3 0,1-1-7 16,3 1 2-16,0-3-7 0,1-2-1 16,4-3-1-16,-2-2 0 0,4-6-1 15,-2 0-1-15,4-3 2 0,-1-3-1 0,1-1 4 0,-3-2 0 16,2-5 4-16,1-3-2 0,-3-3 5 0,0-2 0 15,-2-3-1-15,1-3 3 0,-4-4-4 16,-1 0-1-16,0-1-1 0,-3-1 1 0,-3-3-1 16,-3 2 0-16,-1-4-1 0,0 0-3 0,-1-3 1 15,-5 2-1-15,-2 2-5 0,-4-1-2 0,-1 4 6 16,0 4 1-16,-5 3 0 0,1 7 12 16,1 3-10-16,-3 7 2 0,0 4 4 0,0 0-7 15,4 9 5-15,-2 2-3 0,4 4 2 0,2 1 1 16,1 3-2-16,3-1-2 0,4 3-2 0,3-1 0 15,0-1-1-15,9 0 2 0,4-2-2 0,3-3 1 16,6-1-1-16,3 0-2 0,4-6 2 16,6-2-3-16,3-3 1 0,1-2-3 0,3-1-8 15,0-5-13-15,0-2-27 0,0 1-51 0,-6-2-69 16,4-1-93-16,-8 0-228 0,-5 1-120 0,-13 3-586 0</inkml:trace>
  <inkml:trace contextRef="#ctx0" brushRef="#br1" timeOffset="-192123.3">18512 11524 2329 0,'0'0'49'0,"0"0"33"0,0 0-2 15,0 0 1-15,0 0-13 0,0 0-26 0,0 0-3 16,0 0-2-16,-29 118-7 0,24-78-6 0,2 4-6 16,1 1-5-16,1 2-6 0,1 1-4 15,0 2-3-15,0 0-4 0,1-1-3 0,2-2-10 16,2-4-15-16,1 0-29 0,0-4-34 16,3-2-52-16,-3-6-56 0,8-3-60 0,-3-7-147 15,-1-6-75-15,-4-5-693 0</inkml:trace>
  <inkml:trace contextRef="#ctx0" brushRef="#br1" timeOffset="-191909.25">18812 11483 2415 0,'0'0'72'15,"0"0"-25"-15,0 0 15 0,0 0 16 16,0 0 3-16,0 0-11 0,-11 117-12 0,11-82-12 15,0 1-10-15,0 4-14 0,1 1-9 0,0 1-5 16,0 3-7-16,2-3 0 0,-3 0-9 16,0-1-13-16,2-4-12 0,0-1-32 15,5-4-38-15,2-4-76 0,2-2-110 0,2-2-265 0,-2-8-269 16,-1-6-112-16</inkml:trace>
  <inkml:trace contextRef="#ctx0" brushRef="#br1" timeOffset="-191090.72">19097 11473 2409 0,'0'0'-42'0,"0"0"27"0,0 0 18 15,0 0 13-15,0 0 6 0,0 0-6 0,0 0-8 16,0 0 1-16,133-38-6 0,-95 34 0 0,0-1-3 16,3 0-1-16,-2-1 3 0,-2 0-1 15,1-1 2-15,-1 0-1 0,-3-1-2 0,-6 1 0 16,-4 0-1-16,-2-1 1 0,-4 3 0 0,-7-1-1 16,-2 2 1-16,-2 2 3 0,-5 1 5 15,-2 1 7-15,0 0-2 0,0 4-5 0,-7 6-5 16,1 5-4-16,-3 4 2 0,-2 4 1 0,2 3 2 15,0 5-2-15,1-1 0 0,5 2 3 0,0 2 0 16,3 0 5-16,0 1 3 0,5 3 4 0,3 3 2 16,1 0-3-16,1-1-3 0,3 1 0 0,0-1 0 15,5-1 7-15,1 0 3 0,2 0 4 0,0 0 3 16,1-1 0-16,-3 1 2 0,4-3-1 16,-1 1-1-16,0 0 2 0,-1-1-3 0,0-2 1 15,-3-2-4-15,-2-1-4 0,1 1-6 16,-4-5-4-16,-1-2-2 0,-4 0-3 0,0-4-1 15,-6-1-2-15,-2-4 1 0,-1-2-2 0,-10-3 1 16,-7-1-2-16,-3-2-2 0,-7-2-2 16,-3-4 2-16,-1-2-1 0,-1 0 1 0,-4-5 1 15,4-5-1-15,1-2 0 0,0-3-2 0,5-2-1 16,4-2 1-16,4-2-2 0,7-2 1 0,4 1-3 16,6-1-2-16,2 1 1 0,5-2-2 0,9 1 1 15,7 0 1-15,4-2 1 0,5-4-1 16,5 0 1-16,2-1-2 0,2-1-4 0,1-3-1 15,-1 4-1-15,1-3 1 0,-1-1 5 0,-1 1 2 16,0-5 2-16,-5 3 4 0,-3-2-2 0,-2-3 1 16,-4 1 2-16,-3-5-3 0,-3 2 0 0,-8 0 1 15,1-2 0-15,-6 3 0 0,-5-2-1 16,0 3 3-16,-8 0-2 0,-4 5 5 0,-1 3 2 16,-1 4-1-16,0 8 4 0,-4 2 0 0,1 6 1 15,2 3-1-15,-2 4 1 0,0 3-6 0,0 2-2 16,0 0-1-16,3 7-2 0,-1 4 2 15,4 4-1-15,2 4 1 0,4 4 0 0,0 5 2 16,3 3 4-16,2 5 1 0,0 2 3 0,2 2 1 16,6 4 1-16,1 1-1 0,0 3 1 15,2 0-3-15,5 2-4 0,-1-3 1 0,6 0-4 16,-1-4 1-16,2-1-5 0,-1-3-4 0,7-3-4 16,-1-3-1-16,-1-3-4 0,4-4-12 0,-1-2-10 15,-1-2-26-15,-4-3-18 0,5-2-19 0,-4-4-38 16,2-2-46-16,1-3-59 0,-1-4-113 15,0-1-145-15,-5-2 19 0,-6-1-342 0</inkml:trace>
  <inkml:trace contextRef="#ctx0" brushRef="#br1" timeOffset="-190599.2">20539 10921 1999 0,'0'0'37'0,"0"0"44"16,0 0 17-16,0 0 19 0,0 0 11 0,0 0-10 15,0 0-19-15,0 0-16 0,41 122-16 16,-33-87-15-16,-1 0-16 0,-2 1-14 0,2 0-10 16,-1-1-7-16,0 0-5 0,0-4-13 0,-3 0-14 15,-1-2-26-15,3-4-30 0,-2-1-35 0,1-2-54 16,2-1-67-16,-3-5-134 0,3-5-156 0,-4-5-559 15</inkml:trace>
  <inkml:trace contextRef="#ctx0" brushRef="#br1" timeOffset="-190389.6">20384 11125 2370 0,'0'0'38'0,"0"0"30"0,0 0 3 0,0 0 11 16,0 0-2-16,0 0-20 0,0 0-7 0,131 7-11 16,-91-7-9-16,0 0-11 0,2 0-6 0,1-3-11 15,1 1-6-15,1 1-10 0,-1-2-27 0,0 2-26 16,1-2-57-16,0 1-97 0,2 0-183 0,-12 0-230 16,-11 2-799-16</inkml:trace>
  <inkml:trace contextRef="#ctx0" brushRef="#br1" timeOffset="-189682.36">21402 11211 400 0,'0'0'179'0,"0"0"15"0,0 0 3 15,0 0-32-15,0 0-60 0,0 0-36 0,0 0-5 16,0 0-6-16,0 0-18 0,0 0-17 0,0 0-18 15,0 0-14-15,0 0-17 0,0 0-27 0,54-30-34 16,-49 30-50-16,-3 0-55 0,3 0-52 16,-1 0 17-16,-2 2-190 0,-2 1 310 0</inkml:trace>
  <inkml:trace contextRef="#ctx0" brushRef="#br1" timeOffset="-189374.18">21489 11123 1462 0,'0'0'188'0,"0"0"-9"0,0 0 19 16,0 0-5-16,0 0-53 0,0 0-49 0,0 0-25 15,0 0-14-15,0 0-2 0,0 0 3 16,0 0 2-16,0 0-10 0,0 0-6 0,-6 145-10 15,9-102-7-15,1 3-6 0,-1 4-2 0,0 0-4 16,0 3-3-16,1-2 4 0,-3 1-6 16,2-3 3-16,0-1 1 0,-1-3-4 0,0-2 0 15,0-4-4-15,2-2-2 0,-1-6-5 0,0-2-5 16,2-3-15-16,-1-4-22 0,1-4-25 0,-1-4-39 16,0-2-52-16,1-4-66 0,-1-3-131 0,1-5-176 15,-2 0-14-15,0 0-282 0</inkml:trace>
  <inkml:trace contextRef="#ctx0" brushRef="#br1" timeOffset="-189139.58">21867 11076 2331 0,'0'0'51'16,"0"0"28"-16,0 0 1 0,0 0 10 0,0 0-12 15,0 0-12-15,0 0-5 0,0 0-14 0,-4 121-7 16,10-86-6-16,2 2-6 0,0 4-11 0,0 0 0 16,0 3-6-16,1 2-6 0,-1-1 3 15,-2 1-8-15,0-3-2 0,3-2-7 0,-2-3-12 16,1-2-18-16,3-4-25 0,-3-2-48 0,0-1-90 16,-1-4-136-16,-5-8-286 0,4-5-836 0</inkml:trace>
  <inkml:trace contextRef="#ctx0" brushRef="#br1" timeOffset="-188224.35">22267 10892 1807 0,'0'0'24'0,"0"0"27"0,0 0 0 15,0 0-4-15,0 0-8 0,0 0-26 0,0 0 12 16,0 0-1-16,0 0 4 0,0 0 1 0,0 0-8 16,0 0 2-16,122 7-4 0,-95-5-3 0,2 1 0 15,1-2 3-15,-2 0 1 0,1-1 0 16,-3 0 1-16,-1 0-6 0,-4-1-2 0,-2-4-4 15,-2 2 4-15,-2-2-6 0,-1-1 4 0,-3 0 1 16,-2 1-4-16,-3 0 6 0,0 1-5 0,0-1-1 16,-2 2-3-16,-1 0-3 0,-3 2-2 0,1 1-5 15,0 0 5-15,2 3-3 0,-1 5 2 0,1 2 5 16,-3 4-1-16,2 4 1 0,1 4 0 16,1 3 1-16,0 4-3 0,1 5 5 0,0 2 1 15,0 5-4-15,-1 1 3 0,0 4-1 0,2 2 3 16,-4 3 1-16,3 0 6 0,-1 3 5 0,4-2 5 15,3 2 5-15,1-2 2 0,3-4-2 16,1-1-3-16,1-4 3 0,1-4-3 16,0 0 1-16,-3-6 0 0,2 0-4 0,-3-5 1 15,-1-2 0-15,-1-2-3 0,-3-2-4 0,-3-4-5 16,0-3-5-16,-5-2-2 0,-1-4 3 0,-4-3-1 16,-7-2 2-16,-2-1-5 0,-10-2-3 0,-2-1-3 15,-1-1-1-15,-2-5 2 0,0-2-4 0,-1-3-2 16,2 0-2-16,1-1 0 0,2-1-1 15,3 0-1-15,2 0 0 0,7-1-4 0,1 1 0 16,6 0-9-16,5-1-1 0,0 1 0 0,3-1-1 16,8-1 10-16,3-3-1 0,5 3 0 0,3-3-2 15,2-2-10-15,5 1 1 0,-1-4-2 16,3 0-2-16,2-2 5 0,-1-4-1 0,4 0 4 0,-2-3 8 16,5-3 2-16,-6-1 5 0,3-4 3 15,-2 1 2-15,-2-1 3 0,-2 2 4 0,-1-1 3 16,-4-1-1-16,-5 1 1 0,-2-1-1 0,-4 2 1 15,-1-1 1-15,-7 1-1 0,-2 1 1 16,-2 2-3-16,-2 5 4 0,-1 1 0 0,-7 6 2 16,-2 3-2-16,0 3-1 0,-1 3 2 15,-1 4 1-15,-2 3 2 0,-2 2-4 0,1 5-2 16,-1 0-6-16,1 3-1 0,-1 6 1 0,-1 5-2 16,0 2 5-16,3 3 1 0,2 6 7 0,1 3 2 15,2 5 0-15,-1 2-1 0,5 4-5 0,2 4 0 16,3 2-2-16,3 1 3 0,7 3 0 15,2 1-3-15,6 0-1 0,2 1 0 0,5-1-1 16,-1 0 1-16,4-4-1 0,0-2-2 0,0-4 1 16,-3-3-3-16,2-2 1 0,-1-5-3 0,-1-1-3 15,0-3-1-15,1-3-2 0,-3-2 3 16,-2-3-1-16,0-2-1 0,-2-3-1 0,-2-2-4 16,-2-2 1-16,1-3-7 0,-1 0-1 0,2-3-10 15,-4 0-18-15,3-1-36 0,-2-2-63 0,2 1-77 16,-1-1-137-16,3 0-190 0,-7 0 23 0,-6 0-311 0</inkml:trace>
  <inkml:trace contextRef="#ctx0" brushRef="#br1" timeOffset="-187860.73">23787 10654 1867 0,'0'0'86'0,"0"0"9"16,0 0 6-16,0 0 6 0,0 0 0 0,0 0-18 15,0 0-15-15,0 0-20 0,0 0-16 16,0 0-13-16,125 0-8 0,-92 0-6 0,2 0-4 0,1 0-5 16,3 0-13-16,-2 0-24 0,-1-1-59 15,3 1-92-15,-3 0-230 0,-9 0-426 0,-8 0-254 0</inkml:trace>
  <inkml:trace contextRef="#ctx0" brushRef="#br0" timeOffset="-174127.62">8212 4649 0 0,'0'0'0'0,"0"0"77"0,0 0-4 16,0 0-25-16,0 0-14 0,0 0-2 0,0 0-4 16,0 0 8-16,0 0 15 0,0 0 15 15,0 0 22-15,0 0 11 0,3-13 6 0,-3 13-1 16,2 0-4-16,-2 0-9 0,0 0-8 0,1-1-10 15,-1 1-5-15,0 0-3 0,0-1-5 0,1 1-4 16,-1-1-10-16,0 0-3 0,2 0-6 16,-2 1-7-16,0-1 3 0,1 1-11 0,-1-2-1 15,0 2-5-15,0-1-2 0,0 1-4 0,0 0-4 16,0-1-1-16,1 1-5 0,1 0 4 16,-2-1-1-16,1 0 2 0,0 1-1 0,-1-1 2 15,2-1-2-15,-1 1-2 0,1 1 8 0,-2-1-9 16,0 1 3-16,1-1 0 0,-1 1-4 0,0 0 4 15,0 0 0-15,0 0 1 0,0 0 0 0,0 0 2 16,0 0-2-16,0 0 2 0,0 0-2 0,0 0 1 16,0 0 1-16,0 0 1 0,0 0 6 15,0 0-2-15,0 0 3 0,0 0 1 0,0 0-2 16,0 0 4-16,0 0 1 0,0 0 2 0,0 0-2 16,0 0-2-16,0 0-5 0,0 0-4 0,0 0-1 15,0 0-4-15,0 0 0 0,0 0 0 16,0 0 0-16,0 0 1 0,0 0 3 0,0 0 3 15,0 0 2-15,0 0 2 0,0 0 0 0,0 0 0 16,0 0-1-16,0 0-2 0,0 0-3 16,0 0-4-16,0 0 2 0,0 0-6 0,0 0-3 15,0 0-3-15,0 0-5 0,0 0-3 0,0 0-6 16,0 0-10-16,0 0-12 0,0 0-7 0,0 2-21 16,0 1-38-16,-1 0-62 0,-2 2-111 15,0-2-74-15,0-1-637 0</inkml:trace>
  <inkml:trace contextRef="#ctx0" brushRef="#br0" timeOffset="-170583.06">3758 8977 378 0,'0'0'196'0,"0"0"24"15,0 0 43-15,0 0-6 0,0 0-34 0,0 0-40 16,0 0-37-16,0 0-28 0,0 0-36 0,0 0-27 16,0 0-20-16,0 0-17 0,0 0-7 0,0 0-8 15,-29-39 3-15,29 39-10 0,0 0-3 16,0 0-10-16,0 0-8 0,0 0-2 0,0 2 3 16,0 1 13-16,0 2 9 0,0 1 13 0,0 1 8 15,0 1-1-15,-3 1 4 0,-2-1-4 0,1 0 0 16,-2-1 0-16,3 0 3 0,-5-2-4 15,6-1 3-15,-5 0 4 0,5-2 0 0,-1-1 10 16,-2-1 4-16,3 0 5 0,1 0-2 0,-1 0 0 16,-2-2-8-16,1-3-10 0,1 1-3 15,0-2-10-15,-2-2 0 0,2-1-1 0,0 0 1 16,-1 0 1-16,-1-1 2 0,3 1 5 0,0 0-3 16,1 3-1-16,0-1-7 0,0 0-6 0,1 0-2 15,1 3 1-15,3-1 2 0,-2 0-4 16,2 3 2-16,-1 1-7 0,-1 1-2 0,3 0-1 15,-2 0-1-15,3 3 4 0,0 3 4 0,-3 2 2 16,5 1-5-16,-2 1 6 0,-2 1-1 0,-3 0-2 16,3 1 9-16,-3-1-2 0,-2 0 5 0,0-2 1 15,0-1 2-15,0-1 0 0,0-2-1 0,-3-1 13 16,2 0 4-16,-4-3 9 0,4 0 6 16,-3-1-5-16,-1 0-10 0,-2 0-4 0,2-5-11 15,-5 0-6-15,1-2 4 0,-1-3-8 0,2 1 3 16,3-3-1-16,-4 1-1 0,0-3 1 15,2 2-4-15,4-2 2 0,0 1-4 0,-1 0 0 16,3 0 0-16,1 0-1 0,0 2-5 0,4 2 1 16,-1 0-2-16,0 1-7 0,4 4 5 15,2 1-8-15,-4 1-2 0,3 2 3 0,0 0 1 16,2 1 1-16,0 5 3 0,1 0 0 0,1 2-2 16,-2 2 5-16,1-1-2 0,0 0 2 0,-2 2-1 15,0-3-1-15,-2 1 3 0,-3 1-2 16,-2-2 10-16,1 2 1 0,-2-1 7 0,-1 1 5 15,0 2 0-15,-4-1 4 0,1 0-5 0,-5-2 2 16,4-1-2-16,-4-1 2 0,4-1 1 0,-4-2-4 16,-1 0 3-16,2-2-2 0,2-1 2 0,-2-1 1 15,-1 0 2-15,4 0-3 0,-4-3-6 16,5-2-1-16,-3-2-10 0,4-1 2 0,-1-2-4 16,2-2-2-16,-2 1 2 0,3-3-1 0,-1 2 0 15,1 1-3-15,5 0-2 0,-1 1 0 0,3 1 4 16,1 1-2-16,-3 2 9 0,5 0-12 0,-2 4-1 15,-1 0 0-15,-1 2-10 16,3 0 11-16,-1 1 1 0,0 2-1 0,-3 3 3 0,5 0-4 16,-4 1-2-16,-2 1 6 0,3 1 2 15,-6 0 3-15,1 2 8 0,-1-1 1 0,-1 2 8 0,0-2 0 16,0 1 2-16,-3 0 0 0,-3-2-6 16,2 0 2-16,-3-1-5 0,2 1-2 0,-4-3-4 15,1 1-6-15,-1-1-10 0,4-2-22 0,-4 0-22 16,3-2-51-16,3-2-67 0,1 0-147 15,-2 0-200-15,3 0-191 0,1-1-142 0</inkml:trace>
  <inkml:trace contextRef="#ctx0" brushRef="#br0" timeOffset="-169550.22">3801 8778 68 0,'0'0'141'0,"0"0"-83"0,0 0-35 16,0 0-4-16,0 0-7 0,0 0 4 0,0 0 6 15,0 0 3-15,0 0 7 0,0 0 0 0,0 0-9 16,0 0-14-16,48-42-7 0,-36 33-13 16,-1-3-12-16,1 1-3 0,5 0-15 0,-6 1-46 15,-2 3-207-15</inkml:trace>
  <inkml:trace contextRef="#ctx0" brushRef="#br0" timeOffset="-169376.57">4397 8288 613 0,'0'0'56'15,"0"0"-45"-15,0 0 25 0,0 0 2 0,0 0-22 16,0 0-21-16,0 0-16 0,0 0-20 0,0 0-34 16,100-118-12-16,-84 105 2 0,2-1 11 0,0 2 23 15,-5 1-55-15,-3 4-119 0</inkml:trace>
  <inkml:trace contextRef="#ctx0" brushRef="#br0" timeOffset="-169183.75">5030 7702 352 0,'0'0'128'15,"0"0"9"-15,0 0 27 0,0 0-1 0,0 0-51 16,0 0-70-16,0 0-34 0,0 0-13 0,0 0-5 15,0 0-6-15,0 0-7 0,0 0-20 16,0 0-47-16,68-99-54 0,-57 89-17 16,1 1-3-16,-3 2-208 0,-5 2 294 0</inkml:trace>
  <inkml:trace contextRef="#ctx0" brushRef="#br0" timeOffset="-169039.23">5512 7232 0 0,'0'0'367'0,"0"0"-371"0,0 0-4 15,0 0-5-15,0 0-15 0,0 0-38 0,0 0-182 16</inkml:trace>
  <inkml:trace contextRef="#ctx0" brushRef="#br0" timeOffset="-168858.91">5914 6860 298 0,'0'0'37'16,"0"0"-1"-16,0 0 0 0,0 0-9 0,0 0-16 15,0 0-27-15,0 0-14 0,0 0-14 0,0 0-18 16,0 0-12-16,0 0-145 0</inkml:trace>
  <inkml:trace contextRef="#ctx0" brushRef="#br0" timeOffset="-168660.23">6587 6368 234 0,'0'0'180'0,"0"0"-53"0,0 0 19 0,0 0-4 15,0 0-45-15,0 0-55 0,0 0-25 0,0 0-17 16,0 0-9-16,0 0-14 0,69-118-24 16,-57 105-39-16,0 2-43 0,3-3-3 15,-1 2 11-15,4 0 19 0,-6 2-226 0,-4 4 320 0</inkml:trace>
  <inkml:trace contextRef="#ctx0" brushRef="#br0" timeOffset="-168507.16">7019 5947 148 0,'0'0'217'0,"0"0"-74"0,0 0 28 16,0 0 5-16,0 0-29 0,0 0-33 0,0 0-29 15,0 0-21-15,0 0-23 0,0 0-15 16,0 0-11-16,96-129-13 0,-80 118-16 0,-1-3-40 16,3 2-67-16,2 0-97 0,-1 0-23 0,-3 3-99 15,-6 3-21-15</inkml:trace>
  <inkml:trace contextRef="#ctx0" brushRef="#br0" timeOffset="-168346.59">7483 5535 878 0,'0'0'264'16,"0"0"-3"-16,0 0 8 0,0 0-72 0,0 0-67 16,0 0-49-16,0 0-32 0,0 0-20 15,0 0-17-15,0 0-8 0,66-118-10 0,-53 107-26 16,1 1-48-16,-1 0-75 0,0-1-120 0,1 2-136 15,-2 2-129-15,-6 2-135 0</inkml:trace>
  <inkml:trace contextRef="#ctx0" brushRef="#br0" timeOffset="-168173.68">7796 5220 953 0,'0'0'230'0,"0"0"-96"0,0 0 15 15,0 0-21-15,0 0-51 0,0 0-33 16,0 0-27-16,0 0-22 0,0 0-24 0,0 0-55 16,0 0-75-16,88-121-105 0,-75 112-48 15,-3 1 8-15,-5 3-271 0</inkml:trace>
  <inkml:trace contextRef="#ctx0" brushRef="#br0" timeOffset="-168015.75">8106 4936 506 0,'0'0'204'0,"0"0"-64"0,0 0 18 15,0 0-36-15,0 0-46 0,0 0-35 0,0 0-37 16,0 0-53-16,0 0-93 0,116-105-85 0,-100 94-372 16,-5 5 365-16</inkml:trace>
  <inkml:trace contextRef="#ctx0" brushRef="#br0" timeOffset="-167832.11">8681 4432 1001 0,'0'0'236'0,"0"0"-133"15,0 0 30-15,0 0-6 0,0 0-42 0,0 0-47 16,0 0-41-16,0 0-36 0,0 0-39 0,0 0-56 15,0 0-83-15,105-118-75 0,-94 110-3 0,-2 2-370 0</inkml:trace>
  <inkml:trace contextRef="#ctx0" brushRef="#br0" timeOffset="-167647.22">9117 4062 1151 0,'0'0'226'0,"0"0"-89"16,0 0 21-16,0 0-28 0,0 0-43 0,0 0-43 16,0 0-27-16,0 0-13 0,0 0-5 0,0 0-7 15,0 0-14-15,111-123-24 0,-92 111-47 0,1 2-72 16,2-2-89-16,0 2-80 0,-5 2 23 16,-6 3-409-16</inkml:trace>
  <inkml:trace contextRef="#ctx0" brushRef="#br0" timeOffset="-167460.25">9630 3673 791 0,'0'0'498'0,"0"0"-340"0,0 0 22 16,0 0-36-16,0 0-54 0,0 0-52 0,0 0-36 15,0 0-25-15,0 0-29 0,0 0-54 16,0 0-100-16,0 0-108 0,0 0-24 15,101-110-524-15</inkml:trace>
  <inkml:trace contextRef="#ctx0" brushRef="#br0" timeOffset="-167281.25">10150 3170 881 0,'0'0'111'0,"0"0"45"0,0 0 1 0,0 0-38 16,0 0-66-16,0 0-66 0,0 0-52 0,0 0-44 15,0 0-64-15,105-128-61 0,-86 118 11 16,-7 2-71-16,-1 2-72 0</inkml:trace>
  <inkml:trace contextRef="#ctx0" brushRef="#br0" timeOffset="-167007.65">10612 2736 585 0,'0'0'220'0,"0"0"75"15,0 0 8-15,0 0-42 0,0 0-63 16,0 0-60-16,0 0-24 0,0 0-16 0,0 0-6 15,0 0-14-15,133-122-13 0,-110 109-15 16,-1 0-17-16,0-1-5 0,0 1-9 0,4 0-1 0,-3 0-1 16,-3-2-4-16,2 3 2 0,-1-2-4 15,-1-1-2-15,-2 1-4 0,1 2-3 0,-3-1-8 16,3-1-8-16,-2 1-15 0,-2 2-38 0,0-2-47 16,-2 1-79-16,-3 1-149 0,-1 4-162 0,-6 3-845 15</inkml:trace>
  <inkml:trace contextRef="#ctx0" brushRef="#br0" timeOffset="-165657.22">3706 9011 459 0,'0'0'47'16,"0"0"8"-16,0 0 15 0,0 0 7 0,0 0-4 16,0 0-7-16,0 0-5 0,0 0-2 0,0 0-2 15,0 0 1-15,0 0 9 0,0 0 21 0,-15 0 11 16,13 0 12-16,2 0 5 0,-2 0-9 15,1 2-1-15,0-1-8 0,-3 0-3 0,3-1-7 16,0 0-5-16,1 1-3 0,-1-1-13 0,1 0-11 16,0 0-14-16,0 0-12 0,0 0-7 0,0 1-2 15,0-1-6-15,0 1 3 0,0 2-2 16,-1-1-1-16,0 1 1 0,-3 2-5 0,3-1 3 16,-1 0-4-16,1-1 0 0,1-1 2 0,-1 1 1 15,1-1 4-15,0-1 2 0,0 0 4 16,0-1 1-16,0 2 0 0,0-2 3 0,0 0-4 15,0 0 3-15,0 0 0 0,0 0-2 0,0-3 3 16,0 1-8-16,0-2-9 0,0 0-6 0,1-3-6 16,6-3-6-16,-2-3-7 0,5-1-31 15,2-3-44-15,3-2-61 0,1-3-104 0,3-2-163 16,-1 5-118-16,-7 6-833 0</inkml:trace>
  <inkml:trace contextRef="#ctx0" brushRef="#br0" timeOffset="-164165.75">4116 8583 0 0,'0'0'0'0,"0"0"0"0</inkml:trace>
  <inkml:trace contextRef="#ctx0" brushRef="#br0" timeOffset="-161923.4">3791 8836 59 0,'0'0'110'0,"0"0"-27"0,0 0-14 0,0 0-25 15,0 0 11-15,0 0 24 0,0 0 27 0,0 0 26 16,0 0 16-16,0 0 8 0,0 0-2 0,0 0-17 16,0 0-14-16,0 0-21 0,-20 8-19 15,17-8-9-15,-1 0-2 0,0 0 5 0,0 2 1 16,-2 0 6-16,2 0-4 0,-3 2-6 0,-2-1-5 15,4 3-12-15,-3-1-16 0,0 2-7 0,-2 0-4 16,2 1-1-16,2-1 6 0,-1 0-3 0,0 0 0 16,3-1-3-16,-2-1-4 0,4-1-2 15,2-1-6-15,-1 0-1 0,1-1-6 0,0-1 0 16,0-1 0-16,0 1 9 0,0-1 4 0,0 0 4 16,0 2 10-16,0-2-10 0,0 0 6 0,0 1-3 15,0-1-8-15,0 0-2 0,0 1-3 0,0-1-3 16,0 1-2-16,0-1 0 0,0 1-7 15,0-1-1-15,0 1-1 0,0-1-1 0,0 1 1 16,0-1 0-16,0 2 3 0,0-1-3 0,0 1 12 16,0-1 1-16,0 2 1 0,0-1 7 0,0 0-7 15,0 1 4-15,0-1-7 0,-1 3 5 16,1-3-4-16,0 0-2 0,-1 1 4 0,2-1-4 16,-2-1 1-16,1 0-4 0,0-1-1 0,0 1-9 15,0-1 8-15,0 0 1 0,0 0-2 0,0 0 6 16,0 0-5-16,0 0 2 0,0 0 0 0,0 0 3 15,0-1-2-15,1-1 2 0,0 1 2 16,0-2 0-16,0 1 1 0,6-1-1 16,-5-3 4-16,6-1-3 0,1-1 7 0,1-2 0 15,2-2-11-15,0-1 4 0,4-2-9 0,-2 1-5 16,0-1 5-16,2-1 2 0,1 3-3 0,-3-3 3 16,0 3 0-16,2 0-5 0,-4-1 2 15,4 0 1-15,-4 3-2 0,1-1 2 0,1-1 2 0,-1 0-2 16,-1 0-1-16,0 1 2 0,4-1-5 0,-4 0-2 15,5 1 1-15,-3 0 0 0,2 1 0 16,-2-1 1-16,-1 1 1 0,1-1-4 0,-1 0 4 16,-2 1-2-16,-1 2-4 0,3-1 1 0,-2 0 2 15,1 0-1-15,0-1 1 0,-2 3 8 16,1-2-11-16,-1 1 5 0,0 0-3 0,1 1-3 16,-1 1 4-16,-1 0-1 0,1 0 4 0,1 0-4 15,-2 0 3-15,0-1-3 0,-1 1 0 0,2-1 2 16,0 0-2-16,4 0 3 0,-3-2 0 15,-1 2 1-15,2-3-2 0,-1 2 0 0,1-2 2 16,1 0 1-16,0 0 1 0,0-1-2 0,-2 1-2 16,2-3-2-16,1 3 3 0,-1-1-2 15,-3 1-2-15,2 1 6 0,-1 1-5 0,1-1 1 16,-1 0 2-16,1-1-3 0,-1 2 1 0,0-2 1 16,1 1-2-16,-1-1 2 0,4 0 2 0,-2-1-2 15,-2 1 2-15,4-4-3 0,-1 3 0 16,-2-2 1-16,0 1-4 0,4 0 6 0,-4 1-4 0,-1 0 1 15,1 1 1-15,0 0-2 0,-1 1 3 16,1 0-2-16,-1-2 1 0,1 2-1 0,-2 0 1 16,-1 0-1-16,0 1 0 0,-4 1-1 0,3 1 0 15,-2 1 0-15,-3 0-2 0,5 2 5 0,-4-2-4 16,2 1 3-16,-2 1 0 0,3-2-5 16,-3 0 4-16,5 2-1 0,-3-1 2 0,-1 1-5 15,2-1 4-15,-3 0-4 0,5-2 1 0,-3 3 4 16,-1-1-4-16,3-1 5 0,0 0-3 15,-2 1 3-15,2-2-5 0,1 1 3 0,0-1 1 16,-3 3-6-16,0-2 6 0,1 2-3 0,-4 0 2 16,1 0 1-16,0 2-1 0,-2 0-2 0,0-1 1 15,-1 1-2-15,3 1 2 0,-3-1 3 16,0-1-3-16,-1 2 7 0,0 1-7 0,1-1 0 16,-1 1 3-16,0 0-12 0,1 0 11 0,-1-1-3 15,0 0 0-15,0 0 5 0,1 0-4 0,-1 0 0 16,2 0-2-16,0-1 4 0,-1 1-4 15,1-1 3-15,-1 0-1 0,0-2-1 0,6 1 1 16,-4-2 0-16,-1 1 2 0,4-1-5 0,-3 0 4 16,3-1-3-16,-2 0 2 0,4 1 2 0,-1-1-4 15,-2 0 3-15,2 1-3 0,-1-1 4 0,1 0-4 16,-3 1 4-16,1 1 1 0,-4 0-5 16,1 2 6-16,0 1-6 0,0 0 1 0,-2 1 2 15,0 0 0-15,0 0 0 0,0 0 0 0,0 0 3 16,0 0-4-16,0 0 2 0,-2 0-3 0,-1 2-1 15,2 1-2-15,-3 1 1 0,-2 1-1 16,-5 3-1-16,2 0 3 0,-3 3-1 0,-6 3 0 16,3 2 3-16,-4 2-1 0,-2 0 2 0,0 0-2 15,-4 2 5-15,2-1-5 0,-4 2 3 16,1 1-1-16,-4 1-2 0,-1 1 2 0,-1 1-1 16,-3 1 2-16,1 0-3 0,-1 2 2 0,2-1-1 15,0 1-1-15,1-1 0 0,-2 0 0 0,5-1-2 16,0-2-1-16,1 1 4 0,0 0-3 15,3 0 4-15,-2-2-1 0,4 2-3 0,-2-2 1 16,3-1-4-16,1-1 6 0,2 0 3 0,0-2-3 0,6-1-1 16,-1-1-4-16,0-2 4 0,2 3-2 15,1-3 3-15,1 0 0 0,-1 1-2 0,0-1 0 16,-1-1 3-16,-3 1-1 0,4 2-1 0,-3-1 3 16,-2 1-4-16,0-1 4 0,-2 2 0 15,-1 0-2-15,-1-1 0 0,1 2-4 0,-1-2 1 16,1 1 0-16,3 2 4 0,-2-3 0 0,0 0 1 15,2 1 0-15,-1-1-1 0,-1-1 0 16,5 1-4-16,-4-2 5 0,5-1-5 0,-1 0 5 16,-1 0 2-16,1 1-3 0,2-1 0 0,0 0-1 15,1-2-5-15,-1-1 2 0,3-1 5 0,-2-1 0 16,6-2 0-16,-2 0-1 0,3-1 0 16,-2-1-6-16,3 1-1 0,0-3 7 0,-3 2-6 15,1 0 6-15,1-1 3 0,-3 2-5 0,4-2 3 16,-4-1-4-16,3-1 2 0,-1 2-4 0,-2-2 7 15,4 0 1-15,0 0-4 0,1-2 4 0,-2 0-6 16,3 0 0-16,0 0 2 0,0 0-2 16,0 0-4-16,0 0-2 0,0 0-2 0,0-3-1 15,3 1 4-15,0 0 1 0,1-3 5 0,3-2-2 16,2-3 5-16,0-3 0 0,5-2-1 0,1-3 6 16,1-2-6-16,3 0 3 0,2-3-4 0,-1 3-1 15,1 0-2-15,0 1-1 0,1-1 8 16,-3-1-5-16,2 2 6 0,-1-1 1 0,-1 1-6 15,1 0 4-15,0-2-1 0,0 2 1 0,3-2-2 16,2-1 2-16,-1-2-2 0,2 1 1 16,-2 0-1-16,3-1 0 0,-3-2-1 0,5-2-1 15,-1 0 2-15,2-3-3 0,-2 3 4 0,2-2-1 16,1 2-1-16,2-1 3 0,-6 3-3 16,2-1 2-16,-2 0-1 0,-3 3 3 0,2 0-5 15,-3 2 1-15,-1 0 4 0,-2 1-5 0,1 2 5 16,-1 1-2-16,-2-2-3 0,0 2 1 0,-4 0 2 15,5 1 0-15,-4 1-1 0,2 1-1 0,0-1-1 16,0 1-1-16,-1-1 1 0,5 0 1 0,-1 1-2 16,-2-1 0-16,2 1 2 0,-3 1-3 15,-1 0 4-15,1 2-2 0,-3 0 0 0,2-1-1 16,-3 3 2-16,-1-1 1 0,-1 2-2 0,0 0 2 16,0 1-4-16,0 0-2 0,-1 0 6 0,0-1-3 15,-1 1 0-15,0-2 0 0,0 0-1 16,0 2-4-16,-4 2 0 0,1 1-7 0,-4 1-14 15,2 2-19-15,-3 1-22 0,-1 1-28 16,0 0-24-16,0 0-21 0,-5 4-31 0,0 4-43 16,-5 3-80-16,-4 3-225 0,3-2-88 15,5-4-793-15</inkml:trace>
  <inkml:trace contextRef="#ctx0" brushRef="#br0" timeOffset="-160488.41">4794 7702 1299 0,'0'0'267'16,"0"0"-55"-16,0 0 27 0,0 0-1 16,0 0-50-16,0 0-44 0,0 0-20 0,0 0-15 15,0 0-16-15,0 0-17 0,0 0-13 0,0 0-17 16,0 0-14-16,-70-16-8 0,71 16-11 0,1 0 0 16,4-1-2-16,-1 0 3 0,6-1 4 0,4-1 3 15,2 1 6-15,0-1-4 0,4-1 1 16,-1-1-6-16,5 3-3 0,-4-2-3 0,1 1 0 15,-1-1 0-15,0 1-2 0,1-1-1 0,0 2-2 16,1-2 1-16,0 2-3 0,-1-2 5 16,1 2-4-16,0-1-1 0,-1-2 1 0,0 0-8 15,-3 0 8-15,0-1-1 0,-1 1 1 0,-2-1 5 16,0 0-5-16,-2 0-3 0,-2 0 1 0,1 2 2 16,-3-2-3-16,-2 2 6 0,1 0-7 15,-5 1 5-15,1 1-4 0,-4 1 1 0,0 0 5 16,-1 0-10-16,0 1 11 0,0 0-4 0,0 0-1 15,0 0 3-15,0 0-7 0,0 0 2 16,0 0-1-16,-1 2 1 0,-1 1-1 0,-4 1 2 16,1 2-2-16,-3 2 1 0,-1 2-1 0,-1 2 0 15,-2 1 1-15,-1 2-4 0,-4 2 3 0,4-1-2 16,-4 0 0-16,1 1 2 0,0 0-1 0,-2 4 1 16,-1-1 0-16,2 1 4 0,-2-1-6 0,-1 2 2 15,2-1 1-15,-1-2-7 0,5 1 6 16,-3 0-2-16,4-2 0 0,-1 0-3 0,1 0 4 15,2-4-2-15,3 0 2 0,3 0 4 0,-1-3-8 16,5-3 2-16,0-3-3 0,1 1-4 0,0-3 3 16,0-2 1-16,0 1 2 0,0-2-2 15,0 0 2-15,0 0-2 0,0 0 2 0,1 0 3 16,-1 0 6-16,0 0 3 0,0-3 1 0,0 1 4 16,0-3-8-16,0 1 0 0,-3-3-4 0,-1-2-4 15,0 0 1-15,1-5-2 0,-3 1 1 0,2 0-2 16,-3-1-1-16,-2-2 0 0,2 0-1 15,0 2 0-15,-2-4 3 0,0 2-1 0,0 1 1 16,-1 0 2-16,1 2-2 0,3 2 4 16,-2 0-1-16,0 4-1 0,-1 0 2 0,4 2-1 15,-2 2 2-15,-1 0-4 0,3 2 4 0,-2 2-6 16,4-1 0-16,-2 0 2 0,3 2-7 0,2 1 1 16,-1 3-2-16,1 2 1 0,0 1 1 0,0 0 5 15,0 3 0-15,1-1-1 0,6 2 3 16,1-2-1-16,0 2 2 0,2 1-2 0,4-3 2 15,-3 2-3-15,0-3 0 0,2 2 3 0,-2-2-3 16,5 1 3-16,-3-2-1 0,-1 0 0 0,4 0 0 16,-5-1 1-16,1 1-1 0,-2-3-3 15,-1 0 5-15,1-1-4 0,-3-2 0 0,-2 0 6 16,1-1-5-16,-3-2 1 0,-3 0 3 0,0 2 1 16,0-2 5-16,0 0 6 0,0 0-1 15,-1-2-2-15,-6-2-5 0,3-1-3 0,-3-4-3 0,-4 0-3 16,2-2 2-16,-1-2-5 0,-2-1 2 15,2 0 0-15,-3 0 0 0,-2 1 1 0,3-1-2 16,0 1 2-16,2 1 0 0,0 1 1 16,0 3 3-16,1 1-3 0,6 3 1 0,-3 0 0 15,5 1-2-15,1 2-1 0,-1 0-1 0,1 1-7 16,0 0-4-16,0 0-2 0,0 0-1 0,2 0 4 16,5 0 3-16,-1 2 6 0,5 0 2 0,2-1 3 15,-1 2 1-15,5-3-3 0,-2 0 2 0,3 0-1 16,1 0 1-16,-2-3 1 0,2 0 1 0,-1-2-3 15,3 2-1-15,-2-2 5 0,-5 0-4 16,-1 3 4-16,-7 0-1 0,1 0-7 0,-6 2 8 16,0 0 6-16,-1 0 4 0,0 0 8 0,-1 0-5 15,-2 0-8-15,-4-2-3 0,-3 1-6 16,0 0-1-16,-1 0 0 0,-3 1-1 0,-2 0 4 16,2 0-3-16,-2 0 4 0,2 0 0 0,-1 0-7 15,2 2 5-15,0 1-1 0,-3 0 1 16,4 2 2-16,0-1-3 0,0 1-2 0,3-2-1 15,0 1 2-15,0-2-1 0,8 1-1 0,0-3-2 16,0 0-6-16,1 0-3 0,0 0 2 0,0 0-1 16,0 0 1-16,1 0 1 0,1 0 3 15,1 0 2-15,6-3 4 0,-2 1 3 0,2-2-1 16,1 1 0-16,1-2 3 0,0 2-2 0,2-3 1 16,-3 1-1-16,1 1-5 0,-1-1 6 0,-1 0 1 15,-1 1 0-15,-4 0 6 0,4 0-2 0,-6 2 0 16,2 1 3-16,-3 0 4 0,-1-1 4 0,0 2 2 15,0 0 0-15,0 0-5 0,-5 0-6 16,3 0-3-16,-6 0-7 0,2 0-4 0,-2 0-3 16,-2 2 0-16,-2 2 0 0,-2 2-1 0,2-2-1 15,-2 2-4-15,-4 1-3 0,7 0-3 0,-3 0-3 16,-1 0-5-16,4 0-7 0,-2 0-10 16,1-1-12-16,2 1-14 0,2 0-23 0,1 0-38 15,5 0-53-15,2 0-97 0,0 0-155 16,2-2-132-16,2-2-826 0</inkml:trace>
  <inkml:trace contextRef="#ctx0" brushRef="#br0" timeOffset="-159781.53">4691 7821 292 0,'0'0'242'0,"0"0"-87"16,0 0 39-16,0 0 45 0,0 0-14 0,0 0-35 15,0 0-22-15,0 0-20 0,0 0-21 0,0 0-16 16,0 0-17-16,0 0-13 0,0 0-16 0,0 0-14 16,5-26-3-16,2 24-9 0,-3 0-1 15,5 0 0-15,2 1-5 0,4-2 0 0,-1 1-3 16,2 1-2-16,0-1-4 0,1-1-1 0,1 0-1 15,-3 1-5-15,2-2 0 0,-3 2-3 16,3 0-3-16,-4-1-3 0,-1 1 2 0,-2 1 0 16,-1-1 3-16,-2 0 4 0,-4 1 0 0,2 0 3 15,-4 1 4-15,-1 0 13 0,0 0 7 0,0 0 7 16,0 0 1-16,0 0-10 0,-1 0-11 16,-5 0-15-16,-1-1-10 0,1 1-12 0,-5 0 1 15,1 0-1-15,-3-1 2 0,0 1 5 0,1 0-4 16,0-1 1-16,1-1-1 0,-4 0-2 0,4 1-1 15,0 0-1-15,-1 1-5 0,1 0-6 0,-1 0-3 16,4 0-12-16,0 0-12 0,5 0-18 16,-1 0-31-16,2 1-42 0,2 1-40 0,2 1-30 15,6-2-34-15,5 0-55 0,3-1-83 0,-4 0-36 16,-2 0-604-16</inkml:trace>
  <inkml:trace contextRef="#ctx0" brushRef="#br0" timeOffset="-158946.62">4558 6739 2071 0,'0'0'104'0,"0"0"5"0,0 0 24 15,0 0 3-15,0 0-33 0,0 0-38 0,0 0-17 16,0 0-15-16,0 0-17 0,0 0-14 0,0 0-7 16,0 0-3-16,0 0-1 0,0 0 5 15,-26 1 4-15,34 11 5 0,-1 1 5 0,0 3 2 16,3 2 2-16,-1 0-2 0,1 2 2 0,-1 0-5 16,1-2 0-16,-1 2 0 0,0-2-1 15,2-1-1-15,1-1 2 0,-2 1 1 0,1-3-1 16,-1-1 2-16,0 1 2 0,1-4 2 0,-1 0 6 15,0-3 5-15,0-4 5 0,-2-1 6 0,-3-1 4 16,3-1 7-16,0-1 6 0,-2-3 5 0,0-4-1 16,-2-4-4-16,2-2-10 0,-1-1-8 0,0-3-12 15,-2-2-5-15,2-2-5 0,-3-1-9 16,0 0 3-16,4-1-2 0,-3 0 0 0,3-2 3 16,-3 2-5-16,0 1-3 0,3 1-1 0,-3 2-2 15,2 1 3-15,-2 3-5 0,-1 1 0 0,4 0-7 16,-3 4-14-16,-1 1-13 0,3 2-20 15,-1 1-25-15,-2 2-25 0,4 1-37 16,-3 2-53-16,4 1-87 0,-5 1-175 0,2 0-159 16,-1 0-822-16</inkml:trace>
  <inkml:trace contextRef="#ctx0" brushRef="#br0" timeOffset="-158490.72">4665 6654 1944 0,'0'0'111'0,"0"0"-13"0,0 0 19 0,0 0-5 16,0 0-44-16,0 0-37 0,0 0-12 0,0 0 5 16,0 0 19-16,0 0 15 0,0 0 9 0,0 0-2 15,0 0-10-15,82 39-6 0,-63-26-7 0,2-1-3 16,-3 4 1-16,2 2-2 0,-3-1-7 0,-1 3-5 15,2-1-5-15,-4 2-3 16,2 1-2-16,-4-1 1 0,0 0-6 0,1-1-2 16,-3-1-2-16,0 1-2 0,-1-1 2 0,2-4 1 15,-4 1 1-15,4-3 3 0,-2-2 0 0,-1-3 4 16,-2-2 3-16,1-2 0 0,0-4 8 16,-3 0 5-16,2 0 9 0,-1-8 5 0,1-1-3 0,-2-5-8 15,3-3-9-15,-2-2-7 0,0-5-6 16,0-1 0-16,2-1-2 0,-4-4-4 0,3-2-3 15,-2 1 0-15,2-2-3 0,-2 2 1 0,3 1 1 16,-5 0-6-16,4 4 3 0,-4 3 0 0,-1 1-3 16,2 0 3-16,-1 5-1 0,-1 3-4 15,0 1-2-15,0 4-5 0,-1 1-8 0,0 2-12 16,1 2-13-16,-1-2-18 0,0 2-21 0,1 2-19 16,2 0-28-16,1 1-41 0,-2-2-62 0,-1 2-114 15,2 1-187-15,0 0-46 0,-2 0-650 0</inkml:trace>
  <inkml:trace contextRef="#ctx0" brushRef="#br0" timeOffset="-154924.12">5783 7110 590 0,'0'0'246'0,"0"0"31"0,0 0 23 15,0 0-37-15,0 0-65 0,0 0-43 0,0 0-29 16,0 0-24-16,0 0-12 0,0 0-16 16,0 0-11-16,0 0-9 0,-31 17-6 0,31-17-2 15,0 0-1-15,1 0-1 0,4-1-9 0,-3-3-6 16,6 1-8-16,-4-3-6 0,5-1-5 0,2-2-3 15,0-1-2-15,2-2-7 0,3 0-8 16,-2-2-22-16,3-1-25 0,-3 1-42 0,1 1-49 16,-3-1-59-16,1 3-91 0,-1 0-100 0,0 1-61 15,-6 3 34-15,1 4-283 0</inkml:trace>
  <inkml:trace contextRef="#ctx0" brushRef="#br0" timeOffset="-154745.16">6104 6836 952 0,'0'0'345'16,"0"0"-141"-16,0 0 1 0,0 0-3 0,0 0-63 15,0 0-58-15,0 0-37 0,0 0-23 0,0 0-16 16,0 0-20-16,0 0-23 0,0 0-50 0,0 0-77 16,75-121-81-16,-63 110-97 0,4 2-26 15,-2 0 50-15,-3 2-249 0,-4 3 521 0</inkml:trace>
  <inkml:trace contextRef="#ctx0" brushRef="#br0" timeOffset="-154569.58">6402 6540 736 0,'0'0'273'0,"0"0"21"0,0 0-22 0,0 0-59 16,0 0-52-16,0 0-40 0,0 0-21 15,0 0-20-15,0 0-19 0,0 0-19 0,0 0-18 16,0 0-18-16,0 0-9 0,0 0-14 0,49-90-29 15,-40 83-37-15,-1 0-62 0,3 0-87 16,-1 0-93-16,0 1-82 0,2-3 44 0,-5 5-360 0,-2 0 684 16</inkml:trace>
  <inkml:trace contextRef="#ctx0" brushRef="#br0" timeOffset="-154378.18">6638 6289 854 0,'0'0'311'0,"0"0"-17"0,0 0-4 0,0 0-55 15,0 0-68-15,0 0-43 0,0 0-27 0,0 0-24 16,0 0-15-16,0 0-17 0,0 0-12 16,0 0-10-16,0 0-9 0,35-78-2 0,-24 69-10 15,1 0-13-15,-1 1-32 0,3 1-52 0,-1-1-60 16,0-1-93-16,-2 2-93 0,2-1-101 16,-4 4 32-16,-2 1-417 0</inkml:trace>
  <inkml:trace contextRef="#ctx0" brushRef="#br0" timeOffset="-154205.36">6953 5999 842 0,'0'0'316'0,"0"0"-54"0,0 0 11 16,0 0-55-16,0 0-57 0,0 0-46 0,0 0-28 16,0 0-24-16,0 0-16 0,0 0-16 0,0 0-16 15,0 0-8-15,0 0-10 0,0 0-9 16,52-79-20-16,-44 75-32 0,-1 1-49 0,1 0-68 15,-2 2-82-15,-1 0-93 0,0 1-39 16,-1-1 50-16,-1 1-328 0</inkml:trace>
  <inkml:trace contextRef="#ctx0" brushRef="#br0" timeOffset="-154028.25">7213 5792 372 0,'0'0'223'0,"0"0"9"0,0 0 38 0,0 0-29 15,0 0-53-15,0 0-38 0,0 0-36 0,0 0-31 16,0 0-25-16,0 0-25 0,0 0-19 0,0 0-12 16,0 0-9-16,86-79-12 0,-77 74-27 15,1 0-46-15,-3 2-70 0,4-1-87 0,-3 1-94 16,-1-1 23-16,0 1-199 0,-4 2 296 0</inkml:trace>
  <inkml:trace contextRef="#ctx0" brushRef="#br0" timeOffset="-153830.58">7571 5527 894 0,'0'0'280'0,"0"0"4"15,0 0-32-15,0 0-63 0,0 0-56 0,0 0-38 16,0 0-21-16,0 0-11 0,0 0-7 0,0 0-11 16,0 0-14-16,0 0-12 0,0 0-9 0,0 0-11 15,69-103-11-15,-60 97-22 0,-2 0-30 16,2 0-41-16,1 0-60 0,-1-1-75 0,-2 2-88 15,1-1-64-15,-1 1 49 16,-1 0 37-16,-3 3-129 0</inkml:trace>
  <inkml:trace contextRef="#ctx0" brushRef="#br0" timeOffset="-153667.15">7794 5263 517 0,'0'0'243'0,"0"0"45"15,0 0-3-15,0 0-56 0,0 0-56 16,0 0-48-16,0 0-32 0,0 0-21 0,0 0-22 15,0 0-19-15,0 0-15 0,0 0-15 0,0 0-15 16,22-54-27-16,-17 52-54 0,-1 0-91 0,-2 0-105 16,4-1-98-16,-3 1 11 0,-1 1-351 15</inkml:trace>
  <inkml:trace contextRef="#ctx0" brushRef="#br0" timeOffset="-153490.25">7897 5136 738 0,'0'0'253'0,"0"0"28"16,0 0-12-16,0 0-49 0,0 0-62 0,0 0-52 16,0 0-24-16,0 0-13 0,0 0-14 0,0 0-16 15,0 0-15-15,0 0-13 0,0 0-9 16,0 0-5-16,41-94-3 0,-35 88-16 0,-1 2-21 16,3 1-35-16,-4-1-54 0,2 2-67 0,-3 0-66 15,2 1-91-15,-1-2 10 0,0 2 30 16,-2 0-225-16</inkml:trace>
  <inkml:trace contextRef="#ctx0" brushRef="#br0" timeOffset="-153356.75">8039 4957 165 0,'0'0'235'0,"0"0"-55"0,0 0 19 16,0 0-5-16,0 0-46 0,0 0-46 0,0 0-32 16,0 0-22-16,0 0-18 0,0 0-20 0,0 0-22 15,0 0-32-15,0 0-68 0,0 0-113 16,61-73-23-16,-59 70-492 0</inkml:trace>
  <inkml:trace contextRef="#ctx0" brushRef="#br0" timeOffset="-153180.93">8306 4703 1245 0,'0'0'317'0,"0"0"-199"0,0 0 20 0,0 0-17 0,0 0-46 15,0 0-43-15,0 0-34 0,0 0-17 16,0 0-16-16,0 0-53 0,0 0-110 0,0 0-148 16,0 0-59-16,49-39-548 0</inkml:trace>
  <inkml:trace contextRef="#ctx0" brushRef="#br0" timeOffset="-152977.18">8579 4453 1148 0,'0'0'468'0,"0"0"-343"15,0 0 35-15,0 0-10 0,0 0-44 16,0 0-50-16,0 0-37 0,0 0-11 0,0 0-1 16,0 0-2-16,0 0-6 0,0 0-15 0,0 0-21 15,0 0-38-15,55-62-48 0,-48 59-66 0,2-1-58 16,1 0-50-16,0-1-33 0,-1 0 53 15,-6 3-383-15</inkml:trace>
  <inkml:trace contextRef="#ctx0" brushRef="#br0" timeOffset="-152793.45">8817 4214 1122 0,'0'0'228'0,"0"0"-2"16,0 0-33-16,0 0-65 0,0 0-61 0,0 0-45 0,0 0-17 15,0 0-8-15,0 0-3 0,0 0-7 16,0 0-20-16,0 0-41 0,0 0-66 0,66-57-79 16,-56 55-84-16,-2-1-18 0,-1 1 34 0,-2 0-305 0</inkml:trace>
  <inkml:trace contextRef="#ctx0" brushRef="#br0" timeOffset="-152632.87">9106 3994 1028 0,'0'0'328'0,"0"0"-105"16,0 0 10-16,0 0-52 0,0 0-68 0,0 0-62 15,0 0-41-15,0 0-17 0,0 0-13 16,0 0-24-16,0 0-47 0,0 0-74 0,0 0-85 16,0 0-99-16,57-66-8 0,-51 64-406 0,0-1 642 0</inkml:trace>
  <inkml:trace contextRef="#ctx0" brushRef="#br0" timeOffset="-151877.5">9670 3498 315 0,'0'0'263'0,"0"0"-3"15,0 0 43-15,0 0-21 0,0 0-40 16,0 0-34-16,0 0-37 0,0 0-13 0,0 0-20 15,0 0-18-15,0 0-8 0,0 0-29 0,0 0-21 16,0 0-17-16,15-71-15 0,-12 68-13 16,3 0-2-16,-2-1-8 0,3 0-5 0,3-1 1 15,0-1-2-15,0 2-3 0,2-3-10 0,-2 2-10 16,3-1-28-16,2 1-33 0,-2-1-45 16,4 0-66-16,-5 0-80 0,2 1-98 0,-2-2-102 15,-5 2-14-15,1 3-250 0</inkml:trace>
  <inkml:trace contextRef="#ctx0" brushRef="#br0" timeOffset="-151661.8">10145 3058 2216 0,'0'0'107'0,"0"0"24"16,0 0 10-16,0 0-25 0,0 0-48 0,0 0-38 15,0 0-17-15,0 0-8 0,0 0-4 0,0 0 0 16,0 0-2-16,0 0-3 0,0 0-15 16,0 0-21-16,96-115-34 0,-83 107-48 0,6 0-60 15,-1-2-82-15,-1 3-96 0,2-1-121 0,-3 1 13 16,-7 2-346-16</inkml:trace>
  <inkml:trace contextRef="#ctx0" brushRef="#br0" timeOffset="-151455.47">10599 2706 1709 0,'0'0'464'15,"0"0"-354"-15,0 0 27 0,0 0-17 0,0 0-40 16,0 0-39-16,0 0-21 0,0 0-12 0,0 0 2 16,0 0-2-16,0 0-7 0,104-126-1 0,-86 117-11 15,0-1-18-15,-4 1-23 0,4 1-32 0,-4 1-44 16,3-2-52-16,-3 0-73 0,3 2-70 15,-5-2-84-15,4 1 19 0,-7 1-14 16,-5 4-49-16</inkml:trace>
  <inkml:trace contextRef="#ctx0" brushRef="#br0" timeOffset="-151291.34">11022 2357 1095 0,'0'0'341'15,"0"0"-32"-15,0 0-33 0,0 0-75 16,0 0-68-16,0 0-56 0,0 0-33 0,0 0-19 15,0 0-12-15,0 0-12 0,0 0-4 0,0 0-14 16,0 0-31-16,0 0-41 0,73-111-60 16,-62 106-96-16,1 0-109 0,0-1-100 15,-2 1-29-15,-2 1-190 0</inkml:trace>
  <inkml:trace contextRef="#ctx0" brushRef="#br0" timeOffset="-151114.39">11501 1983 1619 0,'0'0'217'0,"0"0"-8"16,0 0-14-16,0 0-46 0,0 0-45 0,0 0-52 15,0 0-30-15,0 0-8 0,0 0 2 16,0 0-12-16,0 0 1 0,0 0-8 0,0 0-10 16,112-102-21-16,-100 98-34 0,-2 3-50 0,0 0-98 15,0 1-147-15,-3 0-144 0,-3 0-777 0</inkml:trace>
  <inkml:trace contextRef="#ctx0" brushRef="#br0" timeOffset="-149181.65">5420 7425 189 0,'0'0'244'0,"0"0"-73"0,0 0 26 0,0 0 11 16,0 0-31-16,0 0-29 0,0 0-16 15,0 0 0-15,0 0 6 0,0 0-6 0,0 0-16 16,0 0-19-16,27-21-29 0,-18 13-18 0,2-1-19 15,0-2-13-15,3 0-10 0,-1 2-8 16,1 0-14-16,-1 1-31 0,1 1-60 0,-1 1-112 16,-3 1-164-16,0 2-70 0,-3 1-592 0</inkml:trace>
  <inkml:trace contextRef="#ctx0" brushRef="#br0" timeOffset="-147266.43">5199 7664 809 0,'0'0'294'15,"0"0"-139"-15,0 0 14 0,0 0 28 0,0 0-30 16,0 0-46-16,0 0-32 0,0 0-17 0,0 0-12 15,0 0-9-15,0 0-4 0,0 0-11 0,3-22-1 16,-2 22 0-16,-1 0 6 0,1 0-2 0,2 2-5 16,-1 1-7-16,1 1-16 0,-1 1-1 15,-1 0-11-15,4 2-16 0,-2 0-27 0,-2 2-52 16,4-1-81-16,-2 3-137 0,-1-2-118 0,3-1-20 16,-2-3-514-16</inkml:trace>
  <inkml:trace contextRef="#ctx0" brushRef="#br0" timeOffset="-147094.18">5235 7856 1202 0,'0'0'93'0,"0"0"13"0,0 0 43 16,0 0-3-16,0 0-38 0,0 0-31 0,0 0-16 16,0 0-8-16,0 0-16 0,0 0-14 15,0 0-14-15,0 0-23 0,0 0-36 0,0 0-67 16,46 83-108-16,-41-69-108 0,3 4-49 0,-2-4-211 15,-2-4 243-15</inkml:trace>
  <inkml:trace contextRef="#ctx0" brushRef="#br0" timeOffset="-146925.09">5258 8421 801 0,'0'0'256'0,"0"0"-196"0,0 0 22 16,0 0 25-16,0 0-10 0,0 0-38 15,0 0-33-15,0 0-16 0,0 0-14 16,0 0-18-16,0 0-43 0,0 0-65 0,0 0-60 16,0 0-51-16,35 85 12 0,-34-72 46 0,1 1 3 15,0-3-74-15,-2-4 254 0</inkml:trace>
  <inkml:trace contextRef="#ctx0" brushRef="#br0" timeOffset="-146737.62">5285 8700 0 0,'0'0'366'0,"0"0"-119"16,0 0 40-16,0 0 26 0,0 0-6 0,0 0-23 15,0 0-39-15,0 0-46 0,0 0-36 0,0 0-28 16,0 0-27-16,0 0-17 0,0 0-14 0,1 97-11 16,1-93-11-16,1-2-13 0,-2 2-9 15,0-1-11-15,0 0-4 0,0 1-6 0,0-1-5 16,3 2-4-16,-3-1-5 0,0 2-3 16,1 2-7-16,-1-1-13 0,1 0-32 0,3 1-45 0,-2 1-69 15,0 0-101-15,2 1-194 0,-3-3-135 0,2-3-766 16</inkml:trace>
  <inkml:trace contextRef="#ctx0" brushRef="#br0" timeOffset="-145920.28">4930 9464 1428 0,'0'0'206'16,"0"0"-91"-16,0 0 12 0,0 0 11 0,0 0-24 16,0 0-30-16,0 0-22 0,0 0-12 0,29-119-17 15,-18 99-12-15,0 2-4 0,4 3-7 0,-5 4-2 16,0 0-6-16,-2 6 0 0,0 0-8 15,1 4-2-15,-2 1-3 0,-2 1-4 0,2 6 5 16,-2 2-2-16,1 3 7 0,3 3 3 0,0 3 9 16,-1 3 8-16,0 3 0 0,-1 0 1 0,3 1-6 15,-3-1-4-15,0 0-4 0,0-1 5 16,1-3-2-16,-1-1-1 0,-2-4 5 16,3-2-3-16,1-2 5 0,-5-3 3 0,4-1 7 0,-3-4 4 15,-1 0 18-15,-2-3 16 0,2 0 15 16,0 0 15-16,-4-5-10 0,1-2-11 0,1-4-23 15,-2-1-14-15,3-4-17 0,-1-1-4 0,0-3 2 16,-1-2-7-16,0-1 3 0,0 0-7 16,2-2 2-16,0 1-5 0,0-2 5 0,3 4 1 15,-1 3-6-15,-1 3 7 0,0 3-8 0,-2 4-1 16,2 3-1-16,1 3-2 0,-3 2-5 0,4 1-3 16,-2 0 1-16,1 6-5 0,-1 4 8 0,2 2-2 15,-1 3 3-15,5 2 4 0,-3 1 1 0,0 0 4 16,2 2-3-16,0-3 2 0,0-1-5 15,0 1 2-15,2-4 3 0,-1 1-1 0,1-1 2 16,0-2 3-16,-1-1 1 0,0-3-8 0,0 1 9 16,-1-2-7-16,-1-1-1 0,-2-3 9 0,1 0-3 15,-4-2 4-15,1 0 10 0,-2 0 10 16,-1 0 7-16,0-4 4 0,1-3-3 0,0-4-9 16,-2-1-3-16,-2-2-2 0,4-2 3 0,-2-3-3 15,0 0 0-15,0-3-8 0,0-2-6 0,0 0-1 16,0-1-4-16,-2-2 3 0,2 1-3 15,0 3 3-15,0 3-6 0,0 4-5 0,0 2 0 16,2 5-18-16,0 2-7 0,0 1-25 16,-1 3-38-16,5 3-50 0,-2 0-74 0,2 1-106 15,-2 6-191-15,3-1-76 0,-4-2-626 0</inkml:trace>
  <inkml:trace contextRef="#ctx0" brushRef="#br0" timeOffset="-145606.37">5651 9576 1585 0,'0'0'615'16,"0"0"-487"-16,0 0 11 0,0 0-3 0,0 0-26 16,0 0-24-16,0 0-15 0,0 0-10 0,-2-119-17 15,6 101-8-15,1-1-10 0,-2 2-7 0,3 2 1 16,-2 2-8-16,2 3 1 0,-2 2-3 15,-1 3-4-15,1 2 0 0,-2 1 2 16,-1 2-3-16,-1 0 6 0,1 3-1 0,3 4 5 0,-3 3 6 16,2 6-7-16,-2 4 4 0,0 4-11 15,2 2-2-15,-1 3 1 0,0 2-4 0,-1 2 2 16,1-1-4-16,1 0-1 0,0-1-3 0,-1-1 1 16,-1-1-2-16,5-3-8 0,-4-2-9 0,1 0-17 15,3-5-19-15,-3-2-30 0,-2-2-38 0,3-3-78 16,0-2-167-16,-2-3-269 0,-1-4-842 0</inkml:trace>
  <inkml:trace contextRef="#ctx0" brushRef="#br0" timeOffset="-144964.05">3533 7743 1725 0,'0'0'-66'16,"0"0"12"-16,0 0 88 0,0 0 26 0,0 0-17 15,0 0-16-15,124-50-15 0,-100 41-18 0,4 1-22 16,1 0-49-16,0 1-69 0,2 2-83 0,0 0-77 15,-10 1 7-15,-7 2-391 0</inkml:trace>
  <inkml:trace contextRef="#ctx0" brushRef="#br0" timeOffset="-144539.15">4289 7604 1180 0,'0'0'315'0,"0"0"-216"0,0 0 28 15,0 0 30-15,0 0-17 0,0 0-36 0,0 0-22 16,0 0-21-16,0 0-19 0,0 0-14 16,0 0-6-16,132-44-6 0,-111 39-6 0,0 2-2 15,4 0-11-15,-1 0-9 0,3 1-11 0,-2 0-20 16,-2-1-17-16,3 2-13 0,-4 1-16 0,2 0-12 16,-2 0-21-16,-1 0-18 0,-3 0-10 15,-1 0 3-15,2 1 20 0,-3-1 28 16,-1 0 34-16,-3 0 27 0,4 0 21 0,-6 0 11 15,-1 0 8-15,-4 0 5 0,2 0 16 0,-4 0 21 16,2 0 33-16,-3 0 29 0,0 0 22 0,-1 0 5 16,4 0-9-16,-2 0-11 0,-1 0-14 0,5 0-10 15,-3 0-8-15,4 0-9 0,-1 0-11 0,1 0-4 16,-1 0-1-16,3 1 2 0,2-1 3 16,2 0 1-16,-2 0 1 0,2 0-2 0,1 0-3 15,-2 0-7-15,1-2-9 0,2 1-2 0,-4-1-7 16,5-1-2-16,-3 1-5 0,4 0-6 0,-2-2-8 15,1 1-3-15,1-3-1 0,-1 1-1 16,-4 1-1-16,4-1-2 0,-4 0-4 0,-1 1-9 16,-3 1-22-16,-2 0-44 0,-3 2-82 0,0 1-159 15,-3 0-305-15,-1 0-870 0</inkml:trace>
  <inkml:trace contextRef="#ctx0" brushRef="#br0" timeOffset="-143172.29">2358 7488 1874 0,'0'0'24'0,"0"0"31"16,0 0 53-16,0 0 16 0,0 0-18 0,0 0-22 0,0 0-17 16,36-127-17-16,-30 114-16 0,3 3-4 0,-1-1-9 15,-3 6-9-15,2 0-8 0,3 2-6 16,-2 3-3-16,1 0-2 0,-1 0 8 0,1 6 3 15,0 1 7-15,2 6 4 0,0 2 2 0,2 2 1 16,-4 0-1-16,4 3-2 0,-3-1-5 0,1 0 0 16,0 2-2-16,-3-1-2 0,1-2 1 15,-3-1-1-15,2-1-3 0,1-1 1 0,-5 0-1 16,3-3-2-16,0-2 4 0,-3-1-3 0,-2-1 2 16,4-3 0-16,-4-2 0 0,0-2 3 0,2-1 7 15,-2 0 19-15,-1 0 18 0,-1-1 21 0,0-4 7 16,3-2-13-16,0-4-18 0,1-4-21 0,-3-5-12 15,2 1-8-15,2-2 4 0,-3 0-3 16,-1 1-2-16,-1-3 1 0,1 1-4 16,0 0 2-16,2 1-3 0,-3 1-1 0,1 1-2 15,-1 4-2-15,-1 4 1 0,2 3-3 0,-1 3-5 16,0 3-10-16,0 2-15 0,0 0-18 0,3 1-4 16,-2 6 5-16,6 2 19 0,-3 4 19 0,4 3 11 15,0 3 3-15,0 0-3 0,0 2 3 0,5-2-3 16,-2 2 1-16,0-1 4 0,1-2-4 15,-1-1 1-15,2-2-1 0,3-1-2 0,-4-1 4 16,5-3 5-16,-4 0 0 0,-2-3 4 0,1-2-1 16,-3-2 0-16,-2-1 10 0,-4-2 9 15,3 0 20-15,-5 0 18 0,-1-4 12 0,0-3-5 16,0-2-18-16,-1-4-18 0,1-2-21 0,-5-2-6 16,2-4 1-16,1 2-2 0,-3-3 3 0,3 0-8 15,0-1 1-15,0-3-3 0,0 3-3 0,0-2 8 16,2 3-8-16,-1-3-1 0,1 5-2 15,5 1-6-15,-2 2-2 0,2 2-7 0,0 0-15 16,4 5-16-16,-4 1-27 0,2 5-30 16,2 0-39-16,-1 4-50 0,-3 0-54 0,3 5-109 15,-1 1-179-15,-4-2-528 0</inkml:trace>
  <inkml:trace contextRef="#ctx0" brushRef="#br0" timeOffset="-142773.15">3089 7488 2479 0,'0'0'76'0,"0"0"-1"0,0 0 28 16,0 0-14-16,0 0-28 0,0 0-19 0,0 0-21 16,0 0-10-16,0 0-1 0,0 0-1 0,0 0 2 15,0 0-1-15,0 0-4 0,0 0-1 16,92-41-2-16,-76 40 1 0,-1 1-2 0,-2 0-2 15,3 4 2-15,-5 3-6 0,-1 0 0 0,1 3-12 16,-3 0-9-16,-5 1-5 0,-2 3 0 0,0 1 7 16,-1 3 7-16,-6 1 6 0,-5 3 3 15,-4 0 5-15,1 1 2 0,-4 2 2 0,-1-3 1 16,3 1-1-16,-3 0 2 0,2 0-2 0,-2-1 4 16,6-3 1-16,0 0 0 0,0-3 2 15,7-2-3-15,-1-4-1 0,6-1-3 0,0-3-1 16,1 0-5-16,0-3 2 0,1 1 3 0,6-1 4 15,-2-1 9-15,3-1 3 0,0 0 5 0,2-1-2 16,1 0 3-16,1 0-3 0,1-1-5 0,3-3-6 16,-1 1-8-16,2-2-10 0,2 0-20 0,1 2-30 15,-2-2-49-15,-1 4-67 0,2 0-98 0,0 1-165 16,-7 0-134-16,-2 0-814 0</inkml:trace>
  <inkml:trace contextRef="#ctx0" brushRef="#br0" timeOffset="-141612.33">4137 7737 1062 0,'0'0'352'0,"0"0"-170"16,0 0 15-16,0 0 15 0,0 0-40 15,0 0-53-15,0 0-35 0,0 0-20 0,0 0-22 16,0 0-16-16,0 0-13 0,0 0-13 0,0 0-8 16,0 0-8-16,-6-20-8 0,13 17-32 15,3 2-61-15,2 0-110 0,4 0-170 0,-5 0-105 16,-1 1-676-16</inkml:trace>
  <inkml:trace contextRef="#ctx0" brushRef="#br0" timeOffset="-133742.28">3528 9058 303 0,'0'0'62'0,"0"0"42"0,0 0 51 0,0 0 44 0,0 0 21 16,0 0-29-16,0 0-20 0,0 0-25 15,0 0-23-15,0 0-23 0,0 0-18 0,0 0-15 16,-8-7-11-16,8 6-10 0,0 1-10 16,0 0-9-16,0 0-12 0,0 0-6 0,0 0-5 15,0 0-2-15,0 0-1 0,0 0 0 0,0 0 0 16,0-1 2-16,0 1 3 0,3 0 0 0,-1-1-1 16,-1 0 4-16,0 1 2 0,1-1 0 0,1 1 7 15,-2-2-6-15,0 1-1 0,0 1 1 16,0 0-3-16,0 0 5 0,-1 0-1 0,0 0 2 15,0 0 3-15,1 0-3 0,-1 0 6 0,0 0-5 16,0 0-3-16,1 0 0 0,-1 0-3 16,3 0 2-16,-3 0-3 0,2 0 0 0,-1 0-3 15,0 1 0-15,1 1 0 0,0 0 1 0,2-1 0 16,-1 1 0-16,-1 1 2 0,5-1-2 0,-4 2 2 16,3-1 0-16,-2 2-2 0,2-2 0 15,-3 2-2-15,3 0 2 0,-2-1-1 0,2 1 3 16,-2 1-3-16,3-1 0 0,-4 1 0 15,4 0-5-15,-4 0 3 0,4 1-2 0,-3 0-1 16,5 0 0-16,-6 2 0 0,4-3 5 0,-4 2-3 16,3 1 1-16,-1 1-2 0,2 0-4 0,0-1 4 15,-2 0-1-15,3 0-1 0,-1 1 1 0,-1 0 1 16,2 2-4-16,-1 0 4 0,-1-1-4 0,1-1 1 16,1 2 1-16,-3-2 1 0,2 2 3 0,2-1-4 15,-1-1 1-15,-3 2-4 0,2 0-1 0,2-2 3 16,-3 1 0-16,2 1 1 0,1-1 0 15,1 2 2-15,-1-1-4 0,-1 1 5 0,2 0-3 16,-4 0-3-16,3 1 3 0,1-1-2 0,-2 1 4 16,1 0 0-16,-1 0-1 0,-1-1-2 15,2 3-2-15,0 0 2 0,0-1 0 0,1-1 1 16,1 1-2-16,-1 2 2 0,1-2-3 0,-1-1 4 16,2 4-1-16,3-3-4 0,-2 1 4 15,0 0-2-15,2 1 3 0,-2 0-1 0,-2-1 1 0,0 2-1 16,6 0-4-16,-5-1 4 0,1 2-1 15,1-2 1-15,0 1 1 0,-2 1-1 0,2 0-3 16,0 1 4-16,-2 0 0 0,4-1-1 16,-2 2 4-16,2-1-5 0,-3-2 3 0,4 0-3 15,-3 2 1-15,4-3-1 0,-5 0-3 0,5 0 5 16,-4-1-4-16,4 0 5 0,-3 1-1 0,1 0 0 16,0 2-2-16,-1-2 2 0,2-1-1 0,0 2-3 15,0-1 8-15,-1 0-7 0,0 0 4 0,0 3 2 16,2-3-4-16,-4 0 1 0,3 1 0 15,-3-1-1-15,-1 0 0 0,3 2 2 0,-2-1 0 16,1 3 1-16,-2-3-1 0,3 1 2 0,-2 1 0 16,4-1-5-16,-4 0 5 0,4 0-2 0,1 0 0 15,0-1 2-15,-3 1-4 0,1 0 3 16,2-1-3-16,-2 1 4 0,0 1-3 0,3 1 4 16,-3-3 1-16,0 1-2 0,1-1 2 0,1 0-1 15,1 1 1-15,-2-2 1 0,1 1 0 16,1 1-1-16,-4-1-2 0,3-2 2 0,-1 1-3 15,0-1 3-15,-3 0-2 0,3 0 2 0,-4 0-3 16,3-1 3-16,-2 2 0 0,2-2-4 16,-2 0 4-16,0-1-5 0,-2 1 1 0,2 0 0 15,-3-1-1-15,5 0 1 0,-4-1-1 0,0 2 4 16,2 3-1-16,-2-2 0 0,-2-1-1 0,3 1-1 16,0 1 0-16,-2 0 0 0,-1 2 0 15,2-1-1-15,-1 2 3 0,3-2-2 0,-4 1-1 0,3-1 1 16,0 2-2-16,-1-1-1 0,2 2 2 0,-2 1 0 15,-1 0 0-15,1-2 0 0,1 2 1 16,-2-1-2-16,0 0 3 0,2 0-4 0,0 0 2 16,-2 0-1-16,1 0-1 0,2 0 0 0,-3 2 0 15,0-2 5-15,3 2-3 0,-3 2 2 16,5-3-2-16,-3 2 0 0,1-1-2 0,0 0 3 16,1 0-1-16,1 1-1 0,-1-2 1 0,-1 0-2 15,2 1 1-15,2 0 0 0,-5-2 0 0,5 0 1 16,-2 2-2-16,1-3 2 0,-1 1 0 15,4-1 2-15,-1 0 0 0,0 1-3 0,1-2 1 16,0 3 0-16,-1-1-1 0,2-2 0 0,0 1 2 16,-2-2-1-16,2-1 0 0,-1 1 1 15,-1-1-3-15,3 0 3 0,-1 2-2 0,-1-2 1 16,-1 0 1-16,0 0-1 0,1 1 1 0,-3-2-2 16,0 1-2-16,-1 2 4 0,1-2-2 0,2 2 0 15,-3 0 3-15,0-1-4 0,1-1 1 0,-1 2 0 16,1-1-3-16,-1-1 2 0,0 3 0 0,1 0 2 15,-1-1-1-15,1 1 2 0,-1 0-2 0,-1-2-1 16,2 1 1-16,-3 1-1 0,2-1 3 16,-1 2-2-16,1 0 2 0,-1-2-6 0,1 3 2 15,1-1 2-15,-4 1-2 0,4 1 6 0,-2 0-5 16,1 0 1-16,0 0 0 0,0-1-2 16,-1 0 1-16,2-1-1 0,-2 2 2 15,4 0-2-15,0-1 1 0,-2 2 2 0,2-2-2 0,3 2-3 16,-5-1 4-16,2 1 0 0,0-1-2 15,0 2 8-15,1-2-6 0,0 0-3 0,0 0 3 16,1 0-5-16,3 1 3 0,-2-2 1 0,-1 3 0 16,1-4 0-16,3 0 0 0,-2 1 2 0,0-3-1 15,-1 2-2-15,1 0 2 0,1-1-1 16,0 2-2-16,-3-3 4 0,6 1-2 0,-5-1-1 16,3 1 3-16,-2-3-3 0,1-1 2 0,-1-1-1 15,-1 0 0-15,2-1 0 0,-3 1 1 0,1-2 1 16,2 1-2-16,-3 0 2 0,-1-1-2 0,-2 0 1 15,0 1 0-15,-3-1 0 0,2 0 1 0,-3 0-2 16,1-2 2-16,-4 0-3 0,2 0 3 16,-2-1-1-16,1 1 0 0,-2 0 0 0,0-3 0 15,-2 1 0-15,1-1 0 0,-1-1-1 0,-3 0-2 16,0-1-2-16,0-1-2 0,-2-1-4 0,-2-2-10 16,1 2-19-16,-2-3-28 0,-1 0-38 15,0-1-43-15,0 0-60 0,0 0-138 0,0 0-134 16,0 0-636-16</inkml:trace>
  <inkml:trace contextRef="#ctx0" brushRef="#br0" timeOffset="-130387.14">11266 8958 6 0,'0'0'185'0,"0"0"-127"0,0 0-9 15,0 0-6-15,0 0-4 0,0 0 24 16,0 0 21-16,0 0 27 0,0 0 24 0,0 0 8 16,0 0 3-16,0 0-2 0,86-63-4 0,-86 62-11 0,0 0-10 15,1 1-15-15,-1 0-14 16,0 0-18-16,0 0-21 0,0 0-20 0,0 0-16 0,0 0-10 16,0 0-7-16,0 0-2 0,0 0-5 0,1 0 5 15,-1 0 1-15,0 0 3 0,0 0 6 16,0 0 2-16,0 0 11 0,0 3 7 0,-1 2 6 15,-2 1-1-15,-5 2-6 0,-1 0-5 0,-2 1-6 16,0 1-4-16,-4 3-3 0,-1 0-5 16,-3 1 0-16,0 3 0 0,0 0-3 0,-2 0 2 15,-1 3 1-15,0 1-6 0,-5 1 4 0,2-1-2 16,-4 2-1-16,-1 1 4 0,-1 4-4 16,1-2 4-16,-2 2-4 0,2 1 2 0,0-1-2 15,-1-2-2-15,1 1 3 0,-1-2-3 0,-1 1 1 16,1 1-1-16,1-2 0 0,1 1 1 0,1-1 1 15,2 0 0-15,-1-1 0 0,5-1-1 0,-3-1-1 16,2 0 0-16,3-1-3 0,-1-1 0 16,1-2 1-16,1 1-1 0,0 0 3 0,2-2-1 15,-1 0 1-15,-3 2-4 0,2-1-2 0,-3 0 0 16,-1 0-1-16,-1 0 1 0,3 1 0 0,-3 0 0 16,-3 1 2-16,1-2 4 0,0 2 2 15,-3-2 4-15,6 3-1 0,-5-1-1 0,-2-1 0 0,0-1 0 16,-1 1 1-16,0 0 0 0,1 0 2 15,-1-1 0-15,1 0-2 0,-1 1 3 16,1 1-2-16,0-2 1 0,1 0-1 0,1 2-3 16,2-2 4-16,-2 3-4 0,3 0 2 0,-1-1 0 15,-3 2-2-15,3 2 2 0,-3-3 2 0,-1 1 1 16,0 1-3-16,0 1 4 0,0 1-3 0,0 1-1 16,-2 0 3-16,1-1 0 0,-3 1 0 0,-1-1-1 15,1 2 0-15,-4-1-2 0,2 3 2 16,-1 0 1-16,-2 1 1 0,-1 1-4 0,1-1 2 15,0 0 0-15,-1 0-4 0,-3 1 5 0,0-1-2 16,1 1 1-16,-1 1 3 0,1-1-3 16,-3-1 1-16,3 2-2 0,-6-2 1 0,2 1-3 15,-1-1 5-15,2 3-2 0,-1-4-1 0,4 2 1 16,-3-2 0-16,4 3 0 0,0-4 3 0,2 0 5 16,1 2-6-16,-1-2 0 0,4-2 0 15,-1 2-3-15,4-3 4 0,-1 0-2 0,5-2 2 16,-2-1-4-16,2 0 3 0,2-3 0 0,-1 3-2 15,1-2-1-15,0-1 0 0,3 1 1 16,1-1-2-16,1-1 8 0,2 1-7 0,0-1-1 16,1-1 2-16,1 0-7 0,1-1 6 0,0 0-1 15,0-1-1-15,3 0 2 0,1 2-2 0,-2-4 1 16,0 2-1-16,1 1 0 0,1 0-1 0,-1-2 2 16,2 1-1-16,-2 0 2 0,1 1-1 0,0-1 1 15,-1 0 2-15,-1 0-3 0,3 1 3 16,-5 0-1-16,2-1 0 0,-1 2 0 0,0-2 1 15,0 3 2-15,0-2-2 0,0 0 4 0,0 1-3 16,-1 2 2-16,0-1 1 0,1-1-1 0,-1 3 3 16,-1-1-2-16,-1-2 0 0,-1 1 0 15,-1 1 0-15,0 0-1 0,-3 2 2 0,-2 1 1 16,0 0 3-16,-1-2 5 0,1 1 0 0,-1 0 3 16,3 0 1-16,-1-2-1 0,0 2 2 15,2-3-2-15,0 2-1 0,0-2-2 0,1 1-1 0,-2-1 1 16,1 0-2-16,-1 3 2 0,5-3-3 15,-2 1-3-15,2-2-1 0,1 0-2 16,-1 0-2-16,5-2-2 0,2-4-1 0,1-1-3 16,5-3 0-16,1-1-6 0,3-3-11 0,1-1-8 15,0-1-10-15,5-1-3 0,2-1 1 0,3-5-5 16,1-4-21-16,0-1-39 0,6-3-66 0,-4-1-123 16,5-2-130-16,-6 5 20 0,-4 4-437 0</inkml:trace>
  <inkml:trace contextRef="#ctx0" brushRef="#br0" timeOffset="-130022.16">6615 12559 914 0,'0'0'86'0,"0"0"-43"15,0 0 0-15,0 0 7 0,0 0-2 0,0 0-18 16,0 0-4-16,0 0 3 0,0 0 10 0,0 0 8 16,0 0 9-16,0 0 6 0,0 0 11 15,-80 135 9-15,80-116 5 0,0 2 1 0,0-1-9 16,0-1-13-16,7-1-10 0,-1-1-7 0,2-2-3 16,-1 1-2-16,3-4-10 0,-1 0-4 0,2-1-7 15,0-2-5-15,0-1-1 0,3 1-2 0,-1-4 0 16,-2-1-1-16,4-1 0 0,-1-1-3 15,1-2-1-15,1 0-4 0,1-2-2 16,0-3-1-16,2-4-4 0,0-2-3 0,0-2-8 0,2 0-16 16,0-5-18-16,0 3-26 0,0-1-37 0,0 0-25 15,-1 0-32-15,3 0-53 0,-2 1-75 16,1-1-39-16,-4 4 24 0,-7 4-321 0</inkml:trace>
  <inkml:trace contextRef="#ctx0" brushRef="#br0" timeOffset="-129159.18">10929 8987 391 0,'0'0'171'0,"0"0"51"0,0 0 46 0,0 0 25 15,0 0-53-15,0 0-81 0,0 0-47 16,0 0-37-16,0 0-29 0,0 0-20 0,0 0-11 16,0 0 5-16,0 0 18 0,0 0 13 0,-55 30 2 15,77-30-2-15,4-4-5 0,3-2-12 16,3-1-10-16,1-1-4 0,3-3-5 0,-1 1-1 0,2-1 3 15,-3 0-2-15,-2 0 1 0,1 0-3 0,1 0-2 16,-3-1 0-16,-1 2-4 0,-3-1 1 0,0 2-3 16,-7 0 1-16,1 1-1 0,-5 1-2 15,-2 1 2-15,-4 2 0 0,0 0 3 0,-6 2-2 16,3 0 0-16,-6 2-1 0,0 0-2 0,-1 0 5 16,0 3 2-16,0 4 4 0,0 4 5 15,-3 3-5-15,-5 4-1 0,-1 4-1 0,-1 2-6 16,0 2 2-16,-3 2-1 0,3 2-2 0,-2-2 0 15,-1 3-3-15,-1-3 0 0,2 2-3 16,-1-1-4-16,-3 0 0 0,4-1-11 0,1 0-16 16,-1-3-32-16,1 2-47 0,2-4-50 0,0-2-96 15,0 0-219-15,5-8-60 0,-1-1-464 0</inkml:trace>
  <inkml:trace contextRef="#ctx0" brushRef="#br0" timeOffset="-128073.08">6797 12365 0 0,'0'0'0'0,"0"0"34"15,0 0 52-15,0 0-34 0,0 0 1 0,0 0-4 16,0 0-6-16,0 0 3 0,0 0 19 16,0 0 23-16,0 0 17 0,0 0 12 0,0 0-6 15,24-81-2-15,-23 76 7 0,0 2 5 0,-1-1 9 16,0 1-5-16,0 0-9 0,0 1-10 0,0 0-9 16,0 1-3-16,0 0-2 0,0 1-4 0,0 0-9 15,-2 0-14-15,0 0-18 0,-2 4-16 16,-4 3-9-16,3 4-5 0,-2 3-1 0,-3 4 4 15,-3 3 0-15,2 2-1 0,-3 3 1 16,3 3-4-16,-1 1-3 0,-3-2-2 0,3 4-2 16,-1-2-1-16,1 3-1 0,-4-1 0 0,5 0-2 15,-2-1 3-15,0 1 1 0,5-3-2 0,-1-1 5 16,1-3-1-16,5-3-3 0,0-3 0 0,3-2-2 16,0-2-5-16,3-4 2 0,1-1-2 0,5-3 2 15,-2-1 1-15,0-1 0 0,3-3 5 16,-2-2 2-16,2 0 6 0,-1 0 2 0,1-3-1 15,-1-2 2-15,-1-1-3 0,1 0 4 16,0-1 1-16,0 0-2 0,-1 0-2 0,4-1-2 16,-4 2 0-16,2 1-2 0,1-1-3 0,1 2 0 15,3-1-2-15,-2 0 0 0,5-1 4 0,-2-1-7 16,4 0-1-16,2 1-1 0,0-1-2 0,2-1-1 16,3 1 1-16,-1 1-1 0,4-1-2 0,-2 0 1 15,1 1-1-15,-3 1-2 0,2 2-6 16,-3-1-9-16,-1 3-19 0,-1 1-28 0,-5 0-34 15,1 0-62-15,-4 5-69 0,1 1-138 0,-6-2-156 16,-5 1-685-16</inkml:trace>
  <inkml:trace contextRef="#ctx0" brushRef="#br0" timeOffset="-127372.14">8129 12353 1854 0,'0'0'102'16,"0"0"16"-16,0 0 16 0,0 0-1 0,0 0-30 15,0 0-20-15,0 0-7 0,0 0-2 0,0 0-7 16,0 0-10-16,0 0-7 0,0 0-4 0,0 0-6 16,133-105-7-16,-106 90-1 0,3 0-9 15,1-1-6-15,3 0-2 0,-3 1-7 0,0 1-2 16,0 1-5-16,-5 1-2 0,0 2-6 0,-3 2-11 16,-4 1-25-16,-2 2-45 0,-5 1-71 0,-3 4-104 15,-1 0-188-15,-6 2-162 0,-1 0-805 0</inkml:trace>
  <inkml:trace contextRef="#ctx0" brushRef="#br0" timeOffset="-126639.47">8913 11329 1840 0,'0'0'92'16,"0"0"23"-16,0 0 22 0,0 0 2 0,0 0-41 16,0 0-46-16,0 0-19 0,0 0-12 0,0 0 0 15,0 0 0-15,0 0-3 0,0 0 4 0,0 0-2 16,30 48 4-16,-25-24 2 0,2 3 0 16,0 1 0-16,-3 3 0 0,4-2-2 0,-5 1-5 15,4-3 3-15,-4 1-6 0,3-3-1 0,-4-1 1 16,0-3-7-16,4-1 2 0,-5-1-3 0,0-3 0 15,0-3 0-15,2-2-1 16,-1-3-1-16,1-2-4 0,-2-3-1 0,3-1 0 0,-2 0 1 16,1-2 3-16,-1 0 7 0,3-2 4 0,1-3 2 15,2-5-1-15,2 0-4 0,3-4-6 16,2-2-3-16,0 0 0 0,2-2-2 0,0 3 0 16,-2 1-1-16,4 1-1 0,-3 3 3 0,1 0-4 15,2 4 1-15,-3 0 0 0,0 1-5 0,1 3 5 16,0 2 1-16,-2 0 1 0,-2 0 2 0,0 5-2 15,0 1-2-15,-3 2 0 0,-2 0-3 16,1 2 4-16,-2 0 1 0,2 2-1 0,-2-1 5 16,-4 2-6-16,2-1 2 0,0 2 1 0,-5-1-4 15,1-1 5-15,-1 3-1 0,0-2 5 0,-4 1 3 16,-3-2-1-16,-1 2 0 0,-2-1-3 0,-2 0 0 16,1-1 0-16,-4-1 0 0,0-1 1 15,-2 1-2-15,1-3 0 0,-3-1-1 0,0-2 2 16,0-1-1-16,1-1 1 0,2-2-2 0,-2-1 0 15,3 0 0-15,-1-1-1 0,2-3-2 16,-2-2-1-16,4-2-3 0,-5 0 1 16,6-2 0-16,0 0-2 0,0-1 2 0,2-1-6 0,1 2-4 15,4-1-7-15,-4 2-16 0,6 2-14 0,-1 0-32 16,2 2-54-16,1 0-74 0,0 2-131 16,0 2-273-16,0-1-788 0</inkml:trace>
  <inkml:trace contextRef="#ctx0" brushRef="#br0" timeOffset="-125892.14">9045 12261 87 0,'0'0'101'0,"0"0"-3"15,0 0 29-15,0 0-12 0,0 0-15 0,0 0 9 16,0 0-3-16,0 0 23 0,0 0 27 0,0 0-4 16,0 0-4-16,51-35 0 0,-31 25-1 15,3-1-7-15,5 0-13 0,1 1-14 0,2-1-13 16,1 2-11-16,3-1-13 0,0 0-12 0,-1 1-9 16,4 2-8-16,0-4-5 0,0 2-7 0,2 1-6 15,5-2-2-15,-3 1-6 0,2 0-6 0,2 1-4 16,1-1-4-16,-1 0-1 0,0-1 0 15,-1 2 0-15,-3-1-2 0,-1 2-1 0,-3 0-3 16,-4 2 0-16,-5 0-3 0,-2 0 0 16,-5 1-3-16,-4 0-10 0,-3 2-16 0,-2-2-29 15,-3 2-39-15,-3 1-52 0,1 0-67 0,-5 0-124 16,0 1-153-16,0 0-334 0,-3 0 345 0</inkml:trace>
  <inkml:trace contextRef="#ctx0" brushRef="#br0" timeOffset="-125161.35">9062 12761 675 0,'0'0'248'0,"0"0"40"16,0 0 8-16,0 0-18 0,0 0-58 16,0 0-58-16,0 0-15 0,0 0-16 0,0 0-18 15,0 0-20-15,0 0-19 0,0 0-20 0,0 0-16 16,0 0-11-16,19-114-7 0,-16 114-3 16,-1 7 2-16,2 4 1 0,1 2 1 0,-3 5-3 15,0 2 0-15,1 4-7 0,0 2 0 16,-3 2-3-16,0-1-2 0,0 2-2 0,0 0-2 15,-1 0 0-15,-2 0-3 0,-1 2 1 0,3-4-7 16,0 0-8-16,-2-2-11 0,-1-2-13 0,2-1-18 16,2-4-23-16,0-2-29 0,0-3-50 0,8-1-54 15,-5-2-102-15,5-3-183 0,-4-2 12 16,1-2-530-16</inkml:trace>
  <inkml:trace contextRef="#ctx0" brushRef="#br0" timeOffset="-124889.22">9289 12720 2029 0,'0'0'105'0,"0"0"13"16,0 0 11-16,0 0-4 0,0 0-49 15,0 0-32-15,0 0-17 0,0 0-10 0,0 0 1 16,0 0 1-16,0 0 1 0,0 0-4 0,0 0-2 15,0 0 0-15,-5 91-1 0,5-69-3 16,0 1-2-16,0 1 0 0,0 1-5 0,-4 2 1 16,-2 2-5-16,1-3-2 0,0 1-7 0,-1-1-8 15,-1-2-16-15,3 2-23 0,-3-5-25 0,5 0-33 16,0-3-40-16,2-4-61 0,0-1-135 16,1-4-120-16,2-4-58 0,1-2-246 0</inkml:trace>
  <inkml:trace contextRef="#ctx0" brushRef="#br0" timeOffset="-124406.24">9554 12794 1446 0,'0'0'261'0,"0"0"-211"16,0 0 32-16,0 0 27 0,0 0 0 16,0 0-26-16,0 0-5 0,0 0 8 0,0 0-5 15,0 0-10-15,0 0-12 0,0 0-10 0,0 0-3 16,0 0 1-16,18-78 6 0,-16 85-1 16,3 4 0-16,1 1-5 0,1 1-6 0,-3 2-1 15,3 2-8-15,-2 4-4 0,2-1-5 0,-3-1-8 16,2 2-1-16,-1 0-1 0,1-2-5 0,1 2 1 15,0-1-4-15,-1 2-2 0,3-4 1 0,-3-1-5 16,3-3 4-16,-3-1-1 0,3-3 2 16,0-2 5-16,0-1-4 0,-3-3 0 0,1 1 0 15,1-4-2-15,-3 0 7 0,1-1 5 0,-2 0 7 16,2-1 6-16,-2-3 4 0,3-5 3 0,2-2-4 16,-4-3-5-16,4-4-3 0,0-3-7 0,1-3-4 15,0-4-1-15,-1 1-4 0,0-1-2 16,-4-1-2-16,2 2-1 0,-2-3-1 15,0 2 1-15,-3 1-2 0,5 1-2 0,-5 1-1 16,2 2-7-16,0 3-3 0,-3 6-14 0,1 1-17 16,1 3-22-16,-3 5-32 0,0 1-48 0,0 2-70 15,0 2-121-15,0 0-215 0,-2 1-71 0,1 1-652 0</inkml:trace>
  <inkml:trace contextRef="#ctx0" brushRef="#br0" timeOffset="-123992.66">9735 12737 1673 0,'0'0'306'0,"0"0"-189"16,0 0-9-16,0 0-12 0,0 0-36 0,0 0-12 15,0 0 5-15,0 0 7 0,0 0 0 16,0 0-4-16,0 0-6 0,0 0-8 0,0 0-4 15,83 77-4-15,-65-58-6 0,-6 1-2 0,3 0-2 16,-1 1 0-16,-2 0 2 0,3 0 0 16,0 1-2-16,-3 0-1 0,3-2-3 0,-2-2 0 15,-2-2 0-15,4-2-4 0,0-1 2 0,-3-3-3 16,4-2 0-16,-4-1 2 0,0-2-1 0,-2-2 0 16,1-1 1-16,-1-2 5 0,-1 0 2 15,0-6 3-15,-1-1 2 0,-2-1-2 0,1-4-1 16,0-3-3-16,-3-2-6 0,5-4-4 0,-4-2-5 15,1-3-3-15,-2-2 2 0,1-2-2 0,-3 0-1 16,1-1 1-16,0-1-4 0,-3 1 0 16,0 0-1-16,-3 2 1 0,3 1 0 0,0 5-2 15,0 3 2-15,-3 5-6 0,2 2-3 0,0 2-7 16,0 5-12-16,-1 0-11 0,-2 2-19 0,3 4-26 16,0 0-48-16,1 0-66 0,0 4-76 0,-1 3-146 15,0 0-189-15,1-3-669 0</inkml:trace>
  <inkml:trace contextRef="#ctx0" brushRef="#br0" timeOffset="-123642.71">10414 12537 1254 0,'0'0'429'0,"0"0"-276"16,0 0 21-16,0 0 10 0,0 0-42 15,0 0-39-15,0 0-15 0,0 0-7 0,0 0-11 16,0 0-13-16,0 0-9 0,0 0-2 0,0 0 0 16,0 0-3-16,20-47 4 0,-18 62-9 15,-1 5-2-15,-1 2-6 0,0 6-3 0,0 0 0 0,0 3-5 16,0 1-2-16,-1 2-5 0,-1 0-6 15,-2 0-3-15,2 2-3 0,1-3-7 0,-2 1 5 16,-1-2-1-16,2-3-4 0,1-2 7 16,0-1-17-16,-1-4-10 0,2-4-11 0,0-2-21 15,3-3-16-15,-1-4-28 0,5-1-38 0,-4-2-53 16,4-3-69-16,0-3-207 0,-2 0-114 0,-1 0-675 0</inkml:trace>
  <inkml:trace contextRef="#ctx0" brushRef="#br0" timeOffset="-123321.34">10584 12574 2118 0,'0'0'121'15,"0"0"10"-15,0 0 4 0,0 0-21 0,0 0-45 16,0 0-14-16,0 0-12 0,0 0 2 15,0 0-4-15,0 0-6 0,0 0 2 0,0 0-3 16,0 0-1-16,49 8 1 0,-44 7 3 0,-4 3-2 16,0 2-2-16,0 2-1 0,-1 3-8 15,0 2 0-15,0 4-5 0,0-2-1 0,-2 3-4 16,0-1 0-16,-2 1-3 0,2-1-5 0,-3-1 0 16,1 1-5-16,2-1 0 0,0-1-1 0,0-4 1 15,-1-3-2-15,3-4-1 0,0-2-1 0,0-3-7 16,5-1-6-16,-2-1-12 0,2-4-18 15,0-2-19-15,2-2-30 0,-4-2-50 0,4-1-78 16,-2 0-155-16,1 0-255 0,-5-1-829 0</inkml:trace>
  <inkml:trace contextRef="#ctx0" brushRef="#br0" timeOffset="-122371.2">10147 12118 89 0,'0'0'114'0,"0"0"-92"15,0 0 4-15,0 0-3 0,0 0-3 16,0 0-5-16,0 0-2 0,0 0 6 0,0 0 5 16,0 0 33-16,0 0 34 0,0 0 28 0,0 0 22 15,0 0-8-15,7-45-12 0,-7 44-16 16,0 1-18-16,0-1-11 0,0 1-7 0,0-1-10 0,0 1-5 15,0-1-8-15,0 1-12 0,1 0-10 16,-1 0-3-16,2-1 5 0,1 1 8 0,-1-2 13 16,0 1 6-16,5 0 6 0,-3-1 1 0,3 1-1 15,-1 0 1-15,0-2-3 0,4 2-4 0,-2-1-3 16,0 1-1-16,0-2-3 0,1 2 3 0,1 0-1 16,3-1-2-16,0-1-3 0,1 2-4 15,3 0 2-15,0 0 0 0,0-2 1 0,3 2 1 16,0-1-4-16,3 1 2 0,2 0-6 0,-3-1-3 15,2 0-2-15,1 1-4 0,-1-1-2 16,2-1 0-16,-2 2-3 0,0-2 0 0,-3 0-4 16,0 0-4-16,-5 1 0 0,2-1-3 0,-6 0-1 15,3 1 0-15,-4 0-5 0,-3-1 1 16,-3 1-3-16,2 0-2 0,-4 0-2 0,-2 1-6 16,0 0-15-16,-1 1-28 0,0-1-50 0,0 1-71 15,0 0-89-15,0 0-182 0,0 2-140 0,0 1-795 0</inkml:trace>
  <inkml:trace contextRef="#ctx0" brushRef="#br0" timeOffset="-121738.64">10020 12105 316 0,'0'0'25'0,"0"0"10"0,0 0 19 0,0 0 26 16,0 0 18-16,0 0 2 0,0 0 0 0,0 0 1 15,0 0-1-15,0 0 0 0,0 0-3 0,0 0-3 16,0 0 0-16,117-78 8 0,-104 76 11 0,-4 0-2 16,2 2-5-16,-1 0-20 0,1 0-20 15,1 3-12-15,-1 1-13 0,6 1-7 16,-3 0-10-16,5 2-7 0,2-1-4 0,0-2-9 16,5 2-5-16,-2-1-12 0,5-2-26 0,0 1-46 15,1-1-73-15,1-1-162 0,-8-2-118 16,-5 1-673-16</inkml:trace>
  <inkml:trace contextRef="#ctx0" brushRef="#br0" timeOffset="-119863.46">3555 13646 724 0,'0'0'250'0,"0"0"43"0,0 0 27 0,0 0-10 16,0 0-70-16,0 0-93 0,0 0-49 15,0 0-30-15,0 0-16 0,0 0-1 0,0 0 0 16,0 0-8-16,-2 100-5 0,2-71-7 16,0 1-10-16,3 2 1 0,-1-3-3 0,3 2-4 15,-1-2 1-15,-1-1-7 0,3 0-2 0,-2-1-2 16,1-3 0-16,-2 1 2 0,-3-5-1 0,1-1 1 16,3-3 0-16,-4-2-1 0,0-4 3 0,0-1 1 15,0-2-1-15,0-3 4 0,0-2 6 16,0-2 0-16,0 0 7 0,0 0-3 0,0-4-6 15,0 0 0-15,0-4-8 0,3-4-2 0,-1-3-2 16,4-2-2-16,1-2-3 0,1 1 0 0,2 1-1 16,0 1 0-16,2 3-4 0,1 3 2 15,0 1 0-15,-1 2-1 0,-1 2 1 0,5 3-1 16,-3 2-3-16,-2 0 3 0,2 1 3 0,2 5-3 16,-4 3 1-16,-1 0 1 0,2 1-6 0,-2 3 7 15,0 0 1-15,-3 1-2 0,-3 0 4 16,1 0-2-16,-4 0 4 0,-1 0 3 0,1 1 3 15,-7 1 2-15,-2 0 0 0,-3 0 0 16,-2 0 1-16,-1 0 0 0,-2-2 1 0,-3-1 0 16,3-2-1-16,-2 0-3 0,-1-3-3 0,2-1-5 15,2-3 0-15,-2-1-2 0,5-3-4 0,1 0-5 16,2-1-16-16,2-5-23 0,3-1-39 0,1-2-54 16,3-3-62-16,0-3-90 0,3-3-201 0,6 1-74 15,-5 6-705-15</inkml:trace>
  <inkml:trace contextRef="#ctx0" brushRef="#br0" timeOffset="-119689.27">4117 13976 2359 0,'0'0'-24'0,"0"0"35"15,0 0 88-15,0 0 21 0,0 0-12 16,0 0-26-16,0 0-23 0,137-28-22 0,-106 16-16 15,3-1-14-15,-2 0-10 0,0 3-19 0,-2 1-44 16,-2 2-62-16,-7 3-110 0,0 3-188 16,-7 1-196-16,-3 0-752 0</inkml:trace>
  <inkml:trace contextRef="#ctx0" brushRef="#br0" timeOffset="-119495.7">4256 14234 2040 0,'0'0'468'0,"0"0"-411"0,0 0 12 16,0 0 21-16,0 0 9 0,0 0-9 0,0 0-13 15,0 0-15-15,0 0-18 0,0 0-12 16,0 0-13-16,0 0-9 0,0 0-14 0,115-39-16 16,-95 33-29-16,1-1-41 0,-1 0-60 0,1 1-104 15,4-1-202-15,-10 4-233 0,-3-1-756 0</inkml:trace>
  <inkml:trace contextRef="#ctx0" brushRef="#br0" timeOffset="-119276.21">4947 13474 2652 0,'0'0'86'0,"0"0"-47"0,0 0 2 16,0 0 0-16,0 0-9 0,0 0-24 0,0 0-6 16,0 0-3-16,0 0-7 0,0 0-7 0,0 0-22 15,0 0-46-15,-6 135-75 0,8-108-106 16,1 1-216-16,-1-8-97 0,-1-6-701 0</inkml:trace>
  <inkml:trace contextRef="#ctx0" brushRef="#br0" timeOffset="-119088.18">5071 13512 1048 0,'0'0'450'0,"0"0"-46"0,0 0-57 16,0 0-93-16,0 0-75 0,0 0-44 0,0 0-40 16,0 0-39-16,0 0-18 0,0 0-12 0,0 0-11 15,0 0 1-15,0 0-10 0,19 53-9 16,-19-24-11-16,0 3-23 0,-1 0-37 0,-4 1-60 15,2 2-95-15,2-2-201 0,0-7-265 0,1-9-752 0</inkml:trace>
  <inkml:trace contextRef="#ctx0" brushRef="#br0" timeOffset="-118522.18">5710 13566 1585 0,'0'0'75'0,"0"0"-26"0,0 0 9 16,0 0 20-16,0 0 13 0,0 0 0 0,0 0-3 15,0 0-18-15,11 124-20 0,-10-92-14 0,-1 0-5 16,0 2-9-16,0 2-4 0,-2-1-3 16,-4 2-4-16,0-2 1 0,-2-1 3 0,-1 0-1 15,0-3 5-15,4-2 1 0,-3-5 1 0,2-2 5 16,1-5 2-16,0-3 0 0,3-3 1 16,0-4-8-16,1-3-5 0,0-4-1 15,1 0-4-15,0 0 1 0,0-7 0 0,2-4-3 0,3-2-3 16,1-6-4-16,4-3-2 0,1-2-3 0,2 1 1 15,3 0-2-15,-2 3 0 0,3 3-3 16,-3 3 1-16,2 4 0 0,-4 2-3 0,4 4 4 16,-4 0-1-16,0 3-2 0,-2 1 0 0,0 1-3 15,-2 6-1-15,-5 2 5 0,3 2 3 0,-5 3 4 16,-1 2 4-16,0 2 1 0,-7 0 0 16,0 1 1-16,-1 1 0 0,-2-1 2 0,-5 0-3 15,3 1 3-15,-4-1 3 0,1 1-4 0,-4-1 3 16,3-1-2-16,-2-2-5 0,1-1 1 15,1-3 1-15,1-2-2 0,4-2 5 0,1-4-4 16,1 0-3-16,5-3 1 0,-2-1-8 0,5 0-12 0,1-5-10 16,0-1-11-16,-1-4-7 0,2-1-2 15,3-3-18-15,3-2-35 0,4 0-67 0,-2-2-117 16,5 0-178-16,-6 5-1 0,0 5-499 16</inkml:trace>
  <inkml:trace contextRef="#ctx0" brushRef="#br0" timeOffset="-118154.99">5844 14236 1369 0,'0'0'338'0,"0"0"-190"0,0 0 16 16,0 0 0-16,0 0-44 0,0 0-38 0,0 0-17 15,0 0-15-15,0 0-9 0,91-129-7 16,-74 111-4-16,-1-2-5 0,2 1-4 0,-2-1-7 0,-2 2-3 16,-1-1-1-16,1 3-6 0,-6 2 1 15,0 2 1-15,-1 1 1 0,-5 3 3 0,3 2 6 16,-5 2 7-16,0 1 5 0,0 3 6 0,0 0-9 16,-5 0-10-16,4 5-6 0,-2 2-10 0,-2 3-1 15,1 3 3-15,-4 3-1 0,4 1 1 16,-4 4 5-16,0 1 1 0,4 0 3 15,-3 1 7-15,-1 0-3 0,3-1 2 0,1-2-2 16,3-1-4-16,-1-2-4 0,2-3-3 0,0-2-3 16,5-3-5-16,-1-2-3 0,4-3-10 0,-2-1-17 15,1-3-26-15,3 0-49 0,1-4-80 0,2-4-164 16,-3 0-245-16,-3 2-836 0</inkml:trace>
  <inkml:trace contextRef="#ctx0" brushRef="#br0" timeOffset="-118010.21">6087 13757 1006 0,'0'0'714'0,"0"0"-541"0,0 0-21 15,0 0-40-15,0 0-64 0,0 0-50 0,0 0-29 16,0 0-32-16,0 0-61 0,0 0-144 0,0 0-185 16,0 0-811-16</inkml:trace>
  <inkml:trace contextRef="#ctx0" brushRef="#br0" timeOffset="-117227.83">6598 14187 1484 0,'0'0'489'0,"0"0"-281"15,0 0 1-15,0 0-33 0,0 0-49 16,0 0-32-16,0 0-11 0,0 0-27 0,0 0-12 15,0 0-9-15,0 0-16 0,-54-123-2 0,47 109-7 16,0 0-5-16,-1 0-2 0,-1 3-2 0,-5-1-3 16,-1 4-6-16,-2 2-1 0,-3 4-10 15,-2 2-2-15,-3 0-3 0,-3 7 0 0,0 4 4 16,0 4 2-16,-3 2 0 0,1 4 3 0,2 2 2 16,0 1 5-16,6 3 1 0,3 0 2 15,7 1 1-15,3 1-2 0,7-2 2 0,2-4-2 16,2-1 0-16,8-2 2 0,3-4 0 0,5-2 3 15,3-4-2-15,5-2 2 0,-1-4 3 16,4-3-4-16,-1-1 5 0,-2-3-1 0,1-6 1 16,-2-2 3-16,-1-4-2 0,-2-2 2 0,0 1 1 15,-4-4 0-15,0 0 4 0,-6 0 3 0,0-1 2 16,-4-2 0-16,-2 1-3 0,0 0-3 0,-1 2-2 16,-2-1-6-16,-1 1 3 0,-2 3-4 0,-1 2 2 15,1 3 1-15,0 4-3 0,0 4 0 16,0 1-4-16,0 3-7 0,0 0 2 0,0 6-2 15,0 3 3-15,-1 5 4 0,1 3 0 0,-4 2 2 16,2 3 1-16,-1 1 1 0,1 1 0 0,-1 0-3 16,0 2 0-16,3-1 0 0,0-4-1 15,0 1 3-15,0-3-1 0,2-3 1 0,2-2-4 16,3-3-2-16,0-1 3 0,1-2-3 0,0-2 3 16,1-4 0-16,1-1 4 0,0-1-1 15,2-2 2-15,-1-5 3 0,1-4-4 0,0-1 5 16,1-4-3-16,0 1 1 0,-2-3 2 0,-1-1-3 15,1-2 0-15,-1-1-4 0,0 0 2 16,1 0-2-16,-1 4 0 0,-1 0 2 0,1 4 0 16,-3 2-2-16,0 3 2 0,1 2-3 0,1 1-2 15,-3 3 2-15,1 2-1 0,0 1 1 0,-1 0 0 16,2 4 0-16,-2 3-1 0,0 4 0 0,3 0 5 16,-2 4-2-16,3 2 3 0,-1 2 1 0,1 2-2 15,1 1 4-15,1 1-1 0,3-2 0 0,1 2 1 16,3 1 0-16,1-3 2 0,0 2 3 15,1-1 1-15,0 1 3 0,-2-2-1 0,-2-1-3 16,-3-1 1-16,0-3-5 0,-6-2 1 0,-1-3 3 16,-5 0-1-16,-2-4 7 0,0-1-1 15,-7-3-2-15,-3 0-7 0,-5-1-4 0,-1-2-6 16,-3 0-4-16,-1 0-2 0,1-5-9 0,2-1-9 16,1-1-8-16,1 0-12 0,2-2-15 0,5 1-17 15,-1-1-39-15,4 0-39 0,1-1-77 16,4 2-169-16,0 1-176 0,0 4-831 0</inkml:trace>
  <inkml:trace contextRef="#ctx0" brushRef="#br0" timeOffset="-116940.88">7292 13733 2296 0,'0'0'130'0,"0"0"21"0,0 0 3 16,0 0-22-16,0 0-60 0,0 0-29 0,0 0-8 15,0 0-2-15,0 0-5 0,0 0-5 16,0 0-5-16,-31 121-7 0,28-100-8 0,2 0-3 15,-2-1-16-15,2 1-12 0,1-1-26 0,1-2-48 16,-1 0-68-16,0 1-90 0,1-5-190 0,1-2-153 16,0-4-810-16</inkml:trace>
  <inkml:trace contextRef="#ctx0" brushRef="#br0" timeOffset="-116729.09">7416 13741 2174 0,'0'0'243'16,"0"0"-10"-16,0 0-33 0,0 0-47 0,0 0-66 16,0 0-27-16,0 0-10 0,0 0-3 0,0 0-1 15,0 0-3-15,0 0-5 0,0 0-13 16,-11 120-2-16,11-97-5 0,0 0-5 0,0 0-5 16,1 0-4-16,0-4-2 0,1 1-8 0,1-3-11 15,0 0-23-15,1 0-38 0,-2-2-37 0,3-1-60 16,1-2-101-16,-1-3-294 0,-2-4-968 15</inkml:trace>
  <inkml:trace contextRef="#ctx0" brushRef="#br0" timeOffset="-116145.39">6780 14488 314 0,'0'0'138'16,"0"0"51"-16,0 0 53 0,0 0 28 15,0 0-31-15,0 0-55 0,0 0-48 0,0 0-31 16,0 0-5-16,0 0 12 0,0 0 8 0,0 0-3 15,0 0-17-15,0 0-10 0,35-4-12 16,-22 0-11-16,2-1-12 0,1 0-13 0,1-2-8 16,-1 0-12-16,1 0-8 0,-2 0-6 0,2 0-7 15,-1 0-8-15,0 2-16 0,-4 0-32 16,3 2-48-16,-4-1-79 0,2 2-142 0,-6 1-235 16,-3 1-844-16</inkml:trace>
  <inkml:trace contextRef="#ctx0" brushRef="#br0" timeOffset="-115461.47">8509 14136 1163 0,'0'0'313'16,"0"0"1"-16,0 0-17 0,0 0-68 0,0 0-63 0,0 0-55 15,0 0-36-15,0 0-23 0,0 0-17 16,0 0 8-16,0 0 4 0,0 0-5 0,0 0-11 16,55-11-11-16,-27 2-7 0,-1 1-6 15,3 0-6-15,0 0-5 0,0 1-13 0,0 0-28 16,0 2-52-16,-2 1-84 0,1 1-163 0,-12 2-294 15,-3 1-822-15</inkml:trace>
  <inkml:trace contextRef="#ctx0" brushRef="#br0" timeOffset="-115279.89">8535 14364 2267 0,'0'0'81'0,"0"0"-26"16,0 0 22-16,0 0 8 0,0 0-24 0,0 0-28 16,0 0-13-16,140-90-12 0,-111 74-14 15,2 1-33-15,0 0-58 0,0 2-92 0,2 2-199 16,-11 2-191-16,-7 5-810 0</inkml:trace>
  <inkml:trace contextRef="#ctx0" brushRef="#br0" timeOffset="-114372.14">9713 14272 1082 0,'0'0'192'16,"0"0"21"-16,0 0 6 0,0 0-35 0,0 0-47 15,0 0-36-15,0 0-15 0,0 0-7 0,81-136-10 16,-65 116-9-16,2 0-6 0,2-3-6 0,-1 2-7 15,-1-2-6-15,-3-1-10 16,2 2-3-16,-4 0-7 0,-2 0-2 0,-2 0-1 0,0 2-4 16,-6-2 0-16,2-2-2 0,-4 5-1 15,-2-1-1-15,1 4 0 0,-7 2 1 0,-2 2-1 16,0 3 3-16,-1 3-5 0,-1 3-4 0,0 3-8 16,0 0-4-16,0 9 0 0,-1 1 0 15,-1 3 5-15,-1 3 1 0,2 3 3 16,-3 3 1-16,2 3 0 0,1 2 1 0,2 2-1 0,2 2 2 15,5 1-1-15,-1 0 2 0,4 1 0 0,0-4 2 16,5 1-1-16,5-3-1 0,3-2 3 0,4-2-2 16,4-3 1-16,1-5 1 0,7-2 0 15,3-5 1-15,6-4 2 0,0-3 5 0,2-1-2 16,-4-3 6-16,3-6 0 0,-6-4 2 0,0-1 3 16,-5-2-2-16,0-1 3 0,-7-1 1 15,-1 1 4-15,-6 0 1 0,-1 0 2 0,-7-2-3 16,1 0-3-16,-4-1-5 0,0 1-5 0,-6-1-2 15,3 2-4-15,-1 0-1 0,-3 2-2 0,-4 1 0 16,-1 4 0-16,-2 3-1 0,1 2 0 16,0 3-4-16,-1 3 0 0,1 2-3 0,0 6-1 15,-2 3 3-15,-2 4-3 0,0 5 2 0,2 2 2 16,1 2 1-16,-1 5-1 0,3 1 1 0,2 1-2 16,4 1 1-16,-2 0 0 0,5 1 0 0,0-2-1 15,8-4-2-15,2-2-1 0,1-3 0 0,6-3 2 16,-2-4 2-16,4-1 1 0,1-4 1 15,0-5-2-15,0-2 4 0,0-3-1 16,0 0 4-16,1-8 3 0,-2-2-2 0,-1-4 5 0,-2-1-5 16,2-3-1-16,0-1 2 0,-4-2-3 0,3-1 2 15,-5-1-1-15,4-1 1 0,-3-2-1 16,0-1-1-16,2 0 2 0,-1 0 0 0,-1 0-4 16,3 1 2-16,-3 2-4 0,1 6-1 15,-3 4 6-15,-4 4-5 0,1 4 1 0,0 4 0 16,-4 2-4-16,3 0 7 0,-4 4 2 0,3 4 7 15,-3 5 5-15,3 4-2 0,-4 3-2 0,2 4-2 16,1-1-2-16,-2 1-3 0,3 1 1 16,-2-1-4-16,5 0 1 0,1 0-1 0,1-2-1 15,1-2 0-15,4-2-3 0,-1-2 1 0,3-2-4 16,1-1 0-16,-1-4-6 0,1-2-9 0,-4-2-21 16,4-3-30-16,-2-2-44 0,-4 0-77 0,-3 0-162 15,0-2-289-15,-7-1-836 0</inkml:trace>
  <inkml:trace contextRef="#ctx0" brushRef="#br0" timeOffset="-114147.05">9609 14044 2658 0,'0'0'-11'0,"0"0"7"0,0 0 10 16,136-30 8-16,-85 17-7 0,5-2-5 15,8 1-4-15,-1 0-17 0,8 1-33 0,-2 0-63 16,0 2-103-16,3 0-207 0,-19 5-151 0,-19 2-689 0</inkml:trace>
  <inkml:trace contextRef="#ctx0" brushRef="#br0" timeOffset="-113169.45">10946 14334 669 0,'0'0'167'0,"0"0"13"0,0 0 49 16,0 0 20-16,0 0-24 0,0 0-23 0,0 0-42 16,0 0-34-16,0 0-25 0,0 0-22 0,121-111-16 15,-100 89-14-15,6 2-9 0,-4-1-9 16,4 2-11-16,-4 5-7 0,-2 0-6 0,0 3-6 15,0 5 2-15,-3 0-3 0,0 2-2 0,-4 3 4 0,2 1-4 16,-4 0-5-16,1 7 1 0,-4 2-7 16,-2 3 5-16,-3 2 3 0,1 2 1 0,-4 2 6 15,0 3-3-15,-1-2 2 0,0 0 1 0,0 0-2 16,-6-4 4-16,3 1 1 0,-3-3 3 0,2-2 8 16,-3-3 3-16,2-2 4 0,0-2 6 15,3-3 4-15,2-1 3 0,0 0-1 0,0 0-8 16,0-5-11-16,0-2-7 0,6-4-3 15,0-3-3-15,4-2 3 0,1-1-3 0,5-1-3 16,-1-2 2-16,4 1 0 0,1-2-5 0,1 1 3 16,3 3-1-16,-2 3-3 0,-4 2 5 0,-1 4-5 15,0 4 0-15,-5 1-1 0,-2 3-4 16,-1 0 1-16,-1 4-3 0,-4 3 1 0,1 3 5 16,-4 3 0-16,0 3 6 0,-1 1 1 0,-1 4-2 15,-5 2 0-15,2 0 1 0,-2-1-2 0,2 0 3 16,-3-4 1-16,5 0-3 0,0-4 4 0,-2-2-1 15,4 0-1-15,-1-6 4 0,1 0-1 0,0-3 4 16,0-2 3-16,0-1 7 0,0 0 9 16,0 0 9-16,1-4-1 0,5-3-5 0,-3-4-12 15,7-2-8-15,-1-2-4 0,1-1-5 0,2-3 3 16,-2 1-3-16,1 0-2 0,4-2 1 0,-2-1-1 16,0 0-2-16,2 0 1 0,0 1 0 15,1 2-3-15,-3 4 2 0,-1 1-2 0,-2 5-3 16,-2 2 1-16,2 2 0 0,-7 3-4 15,1 1-3-15,-2 0-1 0,0 2 0 0,-2 4 4 16,0 3 4-16,0 1 6 0,0 3-3 0,0 2 3 16,0 1 0-16,-1 1-4 0,0 2 5 0,1 1-3 15,0 0-1-15,1-1 3 0,5 0-3 0,-1-2 3 16,5 0-2-16,1-3 0 0,4-2-1 16,-2-1-3-16,0 0 3 0,5-3-4 0,-5-1 3 15,6-4 1-15,-1-1 0 0,0-2 5 0,-1 0-2 16,0-6 1-16,4-2 1 0,-2-4-1 0,-2 2 3 15,-2-3 1-15,-3-2 1 0,3 0 3 16,-5-2-1-16,-1 0-2 0,-4-3 1 0,4 0-4 16,-4 0 4-16,0-3-2 0,-3 2-1 0,1 0 0 15,-3 2-2-15,0 2 2 0,0 3-1 0,-4 3 3 16,-2 3 0-16,0 4 2 0,-3 2-2 0,1 2 0 16,-1 2-4-16,-2 7-2 0,-1 3 2 15,-6 2-2-15,5 4 1 0,-1 1 1 16,-2 4-2-16,4 0 2 0,-1 3-3 0,3-1 0 0,2-2-2 15,-1 0-1-15,4-1-6 0,2-1-8 16,4-4-13-16,1 0-27 0,5-2-29 0,8-1-8 16,-1-1 13-16,13-1 12 0,0-3-25 0,9 0-40 15,-1-5-137-15,-6 0-252 0,-8-3-759 0</inkml:trace>
  <inkml:trace contextRef="#ctx0" brushRef="#br0" timeOffset="-112591.77">12301 14484 409 0,'0'0'130'0,"0"0"41"0,0 0 40 16,0 0-1-16,0 0-10 0,0 0-13 15,0 0-19-15,46-134-22 0,-33 112-24 0,1-1-14 16,1-1-20-16,1 0-12 0,2-3-13 0,0 2-6 16,4 2 0-16,-3 1-7 0,0 5-4 15,1 3-10-15,-4 4-11 0,-2 3-7 0,-3 2-11 16,0 5-4-16,-3 0-5 0,-4 2 4 0,1 8 1 15,-4 2 3-15,0 4 3 0,-1 4-2 0,0 5 1 16,-2 1-1-16,-3 0-1 0,1 0 0 0,-2 0-1 16,1-1-1-16,1 1 1 0,-1-6 0 15,4 0 1-15,0-4 3 0,1-3 0 0,0-4 1 16,0-2-4-16,1-4-2 0,1-1 5 16,2-2 5-16,2 0 14 0,2-4 9 0,2-6-1 0,2-2-8 15,3-3-10-15,-1-4-9 0,4 0-5 0,0-3 1 16,3-2-2-16,-2 0 1 0,2 0 1 15,0-3-3-15,-2 1 1 0,2 1-2 16,-2 0 2-16,-2 5 0 0,-1 5 4 0,-3 4 4 16,-3 4 2-16,-5 4-1 0,0 2 1 0,-3 1-1 15,-1 1 1-15,2 6 6 0,-3 4-1 0,0 5 1 16,0 3-4-16,0 4-3 0,0 0-7 0,0 0-2 16,0 0-1-16,0-3-5 0,0 1 1 0,6-1-10 15,1-2-14-15,5-2-20 0,0-2-31 16,6-3-44-16,2 1-60 0,3-4-99 0,3 0-154 15,-6-3-107-15,-7-3-772 0</inkml:trace>
  <inkml:trace contextRef="#ctx0" brushRef="#br0" timeOffset="-111971.89">13881 14158 936 0,'0'0'754'0,"0"0"-716"16,0 0 44-16,0 0 46 0,0 0 18 0,0 0-9 15,0 0-22-15,0 0-12 0,0 0-6 16,116-26-23-16,-85 10-18 0,2-1-8 0,-1-3-9 15,0-1-3-15,1 0-5 0,1-3-6 0,-2 1-6 16,-2-2-3-16,-2 1-1 0,-3 0-1 0,-1-2-1 16,-7-1 0-16,1 1-4 15,-5-1-1-15,-2 0 1 0,-3-1-5 0,-6 1-1 0,-2 1 0 16,0 3-4-16,-11 4 3 0,-2 4 0 0,-2 4-4 16,-7 6-3-16,0 5-5 0,-5 2 1 0,-3 9-1 15,1 5 3-15,0 5 5 0,1 4-1 0,2 3 4 16,1 3 1-16,3 1-2 0,3 1-2 15,2 1 1-15,5 3-3 0,2 0 4 0,5-3 3 16,5 1-2-16,0-3-1 0,9-3-1 16,6-4-2-16,4-3 3 0,1-3 0 0,3-1-1 15,6-4 2-15,0-2-1 0,3-3 3 0,3-4-3 16,-2-4 1-16,2-1 0 0,-3-2-3 0,2-6 3 16,-1-4 3-16,-3 1-1 0,-2-3 2 0,-3-1 0 15,-3-2-2-15,-6 0 2 0,1-3 3 0,-6-1-4 16,1 0 0-16,-3 1 3 0,-1 3-2 15,-4 2 4-15,-2 3 8 0,-1 4 8 0,-1 3 5 16,0 2 5-16,0 2-6 0,0 1-9 0,0 0-7 16,0 6-6-16,-1 4-1 0,-4 4 0 15,2 3 4-15,-2 1-3 0,2 4-1 0,1-2 1 16,1 0-5-16,1-1 0 0,0 0 0 0,3-3-5 16,2 0-2-16,2-1-2 0,2-1-10 0,1-4-20 15,0-2-32-15,2-3-57 0,2 0-81 16,2-3-97-16,-3-2-277 0,-5 0-771 0</inkml:trace>
  <inkml:trace contextRef="#ctx0" brushRef="#br0" timeOffset="-111837.24">14749 13804 2005 0,'0'0'279'0,"0"0"-53"0,0 0-56 0,0 0-49 15,0 0-54-15,0 0-32 0,0 0-25 0,0 0-17 16,0 0-16-16,0 0-18 0,0 0-42 0,0 0-83 15,0 0-158-15,23 11-277 0,-10-8-847 0</inkml:trace>
  <inkml:trace contextRef="#ctx0" brushRef="#br0" timeOffset="-111405.14">15083 13560 1568 0,'0'0'339'0,"0"0"-71"0,0 0-39 16,0 0-69-16,0 0-68 0,0 0-34 0,0 0-10 16,0 0 3-16,0 0 0 0,0 0-6 15,-21 121-6-15,15-85-2 0,-3 1-7 0,-1 0-4 16,-2 1-2-16,-1-4-3 0,0 2 0 0,5-4-2 16,-2-1-3-16,1-3-5 0,3-3-2 0,1-1-4 15,2-4-1-15,1-4 0 0,1-2-1 16,1-4-1-16,0-3-4 0,0-1 0 0,0-4-5 15,2-1 3-15,2-1 3 0,2 0 0 0,4-3 4 16,1-3-3-16,4 0-1 0,3-1 1 0,2-1-2 16,-2 2 0-16,2 0-1 0,-1 5 1 0,-4 0-2 15,2 1 2-15,-4 0-1 0,-3 4 1 0,1 3 1 16,-5 1 0-16,-1 2 0 0,-1 2 0 16,-3-1 6-16,-1 3-4 0,-1 0-1 15,-7 0 0-15,-2 1-4 0,-3-2 5 0,-4 0 2 0,-2 0 0 16,-6-3-3-16,0 1 3 0,-5-3-3 15,-1 2-1-15,0-2 3 0,-2 0-2 0,1-2 4 16,2 0-4-16,0-2-1 0,6-1-7 0,2-2-11 16,5-1-11-16,3 0-22 0,4-4-24 0,3-2-52 15,5-1-65-15,2-3-112 0,7-3-243 16,1 3-51-16,-2 3-600 0</inkml:trace>
  <inkml:trace contextRef="#ctx0" brushRef="#br0" timeOffset="-110664.16">15282 14242 1239 0,'0'0'205'0,"0"0"2"16,0 0-4-16,0 0-49 0,0 0-42 0,0 0-27 15,0 0-12-15,0 0-11 0,0 0-4 0,0 0 4 16,0 0 0-16,0 0-3 0,0 0-2 15,0 0-5-15,69-72-6 0,-53 60-7 0,3-2-5 16,-4 1-5-16,1 0-5 0,-1-3-3 0,-2 3-4 16,-1-3-3-16,-4 1-2 0,-2 0-1 0,-1-2 0 15,-3 4-1-15,-2-1-1 0,0 0-1 0,-5 1-2 16,-4 3 0-16,-1 0-2 0,-2 3-4 0,-3 2-2 16,-2 4-2-16,0 1-1 0,-2 0-1 15,1 7 0-15,-2 2 0 0,2 2 3 0,2 3 1 16,0 3-1-16,2 1 2 0,2 3-2 0,1 0 1 15,6 0-1-15,1 1 3 0,4 0-1 16,0 1-2-16,5-1 3 0,5 1-1 0,2-2 1 16,6-2 3-16,-1-2 0 0,6-2-1 0,-1-1 0 15,3-4 1-15,2-2-2 0,3-5 5 0,0 0 2 16,0-3 2-16,1-3 3 0,0-4 2 16,-2-3-2-16,-2-2 1 0,-2-3 1 0,-1 1-2 15,0-4 6-15,-2-1-1 0,-1 1 0 0,0-2 0 16,-1 0-6-16,0 1 0 0,-1-2-3 0,2 1-3 15,-4 1 2-15,-3 0-5 0,1 0 1 16,-2 5 0-16,-4 2-3 0,1 4-1 0,-5 4 0 16,0 1-3-16,-2 3 3 0,-2 0 3 0,0 6 3 15,-1 2 0-15,0 5 3 0,0 3-1 16,0 3-2-16,0 2 4 0,0 0-3 0,0 2-1 16,0-2 0-16,1 2-2 0,4-1-1 0,3-3-1 0,1-1-1 15,2-1-1-15,4-3-1 0,0 0 1 16,3-1-2-16,2-3-6 0,3 0 1 0,1-4-10 15,-2-4-11-15,3 1-14 0,2-3-29 0,-3 0-44 16,2-3-60-16,-1-1-92 0,0-3-239 16,-9 3-125-16,-5-1-766 0</inkml:trace>
  <inkml:trace contextRef="#ctx0" brushRef="#br0" timeOffset="-110415.14">16701 14161 2653 0,'0'0'96'0,"0"0"11"0,0 0 7 16,0 0-4-16,0 0-26 0,0 0-12 15,0 0-6-15,30 121-11 0,-20-95-16 0,2-1-11 16,-3 0-11-16,0-1-9 0,-1 1-5 0,-4-2-13 16,-3 3-23-16,-1-2-31 0,-4 0-45 0,-7-1-69 15,-5 0-93-15,2-7-298 0,4-3-932 0</inkml:trace>
  <inkml:trace contextRef="#ctx0" brushRef="#br0" timeOffset="-109855.48">18281 13361 1994 0,'0'0'118'0,"0"0"36"0,0 0-7 0,0 0-33 16,0 0-33-16,0 0-23 0,0 0-2 0,0 0-3 16,0 0-3-16,-110 135-7 0,99-98-11 0,1 1-6 15,0-1-7-15,0-2-5 0,2 1-5 16,-3-3-1-16,4-2-1 0,-1-2-2 0,0-3 4 15,-1-3-2-15,0-4 2 0,5-3 2 16,-1-3-2-16,4-3 0 0,0-3-1 0,1-2-3 0,0-3-1 16,3-1 2-16,5-1 1 0,3 0 2 15,7-4 1-15,4-4-1 0,5-2-4 0,3-1-3 16,4-2-1-16,2 1-3 0,-2 0 0 16,-2 4 0-16,-2 2-2 0,-2 3 2 0,-5 3-1 0,-3 0 1 15,-1 5-1-15,-7 2 2 0,-1 1 1 0,-2 1-2 16,-7-1 4-16,1 2-5 0,-3 0 3 15,-4 2 1-15,-2-1-2 0,-8 0 4 0,2 0-1 16,-6 1 2-16,0-4 0 0,-4 0 0 16,0-1-2-16,0-1 1 0,-5-1-1 0,0-2 0 15,-2 0 2-15,-1-2-1 0,-1-1 2 0,3 0-3 16,3 0-2-16,1-4 0 0,6 0-4 0,3-2 1 16,5-1-6-16,6-1-12 0,-1-1-26 0,5-1-43 15,0 0-63-15,9-1-88 0,1 0-207 16,2 2-175-16,-3 2-804 0</inkml:trace>
  <inkml:trace contextRef="#ctx0" brushRef="#br0" timeOffset="-109542.25">19286 13579 2480 0,'0'0'236'0,"0"0"-143"0,0 0 4 16,0 0-3-16,0 0-38 0,0 0-27 16,0 0-12-16,0 0-6 0,0 0-1 0,-134-52-9 15,114 60-1-15,-6 3-2 0,-2 1 0 0,-2 5 1 16,-2 3 1-16,0 0 2 0,-1 5-3 0,1 0 5 16,3 5 0-16,2-1 4 0,7-1 3 0,7 0-1 15,3 1-2-15,3-4-2 0,7 0-4 0,0 1-1 16,9-3-2-16,7 0-3 0,1-3 0 15,7-3-5-15,5-1-4 0,3-3-6 0,2-4-9 16,6-1-11-16,-2-3-17 0,1-2-19 0,-2-2-36 16,2-1-44-16,0 0-62 0,-2-4-169 15,-11 1-172-15,-7 0-836 0</inkml:trace>
  <inkml:trace contextRef="#ctx0" brushRef="#br0" timeOffset="-109350.15">18816 13897 2172 0,'0'0'133'16,"0"0"-47"-16,0 0 16 0,0 0 4 0,0 0-20 16,134-8-26-16,-90 1-15 0,7 0-19 0,-1 0-12 15,8 0-6-15,-3 0-13 0,3 0-34 0,-4 1-71 16,-2-1-131-16,-11 2-359 0,-14 1-873 0</inkml:trace>
  <inkml:trace contextRef="#ctx0" brushRef="#br0" timeOffset="-109089.14">19939 13514 2742 0,'0'0'59'0,"0"0"25"15,0 0 5-15,0 0 8 0,0 0-15 0,0 0-23 16,-43 141-6-16,37-110-12 0,3 2-13 0,-2 0-9 16,0 0-6-16,-4 0-5 0,0-1-9 15,3 0-8-15,-4-2-15 0,-2 3-23 0,2-3-24 0,0 0-31 16,2-3-59-16,0 0-67 0,2-3-118 15,4-8-284-15,0-6-834 0</inkml:trace>
  <inkml:trace contextRef="#ctx0" brushRef="#br0" timeOffset="-108851.41">20211 13516 2365 0,'0'0'193'0,"0"0"-11"0,0 0-42 16,0 0-39-16,0 0-44 0,0 0-23 0,0 0 0 16,0 0-2-16,-58 124-5 0,45-91 1 15,1 3-9-15,-1-1-4 0,0 1-5 0,0 1-5 16,-4-2-3-16,4-1-2 0,-5-1-5 0,5 0-12 16,1-3-3-16,2-4-10 0,1-2-16 0,0-1-11 15,6-5-29-15,-3-1-36 0,3-6-50 16,-2-3-63-16,4-3-131 0,-1-4-184 0,1-1-408 0,1 0 378 0</inkml:trace>
  <inkml:trace contextRef="#ctx0" brushRef="#br0" timeOffset="-108355.28">19854 13495 1369 0,'0'0'261'0,"0"0"-8"16,0 0-40-16,0 0-40 0,0 0-40 0,0 0-20 15,0 0-7-15,133-119-15 0,-101 112-12 16,9 4-13-16,-2 1-8 0,1 2-5 0,2 0-8 16,-3 0-5-16,1 5-6 0,-5 2-3 0,0 3-5 15,-7 1-4-15,0 3-5 0,-4 2-3 16,0 1-3-16,-8 3 0 0,0 2-2 0,-4-1-2 16,-2 1 1-16,0 1-2 0,-2 0-4 0,1 2 3 15,-4-3-3-15,2 0 0 0,-4 2-1 0,3-3 1 16,-4 1-2-16,1-1-1 0,-2-2 1 0,-1-2-2 15,0-3 3-15,-1-2-2 0,-3-2 0 16,-4 1-1-16,-1-3 1 0,-3-1 0 0,0 0 0 16,-6-3 0-16,3 1-3 0,-4-3 2 15,-2 1-1-15,2-2 1 0,-1 2 0 0,2-2 0 0,-1 0 2 16,3 1-2-16,1 0 3 0,4 0 0 0,2 0-3 16,4 1 0-16,-1-1-1 0,5 0 0 15,0 2-2-15,1-1 3 0,0 1-1 0,0 0 0 16,3 2 5-16,5-1-1 0,3 1 5 15,-1 0 3-15,5 0 1 0,1 2 2 0,3 1 2 16,0 1-1-16,1 0 0 0,3 2 4 0,0 1-2 16,3 1 1-16,2 2 0 0,2 0-2 0,0 4-1 15,3 1-3-15,1-1-3 0,4 2-5 0,2 1 3 16,1 0-2-16,1 1-5 0,7 0 0 16,0 0-2-16,1-2 0 0,1 0-3 0,2 0-6 15,-3-4-26-15,0 0-22 0,-5-2-29 0,1-2-57 16,-8-1-80-16,-10-2-254 0,-9-5-916 0</inkml:trace>
  <inkml:trace contextRef="#ctx0" brushRef="#br0" timeOffset="-98255.43">8162 5896 0 0,'0'0'0'0,"0"0"0"0,0 0 73 16,0 0 14-16,0 0-44 0,0 0-8 0,0 0-5 15,0 0-8-15,0 0-5 0,0 0 7 16,0 0 15-16,0 0 17 0,-24 21 25 0,19-18 20 16,2-1 1-16,2 0 0 0,-2-1-3 0,0 1-9 15,2 0 1-15,0-1-3 0,1 0-6 16,0-1-7-16,-1 3-5 0,-1-2-9 0,1 0 3 15,1 1 4-15,-1-1 4 0,0 2 6 0,-1-2 5 16,1 0-1-16,1 0-2 0,0-1-4 16,0 1-3-16,0-1-4 0,0 0 0 0,0 0 0 15,0 0 0-15,0 0-2 0,0 0 0 0,0 0-5 16,0 0-7-16,0 0-5 0,0 0-7 0,0 0-4 16,0 0-4-16,0 0-2 0,0 0-1 15,0 0-2-15,0 0 2 0,0 0-3 0,0 0-1 0,1 0-1 16,1 0 0-16,-1 0-1 0,0-2-1 15,2 1-3-15,-2-1-6 0,1-1 3 0,1 1-4 16,0-2 1-16,-1 2-1 0,0-1 0 0,3 0-1 16,-2 1 0-16,-1-2 2 0,2 2-4 0,0-1 3 15,-2-1-2-15,3 1-2 0,-1-2 0 16,2 0 0-16,-2 0-1 0,2-1-2 0,-1-1 3 16,3 0-4-16,0-2 1 0,0 1 0 0,0-1-4 15,2-1 1-15,0 2 1 0,0-3 1 0,2 1-4 16,0-1 3-16,-2 1-2 15,2 1-2-15,-1 0 4 0,-3 1-1 0,2-2 0 0,-1 1 2 16,1 1-2-16,-2-3-1 0,1 4-1 16,0-1 3-16,0 0-4 0,1 1 4 0,-2-2 0 15,0 2-1-15,2 0-2 0,-3 0 1 0,2-2-2 16,0-1-2-16,2 2 4 0,-1-1-4 0,0 1 3 16,1 1-1-16,-2-1 0 0,1 1-2 0,-3-2 0 15,3 2 2-15,-1-1-1 0,2 1 2 16,-2-1 0-16,1 0-2 0,0-1 0 0,1-2-1 0,-1 0 2 15,0 0-3-15,2 1 4 0,-2 0-3 16,2 1 2-16,0-2 0 0,-2-1-2 0,2 1 2 16,-1 0-2-16,1-1 5 0,2-1-4 0,-4 2 2 15,1-2 0-15,0 2-3 0,0-2 2 16,-1-1-1-16,1 1 1 0,-1 0-2 0,-1 0 4 16,1 2-3-16,-1 0 1 0,-2 2 1 0,1 0-2 15,-1 0 1-15,1 0-1 0,-4-1 3 0,3 2-4 16,-1 1 2-16,-1-1 0 0,1 1-4 15,-2 1 4-15,2 0-2 0,-2 0 0 0,3 0 0 16,-3 1 1-16,0 2-2 0,1 0 1 0,-2-1 1 16,3 1-3-16,-3-1 3 0,5 1-4 0,-4-2 3 15,3 1-1-15,-2 2 2 0,-1-3 1 16,6 1-5-16,-6 0 6 0,3 0-5 0,-2 1 2 16,0-2 1-16,1 0-2 0,-1 3 0 0,-3-1 0 15,4 0 2-15,-4 2-2 0,3-2 2 16,1 0-1-16,-4 0 0 0,5-1-1 0,-2 1-2 15,1-1 1-15,-1-1-6 0,1 0 2 0,2 1-4 16,-4-2-5-16,3 0-1 0,-1-1-10 0,-2 1-6 16,5 1-11-16,-6 0-9 0,2 0-20 0,-1 1-17 15,-3 2-21-15,2-2-24 0,0 3-29 0,-2-1-54 16,-1 1-80-16,2-2-112 0,-2 1-118 0,4 1-91 16,0-1-119-16</inkml:trace>
  <inkml:trace contextRef="#ctx0" brushRef="#br0" timeOffset="-97682.39">8753 4996 1356 0,'0'0'67'0,"0"0"22"15,0 0 22-15,0 0 11 0,0 0-28 16,0 0-38-16,0 0-16 0,0 0-7 0,0 0 10 16,0 0 17-16,0 0 11 0,0 0 9 15,0 0 3-15,0 0-5 0,17 25-5 0,-5-26-9 16,7 1-17-16,-3 0 0 0,-1-2-6 0,1 1-5 16,-2-2 5-16,2 0-11 0,-1 1-1 0,1 0-2 15,-2-2-5-15,2 2-1 0,-1 0-1 0,-3-2-1 16,4 1-4-16,-5-1 5 0,1 2-2 15,-2-2-1-15,1 2 2 0,-3 0-6 0,-2 1-6 16,-1 0-1-16,-2 1-4 0,0 0 1 0,0 0 1 16,-2 0-1-16,-1 0 5 0,0 0-2 15,0 1 2-15,0 2 4 0,0 1-3 0,0 3 9 16,0 1-1-16,-1 1 1 0,-5 1-1 0,3 2-4 0,-4 1-4 16,3 3-1-16,-4-1 0 0,2 1-3 0,-1 0 1 15,-1 0-4-15,-1 1 0 16,2-1 2-16,0 0-1 0,-1 1-1 0,-3 0-4 15,4 0-4-15,1-2-13 0,0 0-20 0,-2 0-26 16,4 0-39-16,1-2-45 0,-1 1-78 0,2-3-112 16,2 0-225-16,0-4-233 0,0 0-94 0</inkml:trace>
  <inkml:trace contextRef="#ctx0" brushRef="#br0" timeOffset="-96921.92">8144 5580 549 0,'0'0'236'0,"0"0"29"0,0 0 1 0,0 0-38 15,0 0-37-15,0 0-16 0,0 0-15 16,0 0-21-16,0 0-19 0,0 0-24 0,0 0-17 16,0 0-14-16,0 0-9 0,0 0-6 0,17-80-5 15,-17 80-10-15,1 0-7 0,-1 2-3 0,0 3-2 16,0 4 1-16,0 1-2 0,0 2-1 0,0 2-3 16,-1 1-5-16,-4 0 2 0,0 2-4 15,1 0-2-15,-2 1 2 0,0 1-2 0,1-1-1 16,-2 0 3-16,2 2 2 0,-1-3-3 0,2-1 3 15,-2 1-2-15,1-1-2 0,0-3-1 0,3 0-1 16,-1 0 1-16,2-3-6 0,1-2 2 16,0-1-3-16,0-1-1 0,1 1 2 0,2-3 0 15,-1-1-1-15,3-1 4 0,0 0 0 0,1-2 0 16,-1 0 4-16,3 0-1 0,1 0 3 16,1 0 2-16,1-2 1 0,3-3 0 0,2 1-1 15,-1-1-1-15,2-2-3 0,3 2-3 0,-1-2-1 16,2 0-3-16,0 0-1 0,-2 1 0 0,2-1 0 15,-1 2-3-15,-3 2-3 0,-1 1-13 16,1 0-16-16,0 2-25 0,-3 0-34 0,-1 0-44 16,0 4-69-16,-2 2-101 0,0 3-146 0,-5-2-117 15,-2-2-774-15</inkml:trace>
  <inkml:trace contextRef="#ctx0" brushRef="#br0" timeOffset="-96075.7">8960 5288 296 0,'0'0'113'0,"0"0"37"16,0 0 42-16,0 0 30 0,0 0-30 0,0 0-37 16,0 0-22-16,0 0-20 0,0 0-3 15,0 0-1-15,0 0-3 0,0 0 2 0,0 0-10 16,-16-15-3-16,16 15-8 0,0 0-16 0,0 0-16 16,0 0-16-16,0 0-9 0,0 0-8 15,0 0-5-15,0 0-5 0,0 1-5 0,0 1-1 0,0 3-3 16,0-1 1-16,0 3-4 0,1 1-2 15,0 1-13-15,-1 1-26 0,0 0-47 0,0 0-87 16,0 4-134-16,-2-3-194 0,1-5-855 0</inkml:trace>
  <inkml:trace contextRef="#ctx0" brushRef="#br0" timeOffset="-95188.11">9031 5726 484 0,'0'0'252'0,"0"0"51"0,0 0 9 15,0 0-63-15,0 0-45 0,0 0-29 0,0 0-21 16,0 0-19-16,0 0-15 0,0 0-15 0,0 0-12 16,0 0-11-16,0 0-3 0,-5 3 1 15,5-3-5-15,4 0-3 0,-1-1-4 0,-1-1-7 16,3-2-6-16,0 0-10 0,0-1-7 0,0-2-8 15,5 0-4-15,-3 0-4 0,2-1-3 16,0-2 0-16,0 1-5 0,0-1 2 0,0 0-2 16,5-2-1-16,-3 0-1 0,4 0 0 0,-4-2-1 15,3 0-4-15,1 0 3 0,-3-2-4 0,5-1 0 16,-4-3-1-16,4 1 1 0,-5-1-1 16,4-3-2-16,-2 3 2 0,0-2-4 0,3-2 1 15,-4 3-2-15,1 0 1 0,0 0-1 0,-4 3 1 16,-1 2 2-16,-2 2-3 0,-1 2 2 15,1 2-3-15,-5 3 1 0,0 3 2 0,-1 3 0 16,-1-1-1-16,0 2 0 0,0 0 1 0,0 0-7 16,0 4 3-16,-2 2-3 0,0 3-2 0,-4 4 4 15,2 4 1-15,-5 2 2 0,1 2-1 0,3 3 3 16,-4-1-3-16,0 1 2 0,-1 3 0 16,0-1-3-16,0 2 3 0,1-1-3 0,-1 1 0 15,0 0 0-15,0-3-3 0,1-1-3 0,1 0-7 16,1-1-6-16,-1-3-10 0,3 1-9 15,0-3-13-15,-1-1-11 0,2-2-16 0,3-2-22 16,-1-1-28-16,2-3-62 0,0-1-107 0,0-1-205 16,0-4-108-16,1 1-722 0</inkml:trace>
  <inkml:trace contextRef="#ctx0" brushRef="#br0" timeOffset="-94655.45">8882 6089 409 0,'0'0'215'16,"0"0"-25"-16,0 0 46 0,0 0 28 0,0 0-37 15,0 0-36-15,0 0-4 0,0 0-11 0,0 0-16 16,0 0-15-16,0 0-19 0,127-37-17 0,-106 31-17 16,0 2-12-16,4-2-11 0,1-1-2 15,1 1-6-15,2-1-6 0,3-1-3 16,2 0-6-16,1 0-7 0,-2 0-5 0,4-1-2 15,-1 1-6-15,2-2-1 0,3 0-3 0,-1 4-4 16,2-3-3-16,1 4-2 0,-1-1 1 0,0 0-3 16,-4 0 3-16,1 0 1 0,0 2-4 0,-1-2 2 15,-4 2-3-15,3-1-2 0,-4 0-4 0,0 1 3 16,-2-2-3-16,-1 3 1 0,-4-2 1 16,-4 1-4-16,-2 2 3 0,-1 1-5 0,-5 0 2 15,-1 0-1-15,-5-1 0 0,-2 2 1 16,3-1-2-16,-6 0 2 0,2 1-2 0,-3 0 0 15,-2 0-2-15,1 0 2 0,-1 0-3 0,0 0 0 16,0-1 0-16,0 1-11 0,0 0-4 0,0 0-16 16,0 0-16-16,0 0-18 0,0 0-25 0,0 0-38 15,0 0-61-15,-2 1-98 0,-2 3-187 16,0-1-218-16,3-1-750 0</inkml:trace>
  <inkml:trace contextRef="#ctx0" brushRef="#br0" timeOffset="-94105.81">9186 6326 927 0,'0'0'280'0,"0"0"-59"0,0 0 44 0,0 0 6 16,0 0-58-16,0 0-47 0,0 0-25 0,0 0-16 15,0 0-14-15,0 0-15 0,0 0-11 16,0 0-14-16,0 0-13 0,30-89-14 0,-30 89-10 15,0 7-7-15,0 0-4 0,-3 5-1 16,-1 3-1-16,1 2-4 0,-3 1-3 0,1 4-3 16,-2-3-3-16,-1 4-2 0,0-3-1 0,1 3-3 15,-2-1 0-15,0 0 0 0,-1 0-2 16,2-1 1-16,2-2-4 0,-1 0-7 0,0-1-12 0,3-3-15 16,0-1-23-16,2-2-30 0,1-1-31 0,1-1-53 15,0-3-83-15,1 0-124 0,1-3-200 16,1-2-580-16</inkml:trace>
  <inkml:trace contextRef="#ctx0" brushRef="#br0" timeOffset="-93806.05">9365 6281 1927 0,'0'0'170'0,"0"0"-39"15,0 0 21-15,0 0-12 0,0 0-45 0,0 0-31 16,0 0-18-16,0 0 4 0,0 0 1 16,0 0 2-16,0 0 1 0,0 0-6 0,0 0-3 15,20 21-7-15,-23-7-3 0,-1-1-7 0,-3 6-4 16,-3-2-6-16,1 3 1 0,-1-1-1 0,-1 2 0 16,0 0 1-16,1 0-8 0,-1 0 1 15,2 1-5-15,0-1-4 0,2-3 0 0,1 2-2 0,-2-2-1 16,5-1 0-16,0-1-2 0,0-4-11 15,3-2-14-15,0 0-29 0,2-1-38 0,2-2-39 16,-1-1-57-16,3-2-93 0,-2 0-148 0,0-3-159 16,0 0-823-16</inkml:trace>
  <inkml:trace contextRef="#ctx0" brushRef="#br0" timeOffset="-93371.26">9515 6313 1612 0,'0'0'703'16,"0"0"-603"-16,0 0 21 0,0 0 3 0,0 0-33 15,0 0-49-15,0 0-21 0,0 0 8 0,0 0 13 16,0 0 4-16,0 0 4 0,0 0-12 15,0 0-6-15,0 0-5 0,19 100-10 0,-18-81 4 16,0 1-1-16,-1-2-1 0,2 1-1 0,0-1-3 16,-2 0-3-16,1 0-3 0,0-1 0 0,0-1-2 15,-1-2-1-15,1 0 0 0,0-1 4 0,4-2-8 16,-3-3 0-16,1-1 0 16,1-2-9-16,1-1 8 0,-1-2 1 0,1-2 1 0,0 0 5 15,1 0 5-15,-3-1 5 0,4-4 5 0,-2-2 3 16,1-2-2-16,4-1-2 0,-2-4-2 15,1 0 2-15,1-2-5 0,1 1-1 0,0-2 0 16,0-1-7-16,0 3 1 0,0-3-4 0,3 1 0 16,-2 0-4-16,0 2-1 0,0 0 0 15,-1 2-3-15,1 2 5 0,-2-1-5 0,1 3 1 16,-4 1-6-16,3 2-9 0,-4 0-13 0,-2 3-21 16,0-1-31-16,-1 3-38 0,-1 0-54 0,-2 1-83 15,0 0-156-15,1 0-233 0,-1 0-819 0</inkml:trace>
  <inkml:trace contextRef="#ctx0" brushRef="#br0" timeOffset="-92969.13">9695 6312 1933 0,'0'0'176'0,"0"0"4"15,0 0-11-15,0 0-62 0,0 0-42 0,0 0-12 16,0 0 5-16,0 0 13 0,0 0 0 0,0 0-4 16,0 0-2-16,0 0-11 0,0 0-7 15,21 121-8-15,-19-104-7 0,3-1-6 0,-2 2-4 16,1-2-4-16,0 0-4 0,0-1-1 0,2-1-2 16,-3 1-2-16,3-3-4 0,-2 1 0 0,4-3-3 15,-3-1 2-15,4 1 3 0,-1-3-4 0,2 0 2 16,0-3-3-16,-1 0 3 0,0-1-1 15,2-2 3-15,-1-1 3 0,0 0-1 0,3 0 6 16,-2-4-1-16,5-3 2 0,-4-1 4 0,0-2-5 16,2 1 1-16,-2-1-1 0,0-3 0 15,-3 2 1-15,-2-2-2 0,0-1-3 0,1 0-1 16,-4-2-3-16,2-1-2 0,-3-2-2 0,2 3-5 16,-2-3 1-16,-3-1-4 0,3 4-7 0,-3 1-3 15,3 4-20-15,-3 1-19 0,0 3-28 0,0 2-42 16,0 1-56-16,-4 2-104 0,2 0-299 0,2 1-711 15</inkml:trace>
  <inkml:trace contextRef="#ctx0" brushRef="#br0" timeOffset="-92620.42">10233 6167 2129 0,'0'0'104'0,"0"0"26"0,0 0 28 16,0 0-24-16,0 0-50 0,0 0-15 0,0 0-8 16,0 0 1-16,0 0 5 0,0 0-7 15,0 0-1-15,0 0-10 0,0 0-9 0,12 45-4 16,-15-24-7-16,-5-1 1 0,1 2-3 15,2 2-4-15,-3-1-1 0,0 0-3 0,-2-1-5 16,4 2-1-16,-3-3-2 0,0 1-4 0,-1 1 0 16,1-2 0-16,1 0-5 0,3-2 0 15,-3-1-2-15,6-1-2 0,-3-2-1 0,3-2 1 16,1-1-6-16,1 1-9 0,0-4-13 0,0-1-19 16,0-2-26-16,2 0-35 0,1-2-45 0,-1-1-66 15,0 0-123-15,-1-1-211 0,0-2-134 0,-1 1-506 0</inkml:trace>
  <inkml:trace contextRef="#ctx0" brushRef="#br0" timeOffset="-92197.63">10401 6218 1501 0,'0'0'151'0,"0"0"24"0,0 0 55 16,0 0-22-16,0 0-64 0,0 0-29 15,0 0-17-15,0 0-1 0,0 0-2 0,0 0-6 0,0 0-11 16,0 0-12-16,0 0-7 0,0 0-7 16,19-20-6-16,-20 24-7 0,-1 0-3 0,-1 2-7 15,-4 3-1-15,3 3-3 0,-2 1-2 0,-3 1-2 16,3 1-3-16,-1 2 2 0,-2-2-2 0,1 3 2 15,0-1 0-15,2 0-3 0,-2 1 1 16,2 0-4-16,0 0-4 0,-3 1 2 0,4-1-4 16,0 2 0-16,0-2 0 0,0 2-4 0,-3-2 2 15,5 2-1-15,-4-1-1 0,3 0 1 16,-3 0-5-16,4 1 3 0,-5-1-3 0,4-1-3 16,-3 0 8-16,4 0-6 0,-3 2 3 0,4-2 0 15,0-2 0-15,-2-2-2 0,1-1 0 0,3 0-1 16,0-4-8-16,0-1-2 0,0-2-9 15,0-3-15-15,0-2-23 0,0-1-26 0,0 0-52 16,0 0-66-16,0 0-103 0,0-2-272 0,0 1-916 0</inkml:trace>
  <inkml:trace contextRef="#ctx0" brushRef="#br0" timeOffset="-87565.31">7869 6129 144 0,'0'0'96'0,"0"0"20"0,0 0 29 15,0 0 18-15,0 0-13 0,0 0-28 16,0 0-18-16,0 0-9 0,0 0-1 0,0 0-4 15,0 0-2-15,0 0-3 0,39-33-4 16,-35 30 5-16,1 1 5 0,-5 0 0 0,2-1 0 16,2 1-7-16,-2 1-3 0,0-1-8 0,-1-1-8 15,0 1-7-15,2-2-9 0,-1 2-6 0,2-1-2 16,-4 0-3-16,2 2 0 0,0-1 7 0,-2 1 3 16,1 1 6-16,-1 0 2 0,0 0-2 0,0 0-1 15,0 0-8-15,0 0-10 0,-1 0-13 0,-3 1-11 16,0 1-8-16,-1 1 2 0,-1 1 4 15,0 1-3-15,-2 1 1 0,2-1 3 0,0 1-8 16,-4 0 9-16,2 1 2 0,1-1-2 0,-1 1 6 16,-2-1-4-16,2 1-3 0,0 1 0 0,-9 6 3 15,8-6-7-15,2-1 0 16,-4 2 4-16,2-2-4 0,-1 1-1 0,-1 0-2 16,2 2-1-16,-1-2 1 0,0 1 1 0,1 0 1 15,0 0-2-15,2 0-1 0,-3 1 1 0,1-1-1 16,-1 3-1-16,0-4 2 0,-1 3-2 15,1-1 1-15,-2 1 3 0,2-1-4 16,-2 1 0-16,0-1 1 0,1-1-6 0,1 1 6 0,-1 0 0 16,1-2 0-16,0 0 0 0,1 0 0 0,2-3-2 15,0 1 1-15,1 1 3 0,0-1-2 16,0 0-2-16,0 1 0 0,-1-1-1 0,0 1 3 16,-1-1-1-16,1 2 2 0,-1-1-2 0,1 1-1 15,-3 1 2-15,1 0-1 0,2-1 4 0,-5-1-2 16,5 0-1-16,0 3 3 0,-2-2-1 15,-2 0 2-15,3 1-1 0,-2 0-1 0,0-1-2 16,2 0 0-16,-1-1 2 0,-2 1-1 0,2 2 1 16,0-2 1-16,-1 1-1 0,-1 0 1 0,0 1 0 15,0 0 2-15,0-1-4 0,-1 1 3 0,0 1 0 16,1-3-1-16,0 3 1 0,-1-1 2 0,2 1-1 16,0-2-3-16,-1 0 4 0,1 0-2 15,-1 0 0-15,-1 1 1 0,0-1-2 0,0 2 0 16,0-2-2-16,2 0 3 0,-2 0-2 0,1-1 1 15,2 0 3-15,-1-1-1 16,1-2-1-16,5-1-1 0,-2-1-1 0,3-1-4 16,-2 0 3-16,5 0-3 0,0-2 0 0,0 0 2 0,0 1-2 15,0-1 0-15,0 0-3 0,0 0 3 16,0 0-2-16,0 0 1 0,0 0-2 0,0 0-3 16,0 0 1-16,0 0-4 0,0 0-3 0,-3 0-5 15,3 0-8-15,0 0-11 0,0 0-8 0,0 0-11 16,-1 0-17-16,1-1-20 0,0 1-30 15,-1 0-27-15,1 0-39 0,-1 0-44 0,1 0-43 16,0 0-56-16,0 0-85 0,0 0 29 16,0 0-91-16,0 0 65 0</inkml:trace>
  <inkml:trace contextRef="#ctx0" brushRef="#br0" timeOffset="-87130.85">6920 6783 618 0,'0'0'232'0,"0"0"35"0,0 0 38 16,0 0-33-16,0 0-61 0,0 0-45 0,0 0-15 15,0 0-8-15,0 0-15 0,0 0-17 16,0 0-23-16,0 0-23 0,0 0-12 0,0 0-9 16,-6 10-4-16,1 5-6 0,-3 2-7 0,-1 3-1 15,0 0 4-15,-2 1-2 0,1-1 4 0,1-1-1 16,2 1-4-16,-1-2-1 0,3-2-4 0,1-3-5 16,3 1-8-16,1 0 2 0,0-3-6 15,0-3 0-15,1-2 1 0,6-1-2 0,2-2 2 16,-1-2 2-16,4-1 6 0,1 0 3 15,1-7 3-15,6-3 1 0,-2-5-5 0,6-2-2 16,2-2-4-16,0 0-2 0,0-2-5 0,-3 4 0 16,0 1-4-16,-4 1-1 0,-2 3 1 0,0 0-8 15,-3 2-8-15,-1 2-16 0,0-1-25 16,0 2-40-16,-1 3-33 0,-2-1-51 0,1 3-73 16,-2 0-102-16,-1 0-192 0,-1 1-37 0,-1 0-509 0</inkml:trace>
  <inkml:trace contextRef="#ctx0" brushRef="#br0" timeOffset="-86486.39">7632 6112 450 0,'0'0'232'0,"0"0"51"0,0 0 37 16,0 0-20-16,0 0-58 0,0 0-58 15,0 0-42-15,0 0-32 0,0 0-32 0,0 0-17 16,0 0-3-16,0 0 3 0,0 0 2 15,0 0 4-15,8-1-6 0,2 1-10 0,0-1-2 16,5 1-4-16,-1 0-3 0,1 0-3 0,5 0-4 16,-2-4-5-16,0 0-3 0,2 0-1 0,-1-2-2 15,-2 2-2-15,1-2-3 0,-1 0 0 0,0 0-3 16,-1 0-1-16,-1 0 0 0,-1 1-7 16,0 1 4-16,-3 0-5 0,-1 2 1 0,0 0 3 0,-4 0-3 15,-1 1-1-15,-1 1 0 0,0 0-1 16,-2 0 0-16,-2 0 0 0,0 0-1 0,0 0 0 15,0 0 3-15,0 3 4 0,0 1 2 0,0 2 2 16,0 2-1-16,-2 2-2 0,-4 3-2 16,2 2-2-16,-4 0-3 0,-1 1-1 0,1 2-2 15,-1 2-1-15,-1-1-1 0,-1 3 1 16,-1 3-2-16,1-3-4 0,1 2-1 0,2-3-6 0,-1 2-7 16,-1-3-12-16,4-2-14 0,-2 1-22 15,3-2-31-15,3-2-38 0,-2-2-64 0,4-2-120 16,0-3-248-16,2-2-645 0</inkml:trace>
  <inkml:trace contextRef="#ctx0" brushRef="#br0" timeOffset="-84732.13">8156 6715 0 0,'0'0'21'0,"0"0"118"0,0 0-21 0,0 0-5 16,0 0 34-16,0 0 43 0,0 0 19 0,0 0-5 15,0 0 0-15,0 0-11 0,0 0-12 16,0 0-15-16,0 0-22 0,-26 9-20 0,26-9-17 16,-1 0-10-16,1 1-10 0,-2-1-10 15,2 0-3-15,0 0-9 0,0 0-9 0,0 0-6 0,0 0-6 16,0 0-1-16,0 0 1 0,2-2-6 0,-1-3-8 15,4-2-9-15,1-2-1 0,3-1-2 16,-1-3-1-16,3-2 0 0,2-1-2 0,1 0-1 16,1-2 3-16,-3-1 0 0,3 1-3 0,-1 0 1 15,-1-2-3-15,0 1-1 0,2-1 2 0,-3 0-4 16,-1 2-3-16,3-2-1 0,-4 4-2 16,-3 1 4-16,2 3 2 0,-2 1 0 0,-5 3 0 15,2 1-1-15,-3 0 1 0,0 4-2 0,-1 1-1 16,2 1 3-16,-2 1-1 0,0 0 2 15,0 0 6-15,0 0-11 0,0 3-3 0,-2 2-2 16,-3 5-8-16,2 1 7 0,-4 2 3 0,0 2-2 16,2 1 3-16,-4 3-2 0,3-1-1 0,-3 1-2 15,2 2-2-15,-1 1-4 0,1 0-7 0,-2 0-4 16,3-2-7-16,-2 2-7 0,3-1-12 16,-1-1-15-16,0-1-18 0,1 2-24 0,1-4-25 15,0 2-42-15,3-2-67 0,0-1-93 16,0 0-173-16,1-4-22 0,0-5-517 0</inkml:trace>
  <inkml:trace contextRef="#ctx0" brushRef="#br0" timeOffset="-84121.13">7660 7142 807 0,'0'0'234'0,"0"0"-31"0,0 0 4 0,0 0-15 16,0 0-41-16,0 0-22 0,0 0 4 15,0 0-1-15,0 0-4 0,0 0-13 0,0 0-13 16,0 0-10-16,0 0-18 0,0 0-8 0,113-55-7 15,-98 53-4-15,3-2-5 0,2 1-1 16,1-1-6-16,3 0-8 0,2-2-1 0,1 2-6 16,4 0-3-16,2-1-5 0,-1 0-1 0,4 2-5 15,1-2 2-15,1 1-1 0,3-1-3 0,-2 1 2 16,-1-2-6-16,2 1 2 0,0 1-1 0,1-1-1 16,0 0 1-16,0 2-5 0,2-2 3 15,-5 2-1-15,0 0 1 0,0-1 1 0,-2 0-4 16,-2 0-1-16,-1 0 1 0,0-1 0 15,-5 1-2-15,0 0 3 0,-3-1-1 0,-3 0-2 16,-3 2-4-16,-3-3 0 0,-2 3 2 0,-2-1-9 16,-3 1 12-16,-3 0-4 0,-1 1-1 0,-2 1 9 15,-1 0-8-15,-2 0 0 0,1 1-1 0,-1 0-3 16,0 0-4-16,0 0-4 0,0 0-12 0,0 0-13 16,0 0-23-16,0 0-30 0,-1 0-34 15,-1 0-67-15,1 0-131 0,-2 0-327 0,0 0-853 0</inkml:trace>
  <inkml:trace contextRef="#ctx0" brushRef="#br0" timeOffset="-83513.13">7632 7295 1039 0,'0'0'300'0,"0"0"-32"0,0 0 14 16,0 0-33-16,0 0-80 0,0 0-53 16,0 0-27-16,0 0-16 0,0 0-9 0,0 0-4 15,0 0-3-15,0 0 1 0,0 0-3 0,0 0-8 16,8 40-5-16,-8-26-9 0,-3 2-6 0,0 0-7 15,-1 2-4-15,-2-2-2 0,1 0-2 0,-1 1 0 16,-3 0-8-16,3 2 1 0,-2-2-5 0,-1 0-4 16,1 2-3-16,1-1-8 0,0 1-15 15,0-2-17-15,1-1-24 0,2-2-29 0,3-3-33 16,1 0-55-16,0-2-86 0,0-2-116 0,5-1-133 16,-2-4-74-16,0-1-135 0</inkml:trace>
  <inkml:trace contextRef="#ctx0" brushRef="#br0" timeOffset="-83234.09">7866 7322 1637 0,'0'0'345'0,"0"0"-210"0,0 0 24 0,0 0 5 16,0 0-39-16,0 0-48 0,0 0-22 0,0 0-9 15,0 0-3-15,0 0-4 0,0 0-1 0,0 0 1 16,0 0-1-16,3 0-2 0,-6 12-7 0,-5 2-7 16,1 1-6-16,-2 2-7 0,-1 0-1 0,-1 2-1 15,0 0-4-15,-1-1 0 16,1 0-1-16,1 0-3 0,0 1-2 0,-1-2-9 0,2 0-8 16,2-2-12-16,0 2-23 0,1-2-23 0,3-2-39 15,3-4-57-15,0 1-97 0,0-3-148 16,3-3-137-16,0 0-781 0</inkml:trace>
  <inkml:trace contextRef="#ctx0" brushRef="#br0" timeOffset="-82782.34">8121 7364 1270 0,'0'0'443'0,"0"0"-242"15,0 0 22-15,0 0-10 0,0 0-77 0,0 0-57 16,0 0-28-16,0 0-11 0,0 0-1 16,0 0 4-16,0 0-5 0,0 0 0 0,0 0-4 15,0 0-3-15,-6 45 3 0,6-33-5 16,-2-1-2-16,2 2-3 0,0-1-5 0,0 1-3 15,0-1-1-15,0 0-4 0,0-2-2 0,3 1-2 16,-1-1-3-16,1-2 0 0,1 2-3 0,0-3 4 16,-2-1-6-16,2-1 3 0,2-2-2 15,-3 1 1-15,3-3 1 0,-4 0-1 0,3-1 3 16,-1 0-2-16,1 0 8 0,1 0 3 0,0-5 5 16,0 0 6-16,2-3-4 0,2-2 1 0,-1 0-5 15,-2 0 4-15,1-2-6 0,0 1 2 16,0-2-3-16,-1 1-7 0,0-4 1 0,0 4-3 15,2-1 0-15,-2 1-2 0,1 1-2 0,-1 3-4 16,1 0-4-16,-2 2-9 0,-1-1-18 0,1 2-28 16,0-1-40-16,0 3-50 0,-1-1-79 0,2 2-123 15,-3 1-220-15,2 1-230 0,-4 0-148 0</inkml:trace>
  <inkml:trace contextRef="#ctx0" brushRef="#br0" timeOffset="-82366.16">8244 7342 1731 0,'0'0'185'0,"0"0"2"16,0 0-4-16,0 0-75 0,0 0-54 0,0 0-17 15,0 0 4-15,0 0 15 0,0 0 8 16,0 0-3-16,0 0-9 0,0 0-4 0,0 0-10 0,0 0-4 15,31 108-7-15,-24-95 0 0,-1 0-6 16,1-1-1-16,2-3 2 0,-3 1-9 0,0-1 0 16,2-1-2-16,-1 0-3 0,-1-1 3 0,1-1 0 15,2-1-1-15,-3-1 0 0,0-2-1 16,3 0-4-16,-3 0 4 0,4-2 0 0,-4 0 2 16,3 0 2-16,-3 0-2 0,3-3 6 15,-2-1-3-15,1 1 4 0,2-3 2 0,-2-1-4 0,0 0 3 16,1-3-1-16,0-1 0 0,-1-1-3 15,1-1-2-15,-4-1-3 0,3 0-2 0,-1-1-1 16,-3 1-1-16,2-3-1 0,-3 1-2 0,3 1 2 16,-3-1-4-16,-1 3 2 0,2 1-3 0,-1 1 0 15,-3 2-2-15,2 4 0 0,1-1-2 16,-2 1-12-16,2 0-6 0,-2 2-18 0,0 1-25 16,0-1-37-16,0 1-54 0,3 2-83 0,-4 0-145 15,2 0-223-15,-2 0-490 0</inkml:trace>
  <inkml:trace contextRef="#ctx0" brushRef="#br0" timeOffset="-81982.84">8765 7201 1347 0,'0'0'422'15,"0"0"-244"-15,0 0 31 0,0 0-3 0,0 0-54 16,0 0-60-16,0 0-30 0,0 0-7 16,0 0-3-16,0 0-9 0,0 0-10 0,0 0-4 15,0 0 3-15,0 0 3 0,-18 35 7 0,13-21 1 16,3 3-2-16,-3-1-1 0,0 1-4 15,0 0-4-15,0 1-7 0,0 2-4 0,0 0-6 16,-1-1-2-16,1 1 0 0,-1 1-5 0,1-2-1 16,-3 1-4-16,3-2-3 0,-1 0 0 0,2 0 2 15,0-2-2-15,1-3 3 0,0 1-6 16,2-2-4-16,0-2-4 0,1 1-6 0,0-2-5 16,0-4-14-16,0 1-15 0,0-1-17 0,0-2-32 15,0 0-32-15,0-1-50 0,0-2-93 16,0 1-123-16,1-1-158 0,-1 0-470 0</inkml:trace>
  <inkml:trace contextRef="#ctx0" brushRef="#br0" timeOffset="-81542.52">8842 7285 1047 0,'0'0'207'0,"0"0"14"0,0 0 22 0,0 0-33 15,0 0-65-15,0 0-39 0,0 0-7 0,0 0-7 16,0 0-1-16,0 0-12 0,0 0-13 16,0 0-8-16,0 0-6 0,0 0-4 0,20-22 4 15,-20 22-4-15,0 0-1 0,0 0-2 0,0 0-6 16,0 0-1-16,0 0-4 0,0 0-5 0,0 0-1 15,0 1-6-15,0-1-1 0,0 1-2 16,0 0-1-16,0 0 1 0,0 3 0 0,0 0 1 16,0 4-3-16,0-1-1 0,-1 2 0 0,0 1-8 15,-4 1 4-15,3 0 1 0,-2 3-2 16,-2 1 7-16,4 1-5 0,-6 1-3 0,3-1-1 0,-1 2-2 16,-4 0 1-16,4 1-1 0,0 2 0 15,-2 0-1-15,2 0-4 0,-2-1 2 0,1 1-2 16,2-3-2-16,0 1 3 0,0-1-3 0,0-3 2 15,4 0-2-15,0 0 1 0,-1-2-4 0,2-1-4 16,0-1-5-16,0-1-8 0,0-3-11 16,3-1-19-16,0-2-32 0,0-2-56 0,0 1-96 15,-1-3-198-15,-2 0-279 0,0 0-811 0</inkml:trace>
  <inkml:trace contextRef="#ctx0" brushRef="#br0" timeOffset="-79745.58">8691 7592 0 0,'0'0'0'0,"0"0"0"0,0 0 0 0,0 0 0 16,0 0 44-16,0 0-8 0,0 0-13 0,0 0-9 15,0 0-6-15,0 0 0 0,0 0-5 0,0 0 4 16,0-9 0-16,0 9 3 0,-2 0-1 0,2 0-2 16,0 0-10-16,0 0-8 0,-1 0-3 15,0 0-35-15,-1 0-50 0,2 0 99 0</inkml:trace>
  <inkml:trace contextRef="#ctx0" brushRef="#br0" timeOffset="-79642.58">8691 7592 0 0,'-12'-8'0'0,"12"8"104"0,0 0-40 0,0-1-19 16,0 0-3-16,0 0-20 0,0-1-5 0,0 1-7 15,0 0-5-15,-1 0-4 0,1 1-2 0,0-1-4 16,0 1-3-16,-2 0-6 0,2-1-18 16,0 1-218-16</inkml:trace>
  <inkml:trace contextRef="#ctx0" brushRef="#br0" timeOffset="-68405.19">18528 7936 1163 0,'0'0'297'16,"0"0"-199"-16,0 0 35 0,0 0 21 16,0 0-7-16,0 0-38 0,0 0-23 0,0 0-13 15,0 0-18-15,0 0-22 0,0 0-13 0,0 0-2 16,-32-32 15-16,41 47 9 0,2 4 7 0,-1 6-2 16,1 2-1-16,1 3-7 0,3 4-8 0,-1-2-4 15,1 2-7-15,-2-1-4 0,0-1-3 16,1 1-1-16,0-3-4 0,-1 0-1 0,2-1-1 15,-3-3-3-15,-1-2 3 0,0 0-2 0,-2-5 0 16,0-2 1-16,1-2-2 0,-5-2 1 16,3-1 1-16,-2-5 6 0,-2-4 4 0,2-1 14 15,-3-2 11-15,-1 0 17 0,3-3 8 0,-1-5-5 16,2-5-12-16,-1-4-22 0,5-4-5 0,-1-3-11 16,1-5-2-16,0 0 2 0,0-4-4 0,0 1 0 15,1-5-2-15,-1 0 0 0,1-1-3 16,0-1 2-16,-2 0-1 0,1 1-2 0,-1 1 1 15,-4 3 0-15,2 4 0 0,-2 2-6 0,-2 4 3 16,-1 3-8-16,-1 2-5 0,0 8-8 16,-1 3-21-16,0 5-26 0,0 1-45 0,-1 2-47 15,0 4-55-15,-1 5-76 0,0 3-115 0,-2 1-109 16,2-5-541-16</inkml:trace>
  <inkml:trace contextRef="#ctx0" brushRef="#br0" timeOffset="-67607.49">19134 8367 1463 0,'0'0'305'0,"0"0"-230"15,0 0 18-15,0 0 31 0,0 0-5 0,0 0-39 16,0 0-14-16,0 0-4 0,0 0-1 0,0 0-10 16,0 0-3-16,94-126 0 0,-85 115-4 15,-3-1-4-15,-2 2-2 0,-3-1-4 0,0 3 1 16,-1 1 1-16,0 2-6 0,-2 2-1 0,-6 0-8 16,2 2-8-16,-9 1-11 0,5 0-6 0,-3 6-2 15,-5 3-1-15,-1 1 4 0,-2 3 0 16,0 2 1-16,0 1 0 0,1 2-2 0,-2 1 1 15,4 0-3-15,-1 2 4 0,5 0-4 0,2-1 1 16,2 0 6-16,1 0-9 0,4-2 3 0,4-2-3 16,1-2-5-16,4-1 2 0,4-3 0 0,1-1 2 15,1-3 3-15,5-3 3 0,-2-3 3 16,-1 0 4-16,5-4 0 0,1-6 5 0,-4-1-2 16,3-1 2-16,-4-2 3 0,-2-1-4 0,6-2 4 15,-6-1-3-15,0 0 0 0,-1 0 1 0,-1-5 1 16,0 4-1-16,-3-2 1 0,1 0-4 15,-3 1-4-15,2 1 0 0,-4 3-1 16,4 2 0-16,-4 5 1 0,-2 1-2 0,1 5 1 16,-1 1-4-16,0 2-3 0,0 0-4 0,0 1-1 15,0 5 2-15,0 5 3 0,0 1 4 0,0 5-1 16,-2 0 2-16,1 2-3 0,-5 2 1 0,5 0 2 16,1 0-2-16,1-1 1 0,-1 0-1 0,0-2 2 15,0 0-2-15,9-4 2 0,-2 0 0 16,-1-3-3-16,3-2 3 0,7-3 0 0,-4-2 2 15,2-1 3-15,4-3 2 0,0 0-2 0,0-6 1 16,-1-3-2-16,4-4 0 0,-1 0 1 0,4-3 0 16,-1-1 2-16,-1-3 0 0,0-3 4 0,-1-1 0 15,3-1-4-15,-8-3 2 0,3 0-3 16,0-5 2-16,-3 1-4 0,0-4-2 0,-1-1-3 16,-3 0-1-16,0-1 1 0,-4 2 1 15,-5 2 1-15,-1 2 1 0,-2 7-1 0,0 3 1 0,-3 5 1 16,-6 4 4-16,0 5 1 0,-3 5-1 15,1 3-2-15,-2 0-3 0,-3 10-3 0,-1 2 1 16,1 6 0-16,-2 4 0 0,0 4 2 0,3 3-2 16,0 2 3-16,2 4-2 0,3 1-4 15,2 2 3-15,2-1 0 0,1 1 1 0,4-3-1 16,1-2 0-16,5-2-13 0,5-2-12 0,3-4-18 16,2-2-27-16,4-2-33 0,6 0-37 0,-1-3-33 15,3-1-113-15,0-2-219 0,-3-4-212 16,-11-4-242-16</inkml:trace>
  <inkml:trace contextRef="#ctx0" brushRef="#br0" timeOffset="-67168.28">19877 8181 1897 0,'0'0'159'0,"0"0"-110"15,0 0 9-15,0 0 16 0,0 0-6 16,0 0 3-16,0 0-3 0,0 0-4 16,0 0-16-16,0 0-11 0,0 0-5 0,9 120-6 0,-8-101-2 15,0 0-1-15,-1-2 0 0,2 1-2 16,2-1 1-16,-2 0-9 0,3-2-4 0,1-2-1 16,-2 0-6-16,4-3 3 0,-2-1-3 0,2-2 2 15,-2-3 0-15,2 1 0 0,0-4 3 0,-3-1 2 16,3 0 2-16,-1-6 3 0,-2-2 2 15,2 0 0-15,-4-4 1 0,4-2-6 0,-4 0-2 16,3-4-1-16,-4 1-4 0,-1-2 5 0,-1 0-1 16,0-5-1-16,0 1 0 0,-1-2-3 0,-3-3 2 15,-2 2-4-15,-2-1 2 0,-1 1-3 16,0 2-1-16,-3 4 0 0,1 3 3 0,0 2 3 0,-3 6 7 16,1 3 3-16,3 2-4 0,2 4 1 15,1 0-7-15,-1 6-2 0,2 5-1 0,-1 2-3 16,1 2 2-16,3 2-3 0,2 1 4 15,1 2-3-15,2-2-1 0,6-1 0 0,5 0-1 16,3-4-3-16,4 1-6 0,4-2-4 16,3-2-22-16,-2-3-19 0,7-1-44 0,-2-3-78 15,5-1-125-15,-4-2-190 0,-9 0-84 0,-6 0-709 0</inkml:trace>
  <inkml:trace contextRef="#ctx0" brushRef="#br0" timeOffset="-65854.98">20373 8354 497 0,'0'0'244'0,"0"0"48"0,0 0 14 16,0 0-61-16,0 0-50 0,0 0-26 0,0 0-13 15,0 0-27-15,0 0-19 0,0 0-16 0,0 0-17 16,0 0-9-16,33-125-10 0,-31 107-10 0,3 2-3 16,-2 0-9-16,-2 0-8 0,3 1-5 15,-3 0-6-15,-1 2-1 0,0 1-3 0,-5 0-2 16,1 3 1-16,-4 1-5 0,-1 2 0 0,-2 4-5 15,-4 1-4-15,0 1-2 0,-3 4-3 0,-1 7 2 16,-4 1-2-16,3 5 3 0,-2 2 0 16,0 1 1-16,5 3 2 0,2 1-2 0,1 1-2 15,8-1-1-15,0 2 0 0,5-4-1 0,1-1 4 16,7-1-1-16,3-3-3 16,2-3 4-16,2-2 0 0,5-4 2 0,2-2 1 0,2-4 4 15,1-2-3-15,-1 0 3 0,-1-6 5 0,3-1-5 16,-3-2 5-16,-3-3-3 0,-1 0 1 0,-2-2 2 15,0-1 2-15,-4-1 1 0,-2-4-5 16,-1 3-1-16,-4-3-2 0,2 2-1 0,-4-3 1 16,2 3-1-16,-2 0-4 0,-2 1 1 0,-1 3-4 15,0 4 2-15,0 2 1 0,0 5-1 0,0 1-2 16,0 2-7-16,-1 0-3 0,-1 2-1 16,1 4 3-16,-2 6 8 0,0 3 0 0,2 2 2 0,-1 3 1 15,1 1 0-15,1 2 0 0,0-1 1 16,0 1 0-16,4-3-2 0,2 1 3 0,0-3 0 15,3-2-4-15,0-1 4 0,3-1-1 0,0-3 0 16,1-2 4-16,0-3-1 0,-2-2 1 16,3-2 4-16,0-2 1 0,0 0 4 15,-2-3 0-15,2-3-1 0,-2-2 0 0,-2-3-3 0,3 0 2 16,-4-2-3-16,0-1-3 0,0-1 2 0,0-3-2 16,-2 0 2-16,0 0 0 0,2-3-4 15,2-1-2-15,-2 1-3 0,1 0 1 0,1 2-1 16,-2 3 1-16,-1 3 1 0,0 3-4 0,-2 3 1 15,0 2 1-15,-3 2-3 0,-2 2-2 16,0 1 0-16,1 0-3 0,-2 1 2 0,0 4 2 16,0 2 2-16,0 3 0 0,0 2-1 0,-2 2 2 15,1 2-1-15,-1 0 4 0,-2 2 0 0,3-1 0 16,1 0-1-16,0 1 1 0,0-1 0 0,1-1-2 16,4 0 2-16,0 1-4 0,1-2 2 0,2-1 2 15,1-1-3-15,2-2 2 0,2 0-2 16,0-4-1-16,5 2 0 0,-2-5 4 0,1 0 2 15,0-3 0-15,4-1 1 0,0 0-2 0,-1-5 2 16,3-1-3-16,1-2 5 0,-3 1-4 0,-1-4 1 16,-1 0 5-16,1-2-4 0,-5-2 4 15,1-1 1-15,-4-1-2 0,0-1 1 16,-2-2 2-16,-3-1 1 0,-3 0-4 0,2-1-1 16,-4 1-2-16,-1 2-1 0,-1 1 1 0,0 1 1 15,0 5-3-15,-4 2 3 0,-1 3 1 0,0 2-1 16,-2 3 3-16,-2 1-4 0,1 1-3 15,-3 1-1-15,0 5 0 0,1 3 1 0,0 2-1 16,-3 5 2-16,1 2-4 0,-3 2 0 0,3 4 0 16,2 1-2-16,-1 0 3 0,2 3-1 0,5-3 5 15,-1-1-6-15,5 1 3 0,0-3-5 0,3-1-5 16,4-3-2-16,4 0-3 0,1-3-3 0,3-2 0 16,3-1 3-16,3-2 0 0,0-2-8 0,2-1-17 15,5-3-24-15,-4-3-39 0,3-1-58 0,-4 0-93 16,0-1-199-16,-5-3-101 0,-8 2-649 0</inkml:trace>
  <inkml:trace contextRef="#ctx0" brushRef="#br0" timeOffset="-65293.2">21653 8358 2120 0,'0'0'48'0,"0"0"-5"0,0 0 31 0,0 0 11 16,0 0-34-16,0 0-22 0,0 0-1 0,0 0-4 15,0 0-7-15,0 0-2 0,0 0 0 0,127-107 1 16,-119 97-3-16,-4-1 7 0,-1 1-1 15,-3-1-4-15,0-1 8 0,-5 4-14 0,-5 0-2 16,-3 1-3-16,-2 1-6 0,-2 2-3 0,-5 2-2 16,2 2 1-16,-5 0-4 0,0 5 6 0,-1 2 1 15,1 4 3-15,0 1-2 0,3 2 1 16,1 1-1-16,4 2-1 0,3 3 5 16,3 0-2-16,3-1 0 0,3 2 3 0,4-2 0 15,1-1-1-15,4-2 1 0,5-1-3 0,1 0-3 0,3-4 5 16,4-2 0-16,-1-2 3 0,0-2 3 15,2-4-1-15,-2-1 1 0,4 0 0 0,-3-1 0 16,2-5-2-16,0-1 5 0,-2-1-2 0,0-1 3 16,-3-1 6-16,1-2 1 0,-3 0 4 15,2-1-4-15,-2 1-1 0,-2-1-6 0,-2 1-2 16,1 3-1-16,-4 2 0 0,0 2 1 0,-4 3-4 16,0 2 3-16,1 0-7 0,-1 0 0 0,-1 3 0 15,0 4-2-15,3 3 4 0,-4 0-2 0,1 3-2 16,0 1 2-16,0 2-2 0,0-1-2 0,0 0 0 15,1-1-7-15,4 3-6 0,3-2-6 16,2-2-13-16,4-1-13 0,-1-2-26 0,5 0-32 16,1-4-61-16,-1 0-126 0,-3-1-252 0,-4-4-841 15</inkml:trace>
  <inkml:trace contextRef="#ctx0" brushRef="#br0" timeOffset="-63206.94">18087 9342 925 0,'0'0'316'0,"0"0"-208"16,0 0 16-16,0 0 10 0,0 0-10 0,0 0-38 16,0 0-23-16,0 0-3 0,0 0-5 0,0 0-12 15,0 0-4-15,0 0-1 0,0 0 0 0,7-127 1 16,8 112-1-16,3 5-2 0,-3 3-7 16,0 2-4-16,-3 4-7 0,0 1-5 0,-3 1 0 15,0 6 1-15,3 4 3 0,-3 3-2 0,0 4 2 16,1 1-7-16,-1 2-1 0,-3 1 1 15,2 1-5-15,0-3-1 0,-3 0 0 0,3-1-3 16,-1-1 0-16,-4-3 4 0,4-1-1 0,-4-2 1 16,-2-4 2-16,1-2 3 0,1-1 3 15,-2-4 3-15,-1-1 16 0,1 0 10 0,1-1 6 0,0-6-2 16,4-3-15-16,-2-3-14 0,7-4-8 16,-1-3-2-16,4-2-4 0,0-1 2 0,0-2-1 15,2-4-2-15,0 2 2 0,-1-4-2 0,1 4-1 16,0 3 0-16,-1 3 1 0,-2 4-4 0,-2 6 0 15,0 4-1-15,-2 4-2 0,0 3 1 16,-2 0-4-16,-1 6 2 0,0 4-4 0,-3 5 4 16,-2 3 3-16,-1 6-2 0,1 0 6 0,-1 3-4 15,0 2 3-15,1-2 0 0,3-1 0 16,-1-1-1-16,3-3-1 0,-2-1 6 0,2-4-2 0,-2 1 10 16,2-4 1-16,-2-4 0 0,3-2 3 15,-3-4 3-15,-1-1 4 0,4-3 10 0,-4 0 11 16,4-5-3-16,0-3-4 0,-1-4-11 15,3-2-12-15,1-4-6 0,1 0-6 0,0-2 2 16,1 0-4-16,1-4 4 0,-3-1 1 16,0 0-2-16,0-1 0 0,0 0-3 0,-2 2-1 15,0 1-3-15,0 4 6 0,-1 6-5 0,-3 4 3 16,1 2 2-16,-2 3-10 0,1 4 1 0,-1 0-4 16,-1 0-2-16,-1 7-2 0,-1 1 7 0,1 4 0 15,-1 2 4-15,0 5 4 0,0 1-4 0,0 0 2 16,0 3-5-16,2 1 2 0,4-1-4 0,-2 0 1 15,4-2 3-15,3 1-3 0,4-1 6 16,0-3-4-16,6 0 1 0,4-3 1 0,0-1 1 16,6-2 4-16,0-4-2 0,1-1 4 15,2-4-7-15,-2 0 1 0,0-3 2 0,-2 0 3 16,-2-7 1-16,-2-4 2 0,-1 0 2 0,-4-1-2 16,-6-2 6-16,3-3 1 0,-7 0 1 0,-4-1 4 15,-4-2-4-15,-2 0 3 0,-1 0-5 0,-2-4-1 16,-7 1-6-16,0 0-2 0,-3-2 1 15,1 5 1-15,-1 2 0 0,-5 4-1 0,3 4 2 16,-3 4-9-16,-3 3 6 0,5 3-3 0,-2 0-4 16,1 5 6-16,2 4-6 0,-3 2 1 0,4 4 1 15,2 3-1-15,0 2 0 0,1 2-1 16,2 1-1-16,4 1-2 0,0 0 3 0,4-3-3 0,0 0 2 16,6 0-6-16,2-4 5 0,2-1-1 15,1-2-3-15,0-2 5 0,2-4-2 0,2-2 3 16,-2-2 3-16,0-3 6 0,-1-1-4 0,3-1 4 15,-3-6 1-15,0-3-3 0,-1 1 5 0,-2-4-4 16,3-2 3-16,-2 0-1 0,-1-4 2 16,1 2 1-16,-1-2-3 0,-2 0 1 0,-2-2-3 15,4 3-1-15,-3 2 0 0,-2 1 0 0,2 2-1 16,-2 3 0-16,1 4 3 0,-1 2-4 16,-1 3 0-16,2 1-5 0,-2 0 0 0,-1 1 0 15,3 5 0-15,-2 5 2 0,-2 0-1 16,2 4 3-16,-1 0-1 0,0 4 3 0,0-2-2 15,-1 3-1-15,4-2 1 0,-1-1-2 0,4-2 1 16,-3 0 1-16,6 0-1 0,2-2 0 0,1-2 0 16,-1-1-1-16,5-4 2 0,1-1-1 0,0-3 3 15,-1-2 4-15,-1 0-4 0,3-5 4 16,-1-2-2-16,-2-1-2 0,-4-4 4 0,3-2 0 16,-4 1 2-16,-1-1-2 0,-1-2 2 0,-1-2-2 0,-4-2-2 15,4 1 3-15,-1-2-2 0,-1 0-2 16,-2-4 0-16,2 4-1 0,-2 3-4 0,2 3 6 15,-4 2-3-15,3 5 0 0,-4 4 1 0,-1 1-5 16,2 3 3-16,-1 0-7 0,0 1 3 16,-1 6-2-16,0 2-1 0,1 2 8 0,-2 2-5 15,0 2 6-15,0 2 0 0,0 0-2 0,1 2 1 16,3-2-2-16,-1-2 0 0,3 0-3 16,-1-2 3-16,4-1-2 0,2 2 3 0,0-3 2 15,7-2-1-15,-4-1-2 0,4-3 0 0,2 0-1 16,3-3 2-16,2-1 4 0,0-1-2 0,4 0 2 15,1-3-2-15,0-3 1 0,1-2 2 16,-2-2-4-16,-1 0 7 0,-2-3-4 0,-5 0 2 16,3 0 8-16,-6-1-8 0,-1-3 2 0,-1 0-3 15,-6 0-2-15,-4 0 3 0,0-3 4 16,-5 2 1-16,-1 0-1 0,-5 1-3 0,-2 2-3 16,-4 0-4-16,-5 4-1 0,2 1 2 0,-4 6-7 0,-1 3 3 15,3 1-2-15,0 2-1 0,1 6 2 0,-1 6-3 16,2 1 2-16,-1 3 0 0,6 5 3 15,0 4 1-15,5 0-1 0,-2 2 1 0,5 2-4 16,1 1 4-16,0 3 0 0,10 1 1 0,0 1 0 16,4 6 2-16,2 0 3 0,5 0-3 15,5 0 5-15,-2 0-6 0,4-2 1 0,2 0 2 16,-3-1-2-16,0-1 1 0,1-4-1 0,-5 0 1 16,-3-3-2-16,-1-3 1 0,-6-4-1 15,0 0-1-15,-7-7 2 0,-1-3 1 0,-5-5 2 16,-5-1 1-16,-5-5 2 0,-7-1-3 0,-6-3-4 15,0 0-1-15,-5-5 0 0,-3-4 0 16,1-3 2-16,1-3-1 0,3-2-3 0,1-3-3 16,6-1-1-16,6 0-3 0,2-3-1 0,3 3 0 15,7-3 2-15,1 1-3 0,7 2 5 0,5 0-2 16,2 0 0-16,5 1 5 0,7 1-2 16,1 1 4-16,3-2-1 0,3 2 3 0,0-1-4 0,0 0-3 15,3-2 5-15,-2 1-2 0,2-2 2 0,-2-2 4 16,-1 2-2-16,2-2 2 0,-6 3 1 15,1-1 1-15,-3 3 1 0,-2 1 4 0,-1 3 3 16,-4 2 7-16,-5 3 2 0,-2 4 1 0,-8 3-5 16,1 1-6-16,-5 2-4 0,-1 0-3 0,0 5 4 15,0 3-2-15,-4 3 3 0,-2 4-5 16,-1-1 1-16,-3 1 0 0,5 0-7 0,-1 1-1 16,3-3-11-16,1 2-13 0,0-3-15 15,2-1-23-15,0-1-38 0,0-3-57 0,3-1-74 16,1-1-117-16,4-3-201 0,-3-2-238 15,0 0 51-15</inkml:trace>
  <inkml:trace contextRef="#ctx0" brushRef="#br0" timeOffset="-63091.27">20730 9103 1213 0,'0'0'374'0,"0"0"-168"0,0 0-41 15,0 0-53-15,0 0-89 0,0 0-46 0,0 0-42 16,0 0-92-16,0 0-142 0,0 0-126 0,0 0-699 15</inkml:trace>
  <inkml:trace contextRef="#ctx0" brushRef="#br0" timeOffset="-62240.2">20758 9626 1603 0,'0'0'433'0,"0"0"-280"0,0 0-1 0,0 0-23 16,0 0-56-16,0 0-17 0,0 0-5 15,0 0-5-15,0 0-11 0,88-138-2 0,-67 114-9 16,4-1 1-16,-5 0-10 0,5 2-2 0,-1 4 8 16,-3 0-4-16,-2 6 5 0,-3 5-6 15,-3 4-4-15,2 2-4 0,-6 2-3 0,-1 4 2 16,-4 3-2-16,4 3-2 0,-4 4-1 0,-2 1-2 16,1 1-2-16,-2 3 4 0,-1-1-4 0,0 2 2 15,0 0 2-15,0-1-7 0,1-2 5 16,1-2-6-16,-2 0 1 0,4-3-1 0,-1-3 2 15,-1-1 5-15,-1-4-2 0,2-1 4 0,0-2 5 16,-2-1 11-16,0 0 5 0,0-5 8 0,1-3-12 16,3-2-6-16,0-4-4 0,3-1-6 0,0-1 7 15,-1-1-3-15,0-2 1 0,2-2 0 0,1 1-3 16,1-1 0-16,0 0-3 0,6 0 1 16,-4 1-4-16,3 4-2 0,-3 2 0 0,0 4 4 15,-1 3-4-15,-2 2-2 0,-2 4 3 16,2 1-9-16,-3 0 7 0,-1 3-1 0,1 6-4 15,-3 1 5-15,0 2-2 0,-3 1 4 0,0 3-1 16,-1 2 4-16,0-1-4 0,2 2-1 0,-1 0 2 16,0-2-2-16,3 0 1 0,-2 1 0 0,4-3 2 15,1-1-5-15,1-1 6 0,1 0-1 16,4-3-1-16,-2-1 5 0,2-1-6 0,1-2 3 16,2-4-4-16,-1 0 5 0,0-2-1 0,-1 0-2 15,-1-7 7-15,3 0-4 0,-4-2 4 16,0-3 1-16,-2 0-2 0,1-4-5 0,-2 2 8 0,0-6-3 15,-1 2-1-15,-3-2 7 0,1-1-10 16,2-1 1-16,-2 2-2 0,2-1 0 0,-1 1 0 16,-1 2-2-16,-1 3 4 0,-2 4-1 15,-1 1 2-15,1 4 0 0,-3 3-1 0,0 2-6 0,0 1 1 16,0 0 2-16,0 4-5 0,-5 6 9 16,-1 1-5-16,-1 6 2 0,-2-1 0 0,-1 5-2 15,1 0 2-15,-1 1-3 0,2-1 6 0,2 1-7 16,0-2 3-16,2 0-1 0,4 1-4 15,0-4 2-15,0-2 1 0,3-1-4 0,2-1 2 16,1-5-2-16,0 0-2 0,1 1 5 0,0-5-1 16,1-1 5-16,1-3 1 0,1 0 0 0,2-4 6 15,0-4-8-15,6-1 6 0,-4-2-3 16,2-1-3-16,-3-2 7 0,3-2-5 0,-3-1 1 16,-2-1 1-16,3 1-2 0,-1-2-1 0,-1 1 0 15,-2 0 0-15,1-1-1 0,-2 3 3 0,-3 1 1 16,-1 3 3-16,-2 2-4 0,-2 4 2 15,-1 5-1-15,0 1-3 0,0 0 1 0,0 0-2 16,0 3-2-16,-3 5 2 0,0 2 5 0,-3 4-4 16,2 0 4-16,-3 2-2 0,4 0-6 0,-2-1 5 15,3 3-3-15,1-5 1 0,1 1 4 0,0 0-5 16,0-1-6-16,4-2-10 0,0 2-17 0,6-4-29 16,-3-1-30-16,2-2-35 0,5-3-60 15,-1 0-142-15,-2-2-273 0,-2-1-844 0</inkml:trace>
  <inkml:trace contextRef="#ctx0" brushRef="#br0" timeOffset="-62071.9">21776 9026 2458 0,'0'0'63'0,"0"0"-35"16,0 0-7-16,0 0-9 0,0 0-25 15,0 0-31-15,0 0-51 0,0 0-91 0,0 0-154 16,0 0-183-16,0 0-601 0</inkml:trace>
  <inkml:trace contextRef="#ctx0" brushRef="#br0" timeOffset="-61902.78">22110 9047 1314 0,'0'0'603'0,"0"0"-280"0,0 0-24 16,0 0-79-16,0 0-81 0,0 0-37 0,0 0-20 15,0 0-23-15,0 0-16 0,0 0-11 0,0 0-7 16,0 0-10-16,0 0-3 0,86-79-8 16,-70 78-3-16,-1 1-4 0,-2 0-13 0,0 1-23 15,-3 2-40-15,-2 3-69 0,-1-1-120 0,-6 3-216 16,-1-2-333-16,0 0-602 0</inkml:trace>
  <inkml:trace contextRef="#ctx0" brushRef="#br0" timeOffset="-61615.13">20897 9057 2475 0,'0'0'36'0,"0"0"23"15,0 0 12-15,0 0 8 0,0 0-28 0,0 0-27 16,0 0-5-16,0 0-16 0,0 0 0 0,0 0-2 16,0 0-2-16,0 0 4 0,0 0-2 0,0 0 3 15,-7-2-1-15,12 5-1 0,2 1-6 0,-4-1-9 16,3 0-12-16,-5 0-33 0,-1 0-58 16,0-1-67-16,0 1-96 0,-8 2-172 0,2-1-60 15,1-2-682-15</inkml:trace>
  <inkml:trace contextRef="#ctx0" brushRef="#br0" timeOffset="-61092.11">22496 9261 2518 0,'0'0'74'0,"0"0"13"0,0 0 13 16,0 0-8-16,0 0-30 0,0 0-23 0,0 0-10 16,0 0-6-16,134-33-16 0,-104 29 1 15,4 1-4-15,-3-1-10 0,0 2-14 0,-2 1-34 16,-2 1-55-16,-3 0-100 0,-4 1-182 0,-8 2-250 15,-3 0-834-15</inkml:trace>
  <inkml:trace contextRef="#ctx0" brushRef="#br0" timeOffset="-60894.65">22537 9481 1979 0,'0'0'473'0,"0"0"-383"0,0 0 17 15,0 0 24-15,0 0-33 0,0 0-27 0,0 0-11 16,0 0-26-16,0 0-11 0,147-7-12 16,-114 4-8-16,0-1 1 0,-2 2-4 0,-4-2-7 15,-1 2-11-15,-2 0-24 0,-5 1-44 0,-2 1-60 16,-4 0-108-16,-4 0-172 0,-2 0-202 0,-3 0-814 16</inkml:trace>
  <inkml:trace contextRef="#ctx0" brushRef="#br0" timeOffset="-60504.12">21791 9108 1652 0,'0'0'180'16,"0"0"-46"-16,0 0 4 0,0 0-4 0,0 0-54 16,0 0-33-16,0 0-14 0,0 0-9 0,0 0-12 15,0 0-3-15,0 0 0 0,0 0 2 16,0 0 0-16,0 0 2 0,3-8 2 0,-3 11 2 15,0 0 2-15,0 0 2 0,-3 2 0 0,2-3 1 16,-4 0 1-16,0 1-2 0,-1-2-2 16,-1 0-3-16,-2-1-9 0,1 1 0 0,-3-1-3 15,2 0-1-15,0 0 0 0,1 0-3 0,2-2 1 16,3-2-6-16,1 2-4 0,0-1-15 0,2 0-26 16,0 0-35-16,3-2-70 0,4 3-138 15,-1 1-243-15,-2-1-865 0</inkml:trace>
  <inkml:trace contextRef="#ctx0" brushRef="#br0" timeOffset="-59870.8">23255 8715 2029 0,'0'0'139'16,"0"0"13"-16,0 0 9 0,0 0-32 0,0 0-46 16,0 0-23-16,0 0-6 0,0 0-12 0,0 0-10 15,0 0-1-15,0 0-3 0,0 0-2 0,127-56-3 16,-103 62-8-16,4 1 2 0,-4 2-8 15,1 0-2-15,-1 0 0 0,-4 3-11 16,1 1 7-16,-2 1-2 0,-4-1 0 0,-3 2 6 0,1 0-8 16,-6 0-3-16,-2 1-2 0,-2-2-1 0,-3 0 3 15,-2 0 0-15,-5-1 2 0,-5-1 1 16,-2 2-2-16,-5-3 5 0,-1 0-3 0,-2-1 0 16,-5-1 2-16,5-1 0 0,-4 1 3 0,1 0-2 15,4-2 6-15,3 1-4 0,4-2 1 16,4 1 4-16,2-1-7 0,7 1 1 0,1 0 0 15,0 1-1-15,6-1 1 0,5-1 6 16,5 1 0-16,3-2 3 0,6 1-1 0,5-2-3 0,1 1 0 16,3-1-4-16,0-1 1 0,4-1-6 0,-2 1 1 15,1 0-3-15,1 0-3 0,1-1 1 16,-1 1-11-16,-1 2-11 0,-2 0-20 0,0-1-28 16,-4 2-43-16,-1 1-75 0,-4 0-140 0,-7-2-295 15,-9 0-843-15</inkml:trace>
  <inkml:trace contextRef="#ctx0" brushRef="#br0" timeOffset="-59459.1">23365 9368 1594 0,'0'0'82'0,"0"0"13"0,0 0 33 0,0 0 17 15,0 0-10-15,0 0-13 0,0 0-4 0,0 0-20 16,146 6-11-16,-109-5-4 0,5-1-6 15,5 0-6-15,-1 0-10 0,3 0-2 0,2 0-14 16,-1-2 0-16,4 1-5 0,1-2-10 0,2 2 10 16,-1-1-9-16,6 1-3 0,4 0 2 0,0 0-5 15,-1-1-5-15,2 1-6 0,-1 0-1 0,0-1-8 16,-2-1 2-16,0 1 0 0,-8-1 0 16,-4-2-7-16,-6 3 2 0,-6-2-4 0,-10 2-8 15,-10-1 3-15,-2 1-17 0,-10 0-6 0,-2-1-11 16,-6 2-30-16,0 1-41 0,-8-1-78 15,-3-1-116-15,-9 2-241 0,8 0-143 0,-1 0-624 0</inkml:trace>
  <inkml:trace contextRef="#ctx0" brushRef="#br0" timeOffset="-59128.19">23450 9601 1873 0,'0'0'101'0,"0"0"-15"0,0 0 22 0,0 0 23 16,0 0-21-16,0 0-24 0,0 0-5 15,0 0-14-15,0 0-10 0,0 0-11 0,0 0-3 16,0 0-5-16,38 126-13 0,-38-103-5 0,-5 2-6 16,-2 0-7-16,-4-1 1 0,-1-1-6 15,-1 0 0-15,-1 1-3 0,3-3-9 0,-5 0-14 0,4-1-24 16,0-1-30-16,3-2-41 0,3-3-49 0,2-3-68 16,4-2-84-16,0-2-115 0,4-3-46 15,0-2-504-15</inkml:trace>
  <inkml:trace contextRef="#ctx0" brushRef="#br0" timeOffset="-58909.74">23635 9625 1399 0,'0'0'440'0,"0"0"-169"16,0 0-24-16,0 0-70 0,0 0-82 0,0 0-34 15,0 0-7-15,0 0 8 0,0 0-2 16,0 0-3-16,0 0-7 0,0 0-1 15,0 0-6-15,-26 130-11 0,20-108-2 0,1 1-12 16,-3 0-7-16,2-2-2 0,0 2-5 0,0-1-8 16,1-2-10-16,-2 0-15 0,4 1-35 0,-1-1-38 15,1-3-60-15,1 0-94 0,2-3-147 0,0-3-220 16,0-5-818-16</inkml:trace>
  <inkml:trace contextRef="#ctx0" brushRef="#br0" timeOffset="-58530.13">23820 9725 2163 0,'0'0'110'0,"0"0"0"0,0 0 11 16,0 0 3-16,0 0-49 0,0 0-26 15,0 0-3-15,0 0-13 0,0 0-11 0,0 0 1 16,0 0 0-16,0 0-1 0,0 0 2 0,0 0-3 15,67 105-6-15,-65-88 2 0,1 0-8 16,-2 1 2-16,0-1-1 0,0 0-5 0,2 0 0 16,0-1-4-16,-1-2-1 0,3-1 0 0,0 0 2 15,0-3 0-15,2-1 3 0,1-1 1 16,3-2 5-16,1-2 6 0,4 0-2 0,-2-3 7 0,6-1-4 16,-1 0 1-16,1-6 2 0,0-1 0 0,-1-3 4 15,2-4-1-15,-3 1 5 0,3-5-2 16,-3 0 1-16,-1-3-4 0,4-1-7 0,-2-1-6 15,0 0-3-15,0-3-3 0,1 2-5 0,-6-1 0 16,2 0-13-16,-3 4-2 0,-4 4-13 0,-4 3-13 16,1 4-19-16,-6 3-32 0,0 2-36 15,0 4-86-15,0 1-151 0,-1 0-291 0,0 0-713 16</inkml:trace>
  <inkml:trace contextRef="#ctx0" brushRef="#br0" timeOffset="-58156.11">24146 9672 1195 0,'0'0'416'0,"0"0"-219"0,0 0 5 0,0 0-16 16,0 0-64-16,0 0-19 0,0 0-4 0,0 0-11 15,0 0-12-15,0 0-3 0,0 0-11 16,0 0-5-16,32 125-13 0,-27-104-9 0,-2 1-7 15,-1 0-7-15,0-1-5 0,4-1-9 0,-2 0 6 16,3 0-8-16,-1-3 2 0,0-1 3 0,2-3-2 16,-1-2 2-16,1-1-1 0,1-2 4 15,-1-2-3-15,2-1 11 0,0-3 5 0,1-1 5 16,2-1 3-16,2 0-2 0,-1 0-2 0,2-6-5 16,0-3 6-16,1-1-8 0,-2-1 3 0,1-4 0 15,3-3-5-15,-4-3 2 0,2-3-9 16,2 0 1-16,-1-2-7 0,-4-1 4 0,4 0-5 15,-2-1-2-15,-1 0-4 0,-4 2-4 16,-1 1-1-16,-3 3-8 0,-3 4 6 0,0 1-11 16,-1 3-7-16,-2 5-8 0,-1 3-28 0,0 2-22 15,0 0-47-15,-2 4-77 0,-4 0-119 0,4 0-275 16,0 0-763-16</inkml:trace>
  <inkml:trace contextRef="#ctx0" brushRef="#br0" timeOffset="-57829.97">24809 9608 1735 0,'0'0'161'0,"0"0"9"0,0 0 19 15,0 0-54-15,0 0-46 0,0 0-14 0,0 0-6 16,0 0-8-16,0 0-1 0,0 0-6 0,0 0-3 16,0 0-10-16,0 0-4 0,26 50-5 15,-34-30-6-15,-1 1 0 0,0-1-12 0,-1 4 1 16,-1 0-4-16,1-2-10 0,-1 1 5 0,1-2-9 16,0 1-2-16,0-2-7 0,0 1-13 15,4-2-16-15,1-2-19 0,2 1-13 0,-2-3-20 0,4-2-19 16,0-2-35-16,1-1-61 0,0-2-103 15,0-1-207-15,2-3-48 0,1 0-318 0</inkml:trace>
  <inkml:trace contextRef="#ctx0" brushRef="#br0" timeOffset="-57529.96">24998 9641 1580 0,'0'0'338'0,"0"0"-208"16,0 0 23-16,0 0 25 0,0 0-41 15,0 0-37-15,0 0-12 0,0 0-22 0,0 0-12 16,0 0-3-16,0 0-6 0,0 0-1 0,0 0-4 16,0 0 0-16,30 32-1 0,-37-13-1 0,1 0-8 15,-2 3-3-15,-1 3-6 0,0 0-3 0,-1 1-2 16,-2 1-3-16,-1-1-1 0,0-1-10 15,2 2 4-15,0-3-6 0,1-1-6 0,0-1 2 16,4-4-12-16,1-2-16 0,2-1-16 0,-1-1-28 16,4 0-38-16,0-3-36 0,0 2-53 0,4-3-143 15,-1-1-284-15,-2-4-834 0</inkml:trace>
  <inkml:trace contextRef="#ctx0" brushRef="#br0" timeOffset="-53383.72">6229 15365 210 0,'0'0'115'0,"0"0"25"0,0 0 48 16,0 0 50-16,0 0 38 0,0 0-17 0,0 0-3 15,0 0-15-15,0 0-30 0,0 0-32 0,0 0-34 16,0 0-21-16,-65-30-25 0,65 30-8 0,0 0-13 16,0 0-6-16,0 0 1 0,0 0-12 15,0 0-6-15,0 0-12 0,0 6-8 0,0 3 0 16,3 5-6-16,-2 7-2 0,0 5-5 0,-1 6-6 15,0 3-4-15,0 2-2 0,-1 1-6 16,-5 1-2-16,4 0-3 0,-2 2-8 0,0-1-11 16,0 0-14-16,2-2-19 0,2-3-30 0,0-4-19 15,0-1-29-15,2-5-31 0,5-5-35 16,0-3-68-16,7-6-115 0,-2-5-139 0,-1-2 23 16,-3-4-398-16</inkml:trace>
  <inkml:trace contextRef="#ctx0" brushRef="#br0" timeOffset="-53170.06">6378 15365 2285 0,'0'0'119'0,"0"0"9"0,0 0 8 16,0 0-23-16,0 0-31 0,0 0-18 15,0 0-10-15,0 0-13 0,-39 129-5 0,37-100-8 16,-1 0-2-16,0 1-4 0,3 1-5 0,-1 0-4 15,1 1-8-15,0 0 2 0,-1 0-8 0,1-2-4 16,0-1-9-16,0-1-25 0,0-3-24 16,2-1-41-16,4-2-45 0,-2-1-71 0,6-2-115 15,-2 0-235-15,-2-7-310 0,-1-4 84 0</inkml:trace>
  <inkml:trace contextRef="#ctx0" brushRef="#br0" timeOffset="-52808.5">6745 15634 2572 0,'0'0'131'0,"0"0"-101"0,0 0 9 15,0 0-2-15,0 0-6 0,0 0-24 16,0 0-3-16,0 0 2 0,0 0 1 15,0 0-1-15,0 0 1 0,0 0 1 0,41 124-3 0,-29-105 7 16,1 1-8-16,1-2 1 0,-2 0-1 16,2-3-3-16,-2-1 3 0,2-2-2 0,-3-2 9 15,0-3-3-15,2 0 7 0,-3-4 5 0,0-3-3 16,-1 0 7-16,2-4-2 0,-2-4 7 0,3-4-2 16,-4-2 6-16,2-2-1 0,2-3-4 15,-2-4 1-15,1-2-9 0,-3-4-4 16,1-1-6-16,-1-1-4 0,-2 0-4 0,3-2 1 0,-1 6-4 15,-1 0-10-15,-2 5-11 0,4-1-25 0,-3 5-25 16,-2 3-42-16,2 4-41 0,-3 1-85 0,-1 6-130 16,-1 0-234-16,-1 4-716 0</inkml:trace>
  <inkml:trace contextRef="#ctx0" brushRef="#br0" timeOffset="-52485.26">6934 15573 2270 0,'0'0'44'0,"0"0"11"0,0 0 21 0,0 0 21 16,0 0-6-16,0 0-14 0,0 0-8 0,0 0-19 16,57 129-10-16,-42-106-13 0,-1-2-7 0,0 2-2 15,0-1-5-15,0-2 0 0,-1-2-3 16,2-1 5-16,-2-2-7 0,-1-2 1 0,1 1 0 0,0-5-3 15,-1-2 2-15,-1-3 2 0,0-1 2 16,-2-3-3-16,1 0 9 0,-2-5-3 0,1-3 0 16,-1-2 7-16,-1-4-5 0,0-4 2 15,-2 0 1-15,2-4-1 0,-4-1-8 0,1-2 0 16,-3-4-6-16,0-1-6 0,-2-2-3 16,1-2-11-16,0-1-16 0,0 3-18 0,0 1-16 15,0 3-24-15,-1 4-19 0,1 4-33 0,0 4-74 0,2 4-140 16,-1 4-236-16,1 3-839 0</inkml:trace>
  <inkml:trace contextRef="#ctx0" brushRef="#br0" timeOffset="-52204.79">7529 15268 1487 0,'0'0'977'0,"0"0"-898"0,0 0 13 0,0 0 7 16,0 0-23-16,0 0-42 0,0 0-11 0,0 0 7 15,0 0 10-15,0 0-2 0,0 0 4 0,0 0-4 16,3 133-6-16,-3-102 2 0,1 2-8 16,-1 3-2-16,0 1-4 0,-1 1-5 0,0 0-6 15,-1-1-4-15,-1-3-5 0,0 0-5 16,2-5-12-16,0-2-19 0,1-3-26 0,0-4-44 15,2-3-45-15,4-1-78 0,-1-5-125 0,2-1-232 16,-2-6-128-16,-2 0-246 0</inkml:trace>
  <inkml:trace contextRef="#ctx0" brushRef="#br0" timeOffset="-51962.92">7729 15305 1436 0,'0'0'1016'16,"0"0"-886"-16,0 0 6 0,0 0-3 0,0 0-42 16,0 0-35-16,0 0-6 0,0 0 0 0,0 0 0 15,0 0-6-15,-25 132-9 0,25-103-5 16,2 4-5-16,-2 0-8 0,1 1-4 0,1 2-6 16,-2 0-3-16,0 0-2 0,1-1-6 15,-1 0 0-15,-1-2-17 0,-2 1-11 0,0-2-18 16,0-3-26-16,3-1-33 0,0-2-35 0,0-2-73 15,0-2-98-15,0-4-256 0,3-4-492 0,-2-6 344 0</inkml:trace>
  <inkml:trace contextRef="#ctx0" brushRef="#br0" timeOffset="-51534.19">8557 15604 2183 0,'0'0'65'0,"0"0"10"16,0 0 11-16,0 0 0 0,0 0 3 0,0 0-13 15,0 0-18-15,0 0-10 0,0 0-11 16,141-42-15-16,-106 31-7 0,5-2-7 0,2-1-13 16,3-1-23-16,-4 1-42 0,3 3-84 0,-3 0-124 15,-1 3-225-15,-12 4-109 0,-11 1-586 0</inkml:trace>
  <inkml:trace contextRef="#ctx0" brushRef="#br0" timeOffset="-51338.08">8665 15859 1797 0,'0'0'729'16,"0"0"-710"-16,0 0 14 0,0 0 36 0,0 0 2 16,0 0-12-16,0 0-6 0,121-51-14 15,-95 40-7-15,5 1-19 0,0-2-8 0,3 2 1 16,-2-1-13-16,2 2-15 0,-2 1-36 0,0 1-53 15,0 2-88-15,-3 0-129 0,-9 3-261 0,-4 0-821 0</inkml:trace>
  <inkml:trace contextRef="#ctx0" brushRef="#br0" timeOffset="-50303.34">9763 15197 1178 0,'0'0'154'0,"0"0"28"0,0 0 36 0,0 0 3 16,0 0-60-16,0 0-59 0,0 0-29 0,0 0-7 15,0 0 2-15,0 0 10 0,0 0-3 16,-7 120-8-16,25-82-6 0,-1 1-7 0,6 4-1 15,2 3-10-15,4 0 2 0,1 2-8 0,2-1-7 16,-1 1-5-16,0-4-7 0,0-1-4 0,-2-2-6 16,-2-3 4-16,-4 0-7 0,-1-5 3 15,-1 0-3-15,-3-3-2 0,2-4 1 0,-7-3 0 16,-1-4 0-16,-4-3-3 0,0-4 0 0,-1-5-3 16,-5-3 2-16,-1-3 4 0,-1-1 13 15,0-1 1-15,0-7-3 0,-7-4 2 0,1-5-17 16,-4-4 2-16,-3-3 3 0,-2-5-7 0,2-2 4 15,-4-2-2-15,-1-4-3 0,3-4-5 0,-3-1 4 16,3-4-7-16,-1-1 0 0,-2-5 4 16,4 0-4-16,-2-2 1 0,3 0-1 0,1-1 2 15,1 4 3-15,-1 3 2 0,4 2 3 0,1 1 1 16,-1 4 0-16,6 2 1 0,2 0 0 0,-2 5-2 16,2-1 3-16,2 5-4 0,5 4 2 0,-2 2 6 15,3 2-8-15,1 5 6 0,3 2-6 16,-3 2 1-16,1 1 0 0,6 4 3 15,-2 1 4-15,2 2-6 0,1 2 2 0,3 3 1 16,6 0-3-16,-2 0 2 0,6 3 0 0,1 5 0 0,7-1 1 16,4 2 3-16,4 0 4 0,2 0 0 15,11 2 5-15,2-1 2 0,7-1-4 0,5-1 2 16,2-1 1-16,6 0-6 0,5-2 2 0,-1-2-4 16,3 1-2-16,4-3 5 0,4-1-2 0,7 0 2 15,2-1 0-15,2-4 1 0,3-1-4 16,0-1 3-16,3-2-1 0,0 0-2 0,6-2 1 15,-1 0-3-15,1 0 4 0,2 0-4 16,2 1 4-16,2 0-1 0,-1 2-3 0,-2 0 3 16,-1-1-3-16,-5 2 0 0,2 2-1 0,-4-1 2 15,0 1-3-15,-5-1 2 0,-5 1 1 0,-2 0-4 16,-7 1 2-16,-7-1-2 0,-5 0 1 0,-5 1-3 16,-9 0-1-16,-5 1 0 0,-7-1 0 0,-8 2 0 15,-5-1-1-15,-10 0-1 0,-7 1-4 16,-8 0-2-16,-6-1-8 0,-5 2-1 0,-6 0 1 0,-2-1-12 15,0-2-16-15,-2-1-26 0,-8 1-47 16,-1 1-50-16,-6 2-72 0,-1 1-162 16,-1 0-235-16,6 0-821 0</inkml:trace>
  <inkml:trace contextRef="#ctx0" brushRef="#br0" timeOffset="-49705.36">10806 15604 2000 0,'0'0'120'0,"0"0"27"0,0 0 10 0,0 0-18 16,0 0-36-16,0 0-27 0,0 0-19 0,0 0-19 16,0 0-11-16,0 0-3 0,0 0 3 15,0 0 1-15,0 0 1 0,0 0-6 0,37 83-1 16,-26-50-4-16,3-1 0 0,1 2-1 0,-3 0-8 16,0-1 3-16,4 0-12 0,-2-3 3 0,2-1 4 15,-3-1-5-15,-1-1 5 0,2-6-5 0,-1-2 1 16,-2-4-3-16,-1-4 6 0,1-2-1 15,-2-4 0-15,-2-3 5 0,-3-2 2 0,3 0 6 16,-4-5 5-16,-1-3 7 0,2-7-9 0,-2-4 3 16,0-5-7-16,-1-4-6 0,1-4 4 0,-3-1-9 15,1-3 0-15,0-1-6 0,0-2 3 16,1-2 2-16,2 1-6 0,-1 0 6 0,0 5-7 16,1 3 3-16,4 1 1 0,0 4-6 15,-3 5-3-15,3 2-16 0,-4 5-17 0,4 5-27 16,-3 4-38-16,1 4-45 0,-2 2-62 0,-1 1-89 15,0 7-229-15,2-1-122 0,-4 0-594 0</inkml:trace>
  <inkml:trace contextRef="#ctx0" brushRef="#br0" timeOffset="-49334.14">10985 15655 2031 0,'0'0'99'16,"0"0"3"-16,0 0 1 0,0 0-10 0,0 0-23 16,0 0-3-16,0 0 9 0,0 0 0 0,0 0-13 15,0 0-10-15,0 0-9 0,0 0 1 0,95 132-6 16,-76-110-6-16,0 2 1 0,3-1-9 16,0 1-3-16,3-1-2 0,-3-1 0 0,0-2-5 15,4 1 4-15,-2-4-1 0,-3 0-3 0,4-6 3 16,-3-1-1-16,0-3 2 0,-3-2-6 15,0-3 6-15,-5-2-7 0,3 0 1 0,-5-1 4 16,0-4-5-16,-3-3 9 0,-2-3 2 0,-3-3 1 16,2-5-4-16,-4-2-2 0,1-5-6 0,-3 1-6 15,0-4 0-15,0 0-2 0,0 0-1 0,-4-3-3 16,-2-1 2-16,4-1-8 0,-2 1-2 16,-1 3 1-16,1 1-15 0,-2 6-4 0,3 1-13 15,-2 5-16-15,3 4-22 0,1 2-36 0,1 6-58 16,0 0-100-16,0 4-160 0,0 1-201 15,0 0-822-15</inkml:trace>
  <inkml:trace contextRef="#ctx0" brushRef="#br0" timeOffset="-49058.86">11870 15286 2001 0,'0'0'579'0,"0"0"-486"16,0 0 19-16,0 0 18 0,0 0-31 0,0 0-48 16,0 0-23-16,0 0-11 0,0 0 6 0,0 0 0 15,0 0-1-15,0 0-5 0,0 0-6 0,0 0-1 16,-7 123-4-16,11-102-4 0,-1 0-2 0,0-1-6 15,2 1-10-15,-3-2-13 0,1 1-28 16,2-3-27-16,-3-1-29 0,-1-1-52 0,4-2-67 16,-4-1-140-16,-1-4-223 0,1-4-824 0</inkml:trace>
  <inkml:trace contextRef="#ctx0" brushRef="#br0" timeOffset="-48818.99">11563 15370 2478 0,'0'0'40'0,"0"0"19"0,0 0 15 16,0 0 22-16,0 0 1 0,0 0-12 0,0 0-10 16,134-51-12-16,-95 42-14 0,2 0-9 15,1 1-3-15,6-3-13 0,-2 2-6 0,8 0-4 16,-3 0-12-16,-2-1-2 0,2 2-10 0,-5 0-18 15,-2 2-30-15,-5 2-40 0,-3 2-52 16,-10 2-88-16,-1 0-170 0,-12 3-227 0,-3-1-827 0</inkml:trace>
  <inkml:trace contextRef="#ctx0" brushRef="#br0" timeOffset="-48279.29">12591 15551 2109 0,'0'0'114'15,"0"0"20"-15,0 0-1 0,0 0-20 0,0 0-43 16,0 0-25-16,0 0-3 0,0 0 5 0,0 0-1 15,0 0-9-15,0 0-9 0,0 0-6 16,0 0-1-16,42 132-9 0,-29-110 0 0,-1-1 1 16,0-2-6-16,0-1 5 0,-1 1-9 0,1-3 0 15,2 0-2-15,-1-2 1 0,-1-1 4 0,-2-2-6 16,0-2 4-16,0-2-2 0,-1-2-2 0,-3-3 5 16,0-1 1-16,0-1 5 0,-2-3 10 0,1-7 6 15,-1-1-3-15,3-6 2 0,-3-2-11 16,3-2-1-16,-3-1-4 0,3-4-3 0,-4-1 4 15,5-5-8-15,-5 0 5 0,5-1-2 0,-1 0-4 16,-2 1 1-16,4-1-8 0,1 2-10 0,-1 0-6 16,2 4-8-16,0 2-17 0,-1 3-17 15,2 5-28-15,-1 2-41 0,1 5-64 16,-1 1-124-16,-6 4-279 0,1 3-846 0</inkml:trace>
  <inkml:trace contextRef="#ctx0" brushRef="#br0" timeOffset="-47845.86">12747 15497 2367 0,'0'0'37'0,"0"0"23"0,0 0 7 0,0 0 12 16,0 0-7-16,0 0-16 0,0 0-4 15,0 0-1-15,0 0-3 0,0 0-8 0,0 0-4 16,119 47-5-16,-100-28 3 0,0 3-10 0,1 0 4 16,0 1 1-16,-1 2-6 0,-1-1 8 15,-2 2-8-15,1-2-1 0,-3-2-7 0,4 0 1 16,-5-3-3-16,3 0-7 0,-2-1 5 0,-2-2-9 16,3-2 4-16,-1-1-1 0,-1-4-1 0,2-3 2 15,-2-3-1-15,-2-2 6 0,5-1-4 16,-3-1 5-16,1-5 0 0,-1-3-2 0,1-3 4 15,-1 0 2-15,0-3-3 0,1-2 2 0,-3-4 6 16,3 0-11-16,-2-2 7 0,-2-2-4 16,1-3-3-16,-1 0 5 0,0-4 0 0,0-1-2 15,-2 1-10-15,-1-1 1 0,3 1-5 0,-2 1 0 16,0 5 3-16,-2 1-1 0,2 3-1 0,-1 4-2 16,-4 4 1-16,3 2-8 0,-2 4-3 0,-3 2-14 15,4 2-19-15,-3 2-20 0,1 2-25 0,-1 0-29 16,2 0-43-16,-1 6-60 0,0 2-115 15,1-1-302-15,-3-2-829 0</inkml:trace>
  <inkml:trace contextRef="#ctx0" brushRef="#br0" timeOffset="-19093.8">15628 15161 1741 0,'0'0'40'0,"0"0"52"16,0 0 43-16,0 0 32 0,0 0 6 0,0 0-39 15,0-120-47-15,2 119-28 0,-2 1-14 16,1 7-13-16,-1 7-5 0,0 7 1 0,0 8-7 16,0 4-6-16,-1 5-6 0,-1 3-3 0,1 0-3 15,0-1 1-15,0 0 0 0,-1 1-4 0,1-3 3 16,0 0 1-16,-1-2-5 0,0-1 2 0,0-4-1 16,2-3-6-16,0-5 3 0,0-5 3 15,0-3-1-15,0-4 4 0,0-4 1 0,0-4-1 16,0-2 14-16,0-1 9 0,0-2 4 0,0-7-3 15,-2-6-10-15,2-8-8 0,0-4-4 16,0-6 2-16,0-5-2 0,4-7-10 0,1-3 3 16,3-5 1-16,-1-6-5 0,2-2 7 0,1-2-6 15,0-1-7-15,0 5 7 0,-2 5-3 0,0 10 8 16,-4 9 2-16,-2 10 4 0,-2 8 3 0,0 8 2 16,0 5 2-16,0 4-7 0,0 2-8 0,0 9-2 15,-2 6-3-15,-2 5 3 0,-1 9 4 16,0 2 0-16,-1 3-2 0,3-1 2 15,2 0-3-15,1-3 1 0,2-1 0 0,7-2-1 16,2-4-2-16,4-4 0 0,0-4 6 0,3-3-6 16,2-4 7-16,0-3 3 0,0-3-3 0,2-4 6 15,-1-1 2-15,1-8 0 0,1-1-1 0,-1-3 0 16,1-5-3-16,-4-2 2 0,2-3 1 0,-5-4-1 16,-1-2-1-16,-3 0-3 0,3 1-2 15,-2 0 0-15,-1 2 1 0,-1 1-1 0,-1 5-1 16,0 6 2-16,-1 3-3 0,-3 5 3 0,-2 2-3 15,2 3 0-15,-2 1-1 0,-3 5 1 16,3 4 5-16,-3 6-1 0,-1 5 5 0,0 6-3 0,-4 4-5 16,-1 2 2-16,-2 1 0 0,-1 3 1 15,2 2-4-15,0-1 2 0,1 0-7 0,-1-2-1 16,5 0-2-16,-1-3-5 0,2-3-7 0,3-3-8 16,5-3-8-16,2-2-15 0,3-1-7 15,2-4-14-15,3-4-10 0,4-1-5 0,1-4-2 16,1-3 10-16,0-2 13 0,2-2 17 0,0-2 9 15,-2-5 11-15,-2-2 9 0,-3-3 6 16,-1-2 12-16,-3-1 4 0,2-4 4 0,-9 1 4 0,-2 0 5 16,-2-1 7-16,-1-1 4 0,-3 1 10 15,-5-1 4-15,-3 2 9 0,-2 1 6 0,-2 2 2 16,-2 3 0-16,-1 3-4 0,-1 4-2 0,0 4-10 16,0 1-5-16,-3 0-9 0,2 5-7 0,2 2-6 15,-1 3 2-15,3 2-6 0,3 3-6 16,0 2 2-16,2 0-10 0,5 1 4 0,0 1 2 15,3 0-2-15,0 0 4 0,0 0-4 0,4-1-1 16,6 0-3-16,-2-3 4 0,2-1-4 0,2-4 0 16,-1-2 2-16,3-3-2 0,0-3 6 15,-2-2-2-15,-1 0 6 0,-1-4-2 0,-1-6 7 16,2-1 4-16,-2-2-4 0,1-3 5 0,0-1-6 16,-3-2-1-16,0 1-3 0,0 1-1 15,-1-2 1-15,0 2-4 0,-2 1 3 0,1 0-6 16,-3 1 0-16,2 1 3 0,0 2 0 0,-2 1 1 15,6 4-2-15,-6 4-2 0,3 0-4 16,-1 2 2-16,-2 1-1 0,4 0-1 0,-3 5 2 16,4 3 0-16,-5 2-1 0,3 4 2 0,-2 0 4 15,-1 3-4-15,-1 2 4 0,0 0 0 0,1 2-3 16,0-1-2-16,2-2 5 0,-2 0-4 0,6 0-2 16,-1-3 7-16,4-3-11 0,1-2 5 0,-1 0 1 15,1-3-4-15,4-4 6 0,-3-2-1 0,3-1 5 16,-2-2 1-16,4-5 2 0,-4-2 3 15,4-3-3-15,-3-1 1 0,1-2-2 0,-1-3-1 16,0 0 0-16,-3 1 4 0,3-2-2 0,-2 2 0 16,0-1 3-16,-2-1-7 0,2 0 3 15,-2 3-4-15,1-1 3 0,-3 1-4 0,0 2 4 16,-2 3 1-16,1 2-6 0,-3 2 7 16,0 2-8-16,-2 2-1 0,0 0-1 0,-1 3-2 0,-1 0 1 15,0 0 0-15,0 0 6 0,-1 0-4 16,1 4 2-16,0-2 0 0,2 2-3 0,0-1 2 15,-2 2-1-15,1-1-1 0,-1 2-1 0,2 0 0 16,0-1-3-16,-2 2-2 0,2-1 1 16,-1 0-4-16,-1 1 2 0,1-1-1 0,-1-2 4 15,-1 2-3-15,1-2 3 0,-1-1-1 0,1-1-4 16,-1 1 4-16,0-3-2 0,1 1 4 0,0-1 1 16,-1 0 1-16,2 0 1 0,-1 0 3 0,-1 0 8 15,2 0-1-15,-2 0 3 0,1 0-1 16,1-1-3-16,-1-2-2 0,2 2-2 0,0-1-2 15,-1 1 0-15,-1 0 1 0,2-1-1 0,2 1 2 16,-2 1-2-16,-1 0 0 0,4 0-2 0,-4 0 1 16,3 0 1-16,-1 0-3 0,1 0 4 0,-1 0 1 15,-2 1-4-15,0 1 5 0,1-2-3 16,-1 1 2-16,-2-1-2 0,1 0 7 0,-1 0 2 16,0 0 8-16,0 1 5 0,0-1-6 0,-4 1-5 15,0 0-6-15,-1 0-1 0,-1 1-1 16,-1 0 1-16,2 0 0 0,-2 1 1 0,2 1 1 15,-1 0-1-15,3 1 3 0,-3 1-4 0,4 0 2 16,-2 1-2-16,1 1 0 0,1 2 2 0,1 0-3 16,0 3 0-16,1 1-1 0,0 0 1 15,0-2-1-15,0 3 3 0,1-2-2 0,1 0-2 16,4-2 1-16,-3 0-3 0,4 0 0 0,-1-1 1 16,2 1-3-16,1-3-2 0,2-1-5 0,4-2-7 15,1 0-12-15,3-3-14 0,2-1-23 0,1-1-34 16,5-1-57-16,2-5-77 0,1-1-187 0,-7-1-164 15,-7 2-812-15</inkml:trace>
  <inkml:trace contextRef="#ctx0" brushRef="#br0" timeOffset="-18350.27">17426 15444 1841 0,'0'0'44'0,"0"0"11"16,0 0 48-16,0 0 3 0,0 0-37 0,0 0-17 15,87-125 4-15,-78 108-6 0,-1-1-13 0,-6 4-3 16,-1 1-3-16,-1 3 6 0,-3 3-1 16,-7 2-6-16,-2 3-8 0,-6 2-15 0,-1 1-5 15,-4 7-6-15,-4 4-2 0,-1 3 2 16,1 4-1-16,-2 2-1 0,0 0 3 0,8 0-3 16,0 1 1-16,2-1 0 0,9 0-6 0,4-2-1 15,3-1 1-15,3-2-3 0,3-4 2 16,5 0 5-16,4-3-1 0,2-1 2 0,-1-2 6 15,4-3 1-15,0-1 4 0,1-2 4 0,2 0 1 16,0-3-1-16,3-2 2 0,1 1 2 0,-1-1-2 16,-3 1 2-16,1 2 2 0,-1 0 2 0,-2 2-2 15,-3 0 1-15,2 5-3 0,-4 3-4 16,1 3 3-16,-2 4 4 0,0 4-1 0,-1 3 1 0,1 2-2 16,-2 1-6-16,-1 3 0 0,0 0 2 15,-4 3-4-15,-1 1 5 0,-3 0-1 0,-1-1-4 16,0 1 6-16,-5 0-7 0,-3 2 3 0,-5-2-2 15,-1-2 0-15,-6-1-4 0,-1-3 1 0,-3-4 1 16,-3-1-2-16,-1-5 2 0,-2-3-2 16,4-6 5-16,-1-4-3 0,5-3 6 15,3 0 1-15,1-7-4 0,6-5 3 0,5-1-4 0,3-7-1 16,4-3-4-16,8-4 0 0,4-7-1 0,8-4-2 16,3-7 3-16,6-2-4 0,3-4 3 15,6-3-3-15,2-2-1 0,0-1 2 16,3 0-1-16,1 3 6 0,0 2-3 0,0 1 3 15,2 5-1-15,-5 6 0 0,-5 4 2 0,0 8-1 16,-8 6-1-16,-5 7 6 0,-9 8 0 0,-5 5-2 16,-1 2 10-16,-7 9 2 0,-1 6 2 0,-4 3 4 15,-5 6-5-15,-5 2-4 0,1 3-6 16,-4-1 1-16,2 1-7 0,1 0 1 0,-1-2 1 16,5-2-6-16,0-2 3 0,0-3-3 0,7-2-9 15,3-3-15-15,0-4-28 0,6-2-40 0,2-4-67 16,3-4-83-16,6-1-173 0,-6-5-164 0,-2 1-820 0</inkml:trace>
  <inkml:trace contextRef="#ctx0" brushRef="#br0" timeOffset="-18204.91">18033 14944 1298 0,'0'0'528'15,"0"0"-454"-15,0 0-25 0,0 0-7 0,0 0-30 16,0 0-59-16,0 0-79 0,0 0-153 0,0 0-126 15,0 0-741-15</inkml:trace>
  <inkml:trace contextRef="#ctx0" brushRef="#br0" timeOffset="-17603.23">18059 15555 1470 0,'0'0'445'15,"0"0"-253"-15,0 0-6 0,0 0-3 0,0 0-57 16,0 0-27-16,33-122-17 0,-14 94-13 0,-1 1-19 15,3-1-15-15,0 3 2 0,1 3-11 0,-1 5 0 16,-3 4-6-16,0 5-4 0,-6 5-4 0,-1 3-2 16,-2 0-3-16,-2 4-3 0,-4 5-2 15,-2 4-1-15,-1 3 1 0,0 3-5 0,0 1 3 16,-2 2 0-16,-2 1 0 0,0 0 1 0,0 0-1 16,-1-2 0-16,4-1-3 0,-1-3 5 0,1-1-3 15,1-4-1-15,0-1 1 0,1-4-3 16,1-1 2-16,4-4 1 0,-2-2 4 15,2 0-2-15,-1-6 7 0,5-4 1 0,1-4-4 0,-1-3 7 16,5-2-8-16,-3-2 0 0,1 0 1 16,2-2-5-16,0-1 2 0,1-2-1 0,1 1 0 15,0 0 2-15,2 0-2 0,-1 4-1 0,-2 2 2 16,0 2-3-16,-3 5 4 0,-2 4-5 0,-1 4-3 16,-2 3 4-16,-6 1-4 0,0 0 3 15,2 5-1-15,-4 4-1 0,0 4 1 0,0 3 2 16,-5 1 2-16,1 2 2 0,-4 1 2 15,-2-1-1-15,2 2-2 0,4-2-1 0,-2 1 0 16,4-2-3-16,2 0 0 0,0-2 2 0,5-2-3 16,1 0 2-16,3-2 1 0,3-3-7 0,2-1 3 15,1-3-1-15,3-3 4 0,2-2 1 0,3 0 4 16,-1-3 1-16,4-5-6 0,-3-3 5 0,4 0-3 16,-4-3 1-16,-2-2-2 0,-1-1 2 0,-3-2-3 15,-1 0 0-15,0-4 7 0,-4 0-6 16,-2 0 3-16,0-3-3 0,-2 0 0 0,-5-2 0 15,-1 1-2-15,-2 1 3 0,0 4-2 16,-3 5 0-16,-7 4 1 0,0 5-2 0,0 5 4 0,-5 3-2 16,0 0 1-16,-1 8-1 0,-1 3 3 15,-1 6-4-15,3 2 4 0,-2 2-1 0,1 2-5 16,3 2 2-16,3 1-1 0,0-1 3 0,0 0-4 16,5-1 1-16,0 1-11 0,5-2-14 15,2-2-4-15,13-1-18 0,7-3-23 0,8-2-39 16,3-2-86-16,9-3-133 0,-6-3-275 0,-14-3-845 0</inkml:trace>
  <inkml:trace contextRef="#ctx0" brushRef="#br0" timeOffset="-16103.97">19631 15202 2715 0,'0'0'13'0,"0"0"17"0,0 0 11 0,0 0 5 16,0 0-13-16,0 0-15 0,104-118-1 0,-74 99-2 16,2-1-7-16,-2 3-3 0,1 2-4 0,0 3 3 15,-1 3-3-15,-2 4-3 0,-3 1 1 16,0 4-1-16,-5 0-1 0,-6 5 1 0,-1 5 1 15,-7 3-3-15,1 3 1 0,-7 3 2 0,0 3-1 16,-7 1 1-16,-2 1 1 0,-1 1-4 16,0-3 2-16,0 2 3 0,3-3-3 0,0-5 2 15,0-2 1-15,2-2-1 0,0-5 2 0,4-2 3 16,1-3-1-16,-1-1 1 0,1-1 10 0,0 0 3 16,1-5 4-16,5-4 1 0,0-4-8 15,5-4-4-15,2-2-7 0,1-3 2 0,-1 0-5 16,5 0-2-16,0-1 3 0,1 0-1 0,2-1 0 15,-2 0 5-15,0 3-4 0,-2 2-5 16,2 5 3-16,-7 2-8 0,-1 6 3 0,-2 3 2 0,-1 3-5 16,-4 0 3-16,1 7-3 0,-3 3 1 15,-1 5 3-15,-1 5-1 0,0 0 4 0,-3 5 1 16,-4 1-1-16,4-1 4 0,-3 1-5 0,3-1 0 16,1-2 2-16,1-2-3 0,1-4 1 0,0-3 5 15,1-3-5-15,2-4 1 0,-1-2 5 0,3-4 4 16,-3-1 10-16,0 0 18 0,4-3 1 15,-2-6-3-15,3-3-6 0,2-3-14 0,3-3-3 16,0-3-5-16,-1-3-1 0,6 3-4 0,-4-1 2 16,6-1 1-16,-2 0-2 0,4 0 1 15,-1-1-3-15,-1 2-1 0,0 1 0 0,-1 5 0 16,-2 3 1-16,-3 5-2 0,-3 3 1 0,-1 3-5 16,-4 2-4-16,2 0 5 0,-3 7-4 0,-1 1-1 15,-2 4 3-15,-1 3 4 0,0 1-4 16,0 2 6-16,-6 3-2 0,1 1-4 0,-2 0 3 15,3-1-1-15,-2-1 1 0,5 1 0 0,0-2 0 16,1 1-2-16,0-1-2 0,5-3 3 0,2-2-3 16,5-2 3-16,3-2 3 0,-1-4 1 15,5-1 2-15,1-3 1 0,0-2-1 0,2 0-1 16,-1-4 4-16,4-5-2 0,-3 0 1 0,-2-4 5 16,0-1-3-16,-1-4-1 0,-3 0 0 0,0-3 2 15,-2 0-4-15,-1-1 6 0,2 0 0 0,-3-3-7 16,4 0 4-16,-5-3-3 0,-1 3 0 15,-2 1-1-15,-3 2 1 0,-3 2 0 0,-2 3 0 16,-4 2 3-16,-7 5-1 0,-5 3-2 0,-1 4 0 16,-4 3-1-16,-2 0-1 0,1 5 4 0,-2 5 0 15,-2 3-2-15,5 5 2 0,1 0-4 16,2 3-2-16,4 2 2 0,2 0-1 0,3 2-2 16,2 0 2-16,6-2 2 0,1 0-3 0,0-3 6 15,6 0-5-15,5-3 0 0,0 0 1 16,3-3-2-16,2-2 1 0,2-4 1 0,-1-3 4 15,4-3 1-15,2-2 2 0,-3-3-1 0,0-6 0 16,-3-1-5-16,1-3 4 0,-2-4 2 16,-2 3-2-16,-2-3 5 0,0-1-5 0,-2 0-1 15,0-2-3-15,1 1-1 0,0-2 2 0,-1 0-3 16,-1 3 5-16,0 2-6 0,-2 3 3 0,-3 4 1 16,2 3-5-16,-4 4 1 0,-1 2-6 0,-1 0 1 15,0 3 1-15,0 5 5 0,0 4 2 0,-3 2-2 16,-4 0 2-16,3 5-3 0,-2 1 0 0,0 0 0 15,1 0 3-15,0 1-6 0,-1-1 3 16,3 0 3-16,0-1-3 0,3 2 6 0,0-3-4 16,0-2 1-16,5-3-4 0,4-1 3 0,-1-3-2 15,2-1 0-15,5-3 5 0,-3-3-6 16,6-2 5-16,-3 0 2 0,3-4-1 0,-1-6 4 16,0-3-1-16,-1 0 0 0,0-4-4 0,-2-3 3 15,1 0-3-15,0-3-1 0,0 1 2 16,1 0 0-16,1-2-3 0,-2-1 0 0,5 1 0 15,-1-2-6-15,-2 5 10 0,-2 2-3 0,-2 4 1 16,1 5 1-16,-5 3-1 0,-2 4 2 0,-1 2-8 16,-3 1 3-16,1 0-5 0,-1 4 1 15,-3 4 4-15,0 2-2 0,-4 3 3 0,-2 2 0 16,-1 1 1-16,-1 3-2 0,2 0 1 0,-3-1-2 16,5 1-2-16,-1 0 6 0,5-3-5 0,0 3 2 15,0-2-1-15,0 2 2 0,9-2-4 0,2 0 3 16,3 0 1-16,3-3-4 0,3 0 6 15,6-2 0-15,-1-3 1 0,3-2 0 0,1-2 0 16,-1-3-1-16,4-2-6 0,-4 0 4 0,2-2 0 16,0-4 0-16,-3-2 4 0,0-3-3 0,-2 0 0 15,-2-4 0-15,-3-1 0 0,-4-3 0 16,-1-1 1-16,0 0 0 0,-3-3 2 0,-1-1-2 16,0 0-2-16,-3-2 0 0,-1 0-2 0,-4-2 3 15,0 4-2-15,-3 2 0 0,0 5 1 16,-5 4-1-16,-5 4-1 0,2 4 0 0,-3 3 2 15,-4 2-4-15,1 4 5 0,-3 5 1 0,1 4-3 16,-2 1 3-16,0 6-2 0,1 1 0 0,0 3-1 16,1 3 0-16,2-2 0 0,3 1 1 0,1 0 1 15,2 0-2-15,6 0-1 0,2-1-2 16,2-3 1-16,8-2-3 0,5 1 4 0,4-2-1 16,7-1-6-16,5-2-5 0,3-1-16 0,6-3-20 15,4-3-28-15,0 0-35 0,4-2-64 0,-2-3-94 16,2 1-232-16,-14-2-273 0,-10-1-423 0</inkml:trace>
  <inkml:trace contextRef="#ctx0" brushRef="#br0" timeOffset="-15535.4">18057 15100 208 0,'0'0'95'15,"0"0"-76"-15,0 0-8 0,0 0-9 0,0 0-29 16,0 0-281-16</inkml:trace>
  <inkml:trace contextRef="#ctx0" brushRef="#br0" timeOffset="-15270.52">18130 15063 796 0,'0'0'403'0,"0"0"-95"0,0 0-4 16,0 0-30-16,0 0-89 0,0 0-42 0,0 0-17 15,0 0-24-15,0 0-22 0,0 0-16 0,0 0-13 16,0 0-15-16,0 0-8 0,0 0-10 0,31-40-8 16,-31 40 1-16,0 0-4 0,0 3 3 15,0 0 2-15,-1 3 0 0,-6 0-5 0,1 0-3 16,-4 1 1-16,0-1-6 0,-2 0 5 0,3-2 0 15,0 1-4-15,1 0 3 0,-2-3-2 0,7 0-1 16,-2 0 1-16,3-1 1 0,2-1-1 16,0 0 1-16,0 0-2 0,0 0-8 0,0-4-10 15,3 1-24-15,4-3-34 0,4 0-55 0,1 0-86 16,7-1-158-16,-7 3-205 0,-2 0-835 0</inkml:trace>
  <inkml:trace contextRef="#ctx0" brushRef="#br0" timeOffset="-14277.44">16318 16506 2560 0,'0'0'15'0,"0"0"14"0,0 0 15 0,0 0 11 16,0 0-2-16,0 0 10 0,0 0-10 0,0 0-5 15,0 0-4-15,0 0-15 0,147-5-15 0,-112 3-2 16,1 0-3-16,4-1-9 0,-1 1-9 16,-2 0-17-16,0 0-26 0,0 2-35 0,-5 0-44 15,-3 0-62-15,-5 2-103 0,-3 1-134 0,-4 3-105 16,-7-1-36-16,-6-2-127 0</inkml:trace>
  <inkml:trace contextRef="#ctx0" brushRef="#br0" timeOffset="-14084.52">16452 16641 1243 0,'0'0'193'0,"0"0"-30"0,0 0 19 15,0 0 39-15,0 0-36 0,0 0-31 0,0 0-19 16,134 10-20-16,-98-10-34 0,1-3-22 0,7-1-21 16,-4 0-22-16,-2-1-8 0,0 0-17 15,-4 2-27-15,-2 0-38 0,-6 2-42 0,-3 0-70 16,-1 1-113-16,-6 0-198 0,-5-1-62 0,-4 1-458 0</inkml:trace>
  <inkml:trace contextRef="#ctx0" brushRef="#br0" timeOffset="-13849.65">17007 16330 2251 0,'0'0'108'0,"0"0"-28"0,0 0 28 15,0 0 18-15,0 0-13 0,0 0-25 0,0 0-8 16,128 40-19-16,-108-29-17 0,0 1-12 0,-2 2-17 16,-4 2 5-16,-1-1-15 0,-4 1-2 15,-3 0 6-15,-5 1-9 0,-1 2 2 0,-3-1 0 16,-7 2 1-16,-7-1-4 0,-4 2 1 0,-3 1-11 16,-2 0-17-16,-5-2-10 0,1 2-15 15,-2 1-12-15,-2-2-22 0,-1 0-25 0,3-1-52 16,1-3-68-16,1-2-110 0,6-1-208 0,6-3-113 15,6-5-141-15</inkml:trace>
  <inkml:trace contextRef="#ctx0" brushRef="#br0" timeOffset="-13521.33">16102 16451 1293 0,'0'0'245'0,"0"0"-87"0,0 0-11 16,-136 61-4-16,104-40-58 0,3-2-36 0,-1 3 10 15,4 2 6-15,2 0-6 0,5 1-8 0,5 2-7 16,2 0-5-16,7-1-12 0,6 2-5 0,2-4-11 16,10-2-4-16,5-3 2 0,8-3-3 15,7-1-4-15,5-3-6 0,5-2-5 0,4-3-28 16,4-4-41-16,3 1-73 0,3-3-151 0,-17 0-218 16,-10-1-827-16</inkml:trace>
  <inkml:trace contextRef="#ctx0" brushRef="#br0" timeOffset="-12286.42">18201 16186 1502 0,'0'0'244'0,"0"0"-143"0,0 0 9 0,0 0 13 16,0 0 3-16,0 0-25 0,0 0-6 0,0 0-2 15,0 0-13-15,0 0-15 0,0 0-11 0,0 0-10 16,124-105-10-16,-96 99-7 0,-4 1-5 16,4 1-5-16,0 2-5 0,-4 1-6 0,0 1 1 15,-2 0-10-15,-3 6 6 0,-4 0-2 16,-3 1-6-16,-3 2 5 0,-1 2-5 0,-6-1 1 15,-1 3-5-15,-1 2 2 0,-4 1-5 0,-6 0-1 16,-7 2 7-16,1 2-3 0,-9 0 6 0,0 1 2 16,-3 0 1-16,-2 0 0 0,0 1 1 0,1-3-4 15,5 0-2-15,-2-1 3 0,5-1-1 16,2 0 4-16,6-3-1 0,4 0 2 0,4-2-4 0,0-2-1 16,5 0 4-16,6-3-5 0,4-1 4 15,3-1 3-15,6-1 0 0,3-1 2 0,4-3 1 16,5 0-1-16,3 0-6 0,-1-4 6 0,5-1-5 15,1 1-4-15,-4 0 0 0,4-1-16 0,-2 0-25 16,-4 2-30-16,-1 1-33 0,-1-1-48 16,-2 2-58-16,-3 1-96 0,-5 0-117 0,0 0-15 15,-8 0 29-15,-3 1-168 0</inkml:trace>
  <inkml:trace contextRef="#ctx0" brushRef="#br0" timeOffset="-11736.4">17927 16836 1895 0,'0'0'-43'0,"0"0"28"0,0 0 52 0,0 0 34 16,0 0 2-16,0 0-14 0,121-5 1 0,-82 4 1 15,1 0-8-15,2 0-8 0,1 0 0 16,6-3 7-16,1 2-2 0,4-1 9 0,2-2-5 16,4 0-9-16,-2-1-5 0,7 0-4 0,-5-1 6 15,3 1-2-15,0-1 10 0,2 0-11 0,3-1-8 16,-4-2 0-16,3 1-10 0,-3 0 3 16,3-1 1-16,-3 2 2 0,4 0-4 0,-3 2 2 15,1 0-5-15,-1 1-3 0,1 1 2 0,-4-1-3 16,0 0 3-16,-3 2-6 0,-2-1 3 15,0 1-7-15,-3-1-3 0,2 1 4 0,-2 0-8 0,-2 1 2 16,1 1 0-16,0 1 1 0,-1-1-4 16,-2 1 6-16,1 0-3 0,-2 0-8 0,-2 0 6 15,0 0-7-15,-5 1 2 0,-3 1-2 0,-4 1-8 16,-6-1-16-16,-5-1-21 0,-6 1-21 0,-8 1-36 16,-3-2-11-16,-7-1-40 0,-6 0-83 15,-5 0-235-15,-1 0-135 0,3 0-727 0</inkml:trace>
  <inkml:trace contextRef="#ctx0" brushRef="#br0" timeOffset="-10981">17627 17127 2136 0,'0'0'-65'0,"0"0"25"16,0 0 7-16,0 0 35 0,0 0 21 0,0 0 1 16,0 0 6-16,0 0-5 0,65 127-5 15,-44-94-12-15,1 1-7 0,0 3-13 0,3-1 4 16,-4 4 6-16,2 0 6 0,-3-2 5 0,-1-1-7 16,-1-2 8-16,-5-2-3 0,2-2 6 15,-2-3 7-15,-3-3-9 0,-4-2 9 0,0-3-5 16,-3 0 2-16,1-5 3 0,-3-3 2 0,0-4 1 15,-1-3 10-15,0-4 30 0,0-1-3 0,0 0 3 16,0-8-16-16,0-4-29 0,-1-7-2 16,-3-4-2-16,3-3 2 0,0-4-10 0,0-6 2 15,0-2-5-15,-1-3-4 0,-3-4 9 0,3-1-1 16,-5-5-2-16,2 2 4 0,1-1 4 16,0 2-5-16,0 1 8 0,-1 5 0 0,4 4-2 15,0 5 6-15,1 5 4 0,0 6 1 0,0 3 0 16,1 5 2-16,5 5-9 0,-2 1 1 15,4 2-7-15,3 1-4 0,0 3-2 0,6 1 0 16,1 1 1-16,3 0-7 0,5 2 11 0,4 2-5 16,3-1-3-16,5 2 8 0,2 1-5 0,4-3 7 15,2 2-1-15,3-3 2 0,1 0-6 0,1 0-6 16,1-2 4-16,-2 0-6 0,1 0 2 0,-4 1 1 16,2-1 2-16,0 0-5 0,-1 0 7 0,0-1-3 15,2-4-6-15,-1-1 5 0,-1 0-6 16,-5-1 1-16,5-1 2 0,-4 0 4 0,3 1-6 15,-3-2 2-15,-1 1 5 0,4-1-8 0,-5 0 7 16,6 2-3-16,-6 0-5 0,1 0-2 16,-2 1-1-16,-1 1-5 0,1-1 1 0,-1 1 2 15,-2 0-8-15,0 2 5 0,-4-1-2 0,-1 2 1 16,-1 2-4-16,-4 0-6 0,-1 0-14 0,-4 0-18 16,-5 4-16-16,-5-1-30 0,-3 2-24 15,-3 1-29-15,-7-1-45 0,0 2-80 0,-9 1-144 16,-3 0-34-16,2-1-149 0,1-2 199 0</inkml:trace>
  <inkml:trace contextRef="#ctx0" brushRef="#br0" timeOffset="-10503.19">18275 17594 1986 0,'0'0'-21'16,"0"0"3"-16,0 0 16 0,0 0 10 0,0 0-3 16,0 0 8-16,0 0-9 0,-12 137 2 15,21-114-5-15,-1 0-8 0,-1-1 0 0,4-2 4 16,0 0 10-16,-1-4-12 0,0-4 13 0,1-1-13 16,-2-4-6-16,-2-1 21 0,3-4 3 0,-2-2 15 15,2 0 22-15,0-5 15 0,-1-4-2 0,1-6 7 16,1-2-10-16,-1-4-18 0,0-2 4 15,1-2-4-15,-2-2 5 0,0 0-6 0,-1-2 0 16,-2 1-12-16,2 2-9 0,-4 1 0 0,3 5-7 16,-1 1-3-16,-1 5-4 0,2 1 5 0,-4 1-13 15,4 2 8-15,-2 2-4 0,4 2-16 16,-2 1-6-16,1 1-28 0,-2 1-34 0,3 2-55 16,0 1-51-16,-1 0-114 0,-3 2-163 0,3 1-25 15,-6 0-456-15</inkml:trace>
  <inkml:trace contextRef="#ctx0" brushRef="#br0" timeOffset="-10137.17">18432 17644 1804 0,'0'0'-33'15,"0"0"8"-15,0 0 11 0,0 0 42 16,0 0 1-16,0 0 1 0,0 0 9 0,0 0-6 16,0 0-2-16,0 0-11 0,95 125 1 0,-79-107-4 15,1 0 9-15,2 0 6 0,0 0-6 16,-1-2 13-16,1-1-2 0,-3-1 6 0,1-1-1 16,-3-4 9-16,2 0-3 0,-4-1 4 0,-1-2 9 15,5-3-8-15,-6-3 6 0,1 0-3 0,0-3 7 16,-1-5-8-16,0-4 1 0,1-4-10 15,-2-1-16-15,0-4-1 0,0 0-14 0,-4-4 6 16,0 1-10-16,-4 0 4 0,-1-2 2 0,0 1-19 16,-5-3 11-16,2 3-11 0,-6-3-3 15,5 3 7-15,-3 1-10 0,0 3-8 0,3 2-12 16,-1 4-22-16,1 2-38 0,1 2-42 0,2 3-85 16,-2 1-151-16,2 2-210 0,1 3-503 0</inkml:trace>
  <inkml:trace contextRef="#ctx0" brushRef="#br0" timeOffset="-9872.52">19076 17344 2265 0,'0'0'7'0,"0"0"19"0,0 0 53 15,0 0 12-15,0 0-25 0,0 0-27 0,0 0-11 16,0 0-8-16,0 0-5 0,0 0 0 0,0 0-2 16,0 0 4-16,0 0-12 0,0 0 8 0,12 86-7 15,-12-67-8-15,0 4 0 0,0-3-12 16,0 1-15-16,0 0-34 0,0-4-33 0,0 0-69 16,0-4-77-16,0-2-102 0,0-1-153 15,0-3 3-15,3-4-263 0</inkml:trace>
  <inkml:trace contextRef="#ctx0" brushRef="#br0" timeOffset="-9693.15">18898 17382 2061 0,'0'0'14'15,"0"0"12"-15,0 0 25 0,0 0 26 0,0 0-2 16,0 0-14-16,0 0-12 0,132-53-7 15,-99 46-26-15,1 0-8 0,6 1-19 0,-2 1-43 16,1 1-56-16,0 2-127 0,-2-1-211 0,-8 2-80 16,-10 0-564-16</inkml:trace>
  <inkml:trace contextRef="#ctx0" brushRef="#br0" timeOffset="-9319.39">19524 17587 2181 0,'0'0'52'0,"0"0"-8"16,0 0 17-16,0 0 18 0,0 0-18 15,0 0-40-15,0 0 2 0,0 0-6 16,0 0-12-16,0 0-6 0,0 0 3 0,0 0-4 15,0 0-7-15,0 0 11 0,-63 117-12 0,66-96 5 16,3-1 7-16,-4 1-4 0,3-1 0 0,-1 0 6 16,2-2-6-16,-1-3-9 0,2-3 9 0,2 0-13 15,-3-4 9-15,2-1 7 0,2-2-3 0,-3-4 6 16,-1-1 4-16,2 0 15 0,0-5 5 16,1-5 16-16,0-3 3 0,0-2-10 0,3-2-4 15,-2-3-3-15,0 1-11 0,0-4-14 0,-2 1 6 16,2 1-16-16,-1-1 0 0,1 2 4 0,0-2-23 15,1 0-20-15,0 2-33 0,-3 3-46 0,2 2-60 16,-1 1-83-16,-1 4-170 0,-4 3-89 0,0 2-561 16</inkml:trace>
  <inkml:trace contextRef="#ctx0" brushRef="#br0" timeOffset="-8969.25">19540 17666 1769 0,'0'0'72'16,"0"0"13"-16,0 0 21 0,0 0 37 0,0 0-22 15,0 0-17-15,0 0-7 0,0 0-26 0,0 0-25 16,0 0-12-16,0 0-2 0,92 126-15 16,-73-114 9-16,-3 0-2 0,3-3-4 0,-1-1 10 15,0 0-2-15,-4-1 4 0,4-1-10 0,-6-2 11 16,4 0-11-16,-5-3 1 0,-2-1 20 0,-2 0-8 15,1 0 15-15,-4 0 1 0,2-1-2 0,-2-5-8 16,2-4-6-16,2-2-5 0,-3-3-13 0,3-2-2 16,-1-1 0-16,3-1-6 0,-3-1-9 15,4 0 8-15,-3 0-14 0,1-1 3 16,1 1 12-16,3-1-15 0,-1-1 13 0,-1 3-12 0,1 0-4 16,-1 1-6-16,0 2-9 0,-1 1-7 15,0 1-23-15,-3 3-5 0,2 4-29 0,-4 0-31 16,3 2-51-16,-1 1-99 0,-1-1-187 15,2 1-205-15,-5 2-735 0</inkml:trace>
  <inkml:trace contextRef="#ctx0" brushRef="#br0" timeOffset="-8553.99">21073 16747 2576 0,'0'0'36'0,"0"0"-36"16,0 0 4-16,0 0 17 0,0 0 23 0,0 0-4 15,0 0-1-15,0 0-11 0,0 0-5 0,133-4-14 16,-94-2-7-16,3 0-14 0,1-1-44 16,-1 1-54-16,-1 0-89 0,1 0-150 0,-13 2-232 15,-9 1-827-15</inkml:trace>
  <inkml:trace contextRef="#ctx0" brushRef="#br0" timeOffset="-7101.38">21626 16661 2642 0,'0'0'-77'0,"0"0"53"15,0 0 32-15,38-124 47 0,-18 95-3 16,2 7-18-16,-1 5-11 0,-2 4-2 0,2 5-8 15,-2 3-8-15,0 3-2 0,0 2-1 0,-3 4-5 16,1 5 8-16,-5 4-6 0,4 1-6 0,-4 4 4 16,-2 3-10-16,-3 0 7 0,1 1-2 15,-2 2 3-15,-2 0 2 0,2-1-3 0,-2-1 6 16,-2 2-3-16,2-3 2 0,0-4 3 0,0-4-1 16,-1-2 1-16,1-4 3 0,1-2 2 15,-3-3-2-15,1-2 12 0,-1 0 2 0,1-6 5 16,0-4 4-16,0-3-9 0,1-5-6 0,-2-1-5 15,4-2 1-15,-1-3-7 0,1 1 6 0,0 0-4 16,1 0-4-16,3 2-1 0,-1 2 3 16,0 4 3-16,0 2-8 0,-1 4 7 0,-1 3-15 15,0 5 2-15,-2 1 5 0,2 2-4 0,-3 8 5 16,2 2-3-16,-2 5 3 0,1 2 0 0,-2 2 3 16,4 0 1-16,-2 3-7 0,-1-1 3 0,2-1-1 15,-1-1 2-15,-1-1 1 0,4-4 4 0,-3-2-9 16,1-4 4-16,-2-4 2 0,1-1-1 15,-2-4 7-15,2-1 5 0,-3 0 7 0,2-2-5 16,0-8 9-16,2-1-11 0,0-6-5 0,3-1 4 16,-2-3-8-16,2-2 2 0,0-1 3 15,0 0-2-15,3 0-2 0,0-2 2 0,6 1-1 16,-1 0-6-16,1 0 6 0,0 3-3 0,0 2 1 16,1 5-1-16,-3 4 1 0,-2 4-7 0,-2 2-3 15,0 4 7-15,-3 1-10 0,-2 2 6 16,-2 5-2-16,1 3 1 0,-3 3 0 0,-3 2-2 15,0 3 8-15,0 2-14 0,0 1 10 0,0 1-5 16,0-2-3-16,0 1 4 0,0 0-5 0,2-3 2 16,5 0-4-16,1-4-2 0,5-2-3 15,2-2 1-15,1-2 8 0,3-3 6 0,2-1 6 16,0-4 1-16,2 0 0 0,-2-5 0 0,0-4 7 16,-4-2 4-16,2 0 5 0,-3-2 12 0,-2-2 3 15,-4 0 1-15,1-3-2 0,-2-1 1 0,-3 0-10 16,1-2 3-16,-2-1-3 0,-1-1-11 0,-2 0 3 15,0-2-6-15,-2 1-3 0,0 1-7 16,-4 2 4-16,-6 3-5 0,1 4 8 0,-2 6 6 16,-4 3-5-16,0 5-2 0,-1 0-8 0,-1 6-3 15,-3 4-3-15,0 4 6 0,0 4 2 16,2 2-1-16,5 3 6 0,0 1-7 0,6 0 1 16,1 0-4-16,6 1 2 0,0-3-3 0,6-2 0 15,6 0 7-15,3-3-7 0,2-2 5 16,1-1 0-16,2-5-4 0,-3-2 4 0,3-2 2 15,-5-4 2-15,1-1-4 0,-3 0 6 0,-1-6-2 16,-2-2 3-16,-2-2 5 0,1-2-1 0,-3-1 0 16,-1-3 0-16,-3 1 2 0,1-1-6 15,1-1-3-15,-3-1 1 0,1 0-1 0,1 1-3 16,1 1 8-16,-2 2-2 0,2 4-10 0,-2 1 8 0,2 4-10 16,-2 2-1-16,2 2 7 0,0 1-9 15,-3 1 7-15,3 5-4 0,2 2 4 0,-4 3 0 16,2 1 2-16,-1 4 3 0,0-2-3 0,3 2 2 15,-4 2 1-15,2-1-4 0,0 0-1 16,0 1 3-16,1-3-6 0,-1 0 1 0,2-2 6 16,-1-1-2-16,2-2 5 0,0-2-4 0,-1-2 1 15,2-2-4-15,-1-3 4 0,2-1 10 16,-3 0-5-16,3-4 10 0,-1-4-1 0,1-1-3 16,-1-3-3-16,-1 0 2 0,1-3-5 0,2-1 4 15,-2-1 6-15,0 1-5 0,2-2 6 0,0 0-10 16,3-3 2-16,0 0-9 0,2 0 1 15,0-1 6-15,-1 4-7 0,2 3 5 0,-5 2-3 16,-1 4-7-16,-1 4 1 0,-4 1 4 0,0 3-9 16,-3 1 3-16,2 0 10 0,-3 4-14 15,0 2 16-15,-1 2-7 0,0 1-5 0,0 4 6 16,-1 1-4-16,-3 3 6 0,1-1-6 0,-2 1 6 16,1 0-4-16,3-2-4 0,-1 1 5 0,2-2-5 15,0-1-1-15,2-1 1 0,3-2 6 0,2 1-7 16,3-4 5-16,1-1 2 0,3-3-7 0,2-1 6 15,2-2 2-15,3 0 2 0,-1-3-3 0,0-3 8 16,1-3-7-16,0-2-3 0,-1-1 11 16,1-1-7-16,-2-1 3 0,-2-2 4 0,-1 0 1 15,-1-2-3-15,0-1 2 0,-1 1-2 0,2-3-5 16,-4-1 2-16,2 0 1 0,0-1 3 16,-4 1-2-16,1 1 2 0,-5 1 0 0,-2 0-10 15,-3 3 2-15,-1 6-4 0,-2 1 1 16,-6 6 7-16,-4 3 0 0,1 1 0 0,-4 3-2 15,0 6 1-15,-3 3-6 0,0 3 5 0,0 4-2 16,2 2-2-16,1 1 1 0,3 3-3 0,-2 2-2 16,4-1 1-16,4 2 8 0,2-2-6 0,4-1 6 15,0-3-1-15,1-2-2 0,8-2-1 16,2 0-1-16,7-2 0 0,3-1-4 0,1-2 4 0,7 1-1 16,1-2-2-16,3-3 0 0,5-1-11 15,-1-2-19-15,-1-3-31 0,3-1-40 0,-2-2-66 16,-1 0-91-16,-1 0-137 0,-11 0-230 0,-8 0-620 0</inkml:trace>
  <inkml:trace contextRef="#ctx0" brushRef="#br0" timeOffset="6207.67">15093 18068 1576 0,'0'0'58'16,"0"0"4"-16,0 0 14 0,0 0 26 0,0 0-8 15,0 0-8-15,0 0-28 0,0 0 16 0,0 0-34 16,0 0-7-16,0 0 14 0,0 0-23 15,59-22 2-15,-45 20-12 0,4 0 11 0,1 2-27 16,-1 0 19-16,0 0-14 0,0 0-38 0,0 0-6 16,0 0-43-16,-1 4-33 0,0-1-69 15,0 2-77-15,-3 1-168 0,-4-3-94 0,-1 0-206 0</inkml:trace>
  <inkml:trace contextRef="#ctx0" brushRef="#br0" timeOffset="6425.88">15091 18221 1561 0,'0'0'115'0,"0"0"-108"0,0 0 19 0,0 0 74 16,0 0 34-16,0 0-26 0,0 0-17 0,0 0-28 15,0 0-6-15,0 0-37 0,131-27 13 0,-100 20-30 16,2 0-8-16,2-1 18 0,-2-1-45 15,0 1-15-15,0 1-67 0,0 0-79 16,-5 0-132-16,0 2-192 0,-7 0 15 0,-9 3-94 0</inkml:trace>
  <inkml:trace contextRef="#ctx0" brushRef="#br0" timeOffset="6688.59">15586 17960 1362 0,'0'0'48'0,"0"0"-11"0,0 0 23 0,0 0 68 16,0 0 37-16,0 0-24 0,0 0-23 15,0 0-15-15,0 0-2 0,0 0-40 0,0 0-6 16,0 0-21-16,0 0-12 0,0 0-24 0,115 107 10 16,-101-95 14-16,0 2-33 0,-1 0 28 0,-2 1-25 15,-5-2-11-15,-2 1 11 0,-3 0-15 0,-1 0-3 16,-4 1-11-16,-6-1-15 0,-7 1-39 0,-2 0-4 15,-4 0-19-15,-5-1-24 0,-2 0-3 16,-3-1-64-16,0 0-69 0,-4-2-150 0,2 0-1 16,10-4 36-16,8-3 389 0</inkml:trace>
  <inkml:trace contextRef="#ctx0" brushRef="#br0" timeOffset="7130.95">14566 17958 682 0,'0'0'450'0,"0"0"-437"16,0 0 45-16,0 0 49 0,0 0-1 15,-127 40-8-15,105-28-16 0,1 3-8 0,-3 2 20 16,1 4-15-16,3 2 6 0,2 1-34 0,4 1-20 16,3 2 13-16,3 1-27 0,8-2 11 0,0 1-9 15,4-2-6-15,8 1-15 0,4-4-16 16,7-1 27-16,5 0-39 0,3-4 4 0,4-2-37 16,5-2-86-16,3-3-89 0,3-2-181 0,-10-3-126 15,-11-2-105-15</inkml:trace>
  <inkml:trace contextRef="#ctx0" brushRef="#br0" timeOffset="7612.91">15794 18038 1748 0,'0'0'17'15,"0"0"13"-15,0 0 12 0,0 0 24 0,0 0 34 16,0 0-28-16,0 0-9 0,0 0 20 0,0 0-33 15,0 0-22-15,0 0-3 0,0 0 6 0,0 0-19 16,42 132 23-16,-34-108-4 0,-2 1-17 0,3-3 8 16,1 0-13-16,0-1 4 0,1-2-13 15,3-2 23-15,-3-2 2 0,1-1-13 0,2-3 25 16,-1-2-19-16,0-3 14 0,-2 0-2 16,2-4 6-16,-2-2-12 0,-1 0 12 0,0-3 21 15,-2-5-36-15,0-2 29 0,0-4-33 0,-1-3-8 16,-2-2 10-16,0-2-10 0,0-3-3 15,-3-1 1-15,1-3 21 0,1 1-22 0,-4-1 21 16,3 2-14-16,1 0-26 0,-1 3 19 0,-2 1-2 16,1 4-1-16,1 3-14 0,1 0 15 0,-2 3-58 15,1 3-24-15,1 4-14 0,-3 4-89 0,0 1-27 16,-1 0-89-16,5 5-170 0,-3-2-134 16,0 0-447-16</inkml:trace>
  <inkml:trace contextRef="#ctx0" brushRef="#br0" timeOffset="7954.8">16080 18083 1082 0,'0'0'429'16,"0"0"-300"-16,0 0-19 0,0 0 19 15,0 0-30-15,0 0-14 0,0 0-2 16,0 0 4-16,0 0 13 0,0 0-40 0,0 0-8 15,0 0-7-15,0 0 14 0,0 0-22 0,44 96 13 16,-33-81-9-16,3 1-36 0,0 1 12 0,1-2-4 16,-3-1-9-16,4 2-3 0,-2-3 37 0,-3 0-41 15,5-3 10-15,-2-1 23 0,-1 0-38 0,0-4 28 16,0 0 1-16,-2-3 5 0,-1-2-2 0,1 0 29 16,-1 0-2-16,0-5-34 0,0-4 23 15,-3-1-16-15,-1-2 6 0,1-3-2 0,-1-3 7 16,-1-2-34-16,0-1-7 0,-1-3 26 0,-3-1-32 15,0-2 21-15,-1-1 6 0,0-3-7 0,0-1-8 16,0 2-10-16,-1 4-8 0,-3 9-37 16,0 7 3-16,2 6-46 0,0 1-55 0,-2 2-82 15,1 1-203-15,2 0-270 0,0 0-710 0</inkml:trace>
  <inkml:trace contextRef="#ctx0" brushRef="#br0" timeOffset="8224.89">16602 17822 1805 0,'0'0'116'0,"0"0"-27"16,0 0 38-16,0 0 21 0,0 0-11 15,0 0-38-15,0 0-22 0,0 0-11 0,0 0-22 16,0 0-8-16,0 0-5 0,0 0 9 0,0 0-10 15,0 0 2-15,22 30-7 0,-28-2-16 0,4-6 3 16,-2-2-15-16,3-4 20 0,-2-1-18 0,2-1-9 16,1 4-1-16,0-2-46 0,0 0 10 15,0 1-35-15,4-2-42 0,2 1-47 0,2-5-93 16,1-2-176-16,-1-2-174 0,-3-5-502 0</inkml:trace>
  <inkml:trace contextRef="#ctx0" brushRef="#br0" timeOffset="8430.35">16316 17823 1444 0,'0'0'577'16,"0"0"-549"-16,0 0 19 0,0 0 63 0,0 0-21 15,126-1-30-15,-89-2-4 0,7 1-25 16,-2-2 4-16,7 2-20 0,-1 0-14 0,0-1-14 15,2 2-45-15,-5 0-76 0,-3 0-141 0,-1 0-277 16,-15 0-99-16,-9 1-146 0</inkml:trace>
  <inkml:trace contextRef="#ctx0" brushRef="#br0" timeOffset="8868.86">16943 18034 975 0,'0'0'178'16,"0"0"-20"-16,0 0 21 0,0 0 29 15,0 0-61-15,0 0-20 0,0 0-24 0,0 0 11 16,0 0-37-16,0 0-25 0,0 0-1 0,0 0-15 16,0 0-8-16,0 0-9 0,39 113 21 15,-39-90-29-15,0-1 25 0,0 1-13 0,0-1-27 16,1 0 17-16,-1-2-29 0,2-2 28 0,3-1-14 16,-2-2 18-16,3-1-10 0,-4-2-14 15,8-4 38-15,-4-1-22 0,0-1 27 0,4-3 8 16,-1-3 9-16,0 0-15 0,0-4 5 0,3-5-5 15,-2-1-31-15,0-3 21 0,1-3-14 0,-2-1-4 16,0-1 0-16,-2-1 12 0,1-2-23 16,0 0 8-16,0-1 12 0,-3 3-35 0,3-1 25 15,1 3-9-15,-3 1-20 0,1 1-9 0,2 2-16 0,-1 2-48 16,-1 3-59-16,0 1-59 0,1 2-137 16,-1 2-207-16,-2 1-53 0,-2 2-281 0</inkml:trace>
  <inkml:trace contextRef="#ctx0" brushRef="#br0" timeOffset="9221.27">17165 18020 1278 0,'0'0'169'15,"0"0"-54"-15,0 0 42 0,0 0-3 16,0 0-17-16,0 0-18 0,0 0-5 0,0 0-21 15,0 0-47-15,0 0 20 0,0 0-40 0,0 117 15 16,8-100 7-16,-1 2-14 0,0-1-5 0,4 1 15 16,-1-2-15-16,5-1-10 0,-3-1 8 15,-1-1-28-15,4-3 11 0,-1 1 3 16,-1-3 14-16,3-3-6 0,-2 0 0 0,3-2 11 0,-4-2-24 16,2-2 28-16,0 0 6 0,-3-1-16 0,3-5 11 15,-2-2 1-15,-2 0-4 0,0-3-32 0,-1-1 32 16,0-2-43-16,-2-1 14 0,-1-2 32 0,-2 0-23 15,-2-3 9-15,2 2-29 0,-3-3 15 16,-1 1-24-16,3 1 26 0,-4 2 15 0,0 0-42 16,0 4 16-16,0 1-44 0,0 3-26 0,0 2-40 15,0 1-63-15,0 3-76 0,0 2-91 16,0 1-172-16,0 0-146 0,4 0-390 0</inkml:trace>
  <inkml:trace contextRef="#ctx0" brushRef="#br0" timeOffset="9497.81">17887 18267 549 0,'0'0'272'15,"0"0"-6"-15,0 0 52 0,0 0-14 0,0 0-89 16,0 0-23-16,0 0-26 0,0 0-11 0,0 0-65 15,0 0-17-15,0 0-16 0,0 0-7 0,0 0 12 16,-48-31 10-16,57 31 1 0,6 0-39 16,-1 0 12-16,3 1-25 0,5-1-7 0,0 1-2 15,1-1 2-15,4 0-21 0,1 2-8 16,1-2 30-16,2 0-48 0,2 0 9 0,0 0-42 16,3 1-70-16,-2-1-63 0,4 0-145 15,-13 0-370-15,-7 0-728 0</inkml:trace>
  <inkml:trace contextRef="#ctx0" brushRef="#br0" timeOffset="10715.98">18977 18377 0 0,'0'0'0'0,"0"0"0"15,0 0 92-15,0 0 157 0,0 0 55 0,0 0-27 16,0 0-15-16,0 0-34 0,0 0-11 0,0 0-38 15,0 0-1-15,0 0-31 0,0 0-47 16,0 0 2-16,-45 6-37 0,45-12 5 0,1-1-24 16,6 0 13-16,2-1-25 0,2-2-18 0,1 0 29 15,2-1-15-15,4 0-4 0,2 1-1 16,0-1-3-16,2 2-30 0,-2-1 31 0,2 3-10 0,2 1-27 16,-7 1 27-16,3 3-28 0,-2 2 16 15,0 0-2-15,-5 2 3 0,2 3-6 16,-5 3-18-16,-4 3 32 0,3 0-31 0,-6 2 26 15,1 1-1-15,-3 3-4 0,-1-1-2 0,0 1 4 16,0-1 6-16,-5 0-35 0,3 0 40 0,0-4-22 16,1-1-4-16,-2-1 29 0,-1-2-21 0,4-4 5 15,0 2 6-15,0-3 25 0,0-2-11 0,0-1 34 16,0 0-5-16,0 0-29 0,0-5-2 16,7-2-15-16,-3 0 0 0,3-2-10 0,1-2 35 15,2 1-40-15,0-2 14 0,2-1 15 0,1 0-33 16,2-1 25-16,0 2-13 0,0-2 10 0,0 1-14 15,1 2 19-15,-1-1 0 0,0 3-29 16,0 2 29-16,-3 1-20 0,-1 4 4 0,3 2-2 0,-5 0 6 16,-3 4-18-16,3 3 1 0,-3 2 27 15,-3 2-26-15,-1 2 19 0,-2 1-2 0,0 0-13 16,0 0 10-16,0 1 19 0,-2 0-5 16,-1-1-24-16,-2-1 23 0,4-3-39 0,-2-1 18 15,2 0 22-15,0-3-5 0,1-1 3 0,0-1-18 16,0-3 31-16,0 0-34 0,0-1 46 0,1 0 5 15,3 0-27-15,-1-4 13 0,4-1-22 0,1-1 8 16,1-2-26-16,2 0 20 0,2-2-17 16,-1 0 5-16,3-1 25 0,-1-1-22 0,3-2 15 15,-2 0-18-15,3 2 16 0,2-1-21 16,-4 0 23-16,0 2 8 0,1 1-33 0,-3 2 37 16,0 2-21-16,-2 2-9 0,-2 1-7 0,-3 3 15 15,1 0-28-15,-2 0 22 0,-3 1 28 0,-2 4-32 16,0 1 21-16,-1 0-8 0,0 1-13 0,0 2-4 15,0 1 11-15,-1 0 0 0,0 2-5 0,0-1 20 16,1-1-9-16,0 1-16 0,0-1 1 16,1-1 4-16,5 1-20 0,-2-3 31 0,5 1 23 15,0-1-34-15,0-1 46 0,1-1-25 0,1-2-38 16,0 1 22-16,1-3-8 0,4-1-2 16,-2 0 21-16,4 0 37 0,-4-2-31 0,5-3-2 15,0-2 5-15,-2 0-39 0,-1 0 16 0,2-2 18 16,0 0 2-16,-5-1-14 0,5-2 14 15,-4-1-10-15,2 0-15 0,-1-1 18 0,0-2-8 16,-2-1-19-16,0 0 16 0,-1 0 19 0,-2 2-25 0,-1 1 36 16,-1 3-12-16,-2 3-31 0,-3 2 25 15,-2 2-16-15,-1 3 13 0,0 1 0 0,0 1 14 16,-1 6-7-16,-6 2-21 0,2 0 35 16,-2 4-32-16,-3 1 0 0,0 1 29 0,1 1-6 15,3-1 0-15,-3 0 11 0,2 0-5 0,4-1-31 16,0-1 20-16,0-3-4 0,3 0-5 0,0 0-2 15,3-2-11-15,3-2 3 0,1 0-14 0,2-1 36 16,-1-2-21-16,2-2-10 0,4-1-8 16,-1 0-32-16,3-1-23 0,-1-3-13 0,4-3-37 15,-2 0-73-15,1-1-26 0,-1-1-126 0,2-2-187 16,-7 3-88-16,-2 2-323 0</inkml:trace>
  <inkml:trace contextRef="#ctx0" brushRef="#br0" timeOffset="10876.07">20448 18025 1711 0,'0'0'275'0,"0"0"-23"16,0 0-14-16,0 0-78 0,0 0-27 0,0 0-62 15,0 0-26-15,0 0-14 0,0 0-28 16,0 0-2-16,0 0-8 0,0 0 3 0,0 0-54 16,0 0-37-16,-21 7-79 0,34 1-168 0,-1-3-330 15,-6-1-744-15</inkml:trace>
  <inkml:trace contextRef="#ctx0" brushRef="#br0" timeOffset="11284.44">20943 18284 1922 0,'0'0'264'0,"0"0"-84"16,0 0-1-16,0 0-42 0,0 0-40 0,0 0-40 15,0 0-10-15,0 0 21 0,0 0-51 0,0 0 27 16,0 0-15-16,0 0-38 0,0 0 13 0,0 0-13 16,-46-44 15-16,32 42-6 0,-2 1 13 15,1 1-9-15,-4 0-17 0,-1 0 12 0,0 0-9 16,0 5 3-16,-1 0 11 0,4 0 19 0,-1 2-21 16,0 1 34-16,0 1-23 0,4 2-27 0,-2-1 18 15,6 1-15-15,-2 1 32 0,3-1-14 0,2 1 34 16,0 0-41-16,0-1-17 0,5 0 47 15,-2 0-43-15,1-1 41 0,3 1-7 0,0-1-5 16,0 0-7-16,0-1 10 0,3 0-1 0,3 0-33 16,-1-1 34-16,4-1-26 15,1 0 21-15,2-2 10 0,2 0-3 0,0-1-30 0,4-1-11 16,3-1 27-16,-2-1-30 0,3-1 35 0,3 0-14 16,-2 0-7-16,4 0-21 0,-2-1 15 15,2-1-15-15,-2-2-63 0,2 2 19 0,-4-2-84 16,0 2-28-16,0-1-33 0,-4 1-100 0,0 0-143 15,-6-1-219-15,-6 2-320 0</inkml:trace>
  <inkml:trace contextRef="#ctx0" brushRef="#br0" timeOffset="11824.02">20386 18097 612 0,'0'0'237'0,"0"0"-8"16,0 0 10-16,0 0-66 0,0 0-36 0,0 0-63 16,0 0-18-16,0 0-15 0,0 0-17 15,0 0-7-15,0 0 4 0,0 0 38 0,0 0-13 16,0 0 39-16,-17 0-2 0,17 0-8 0,0 0-2 16,-2 0-19-16,2 0 8 0,-1 0-11 0,1 0-2 15,-1 0-14-15,1 0-9 0,0 0-11 0,0 0 1 16,0 0-6-16,0 0-5 0,0-2 20 0,1 2-24 15,2-1 28-15,1 0-16 0,0 1-25 16,3-1 21-16,0 0-14 0,-1 1 16 0,1 0-16 16,-1 0 29-16,0 0-32 0,0 0-6 0,-1 3 32 15,-1 1-33-15,0-1 22 0,-2 2-2 16,-1-1 3-16,-1 2-2 0,0-1 9 0,0 0 2 16,0-1-16-16,0 0 10 0,-2 0-3 0,-3-1 16 15,1 0-13-15,-2-1 17 0,-1-1-20 0,0-1-26 16,0 0 32-16,-1 0-29 0,1 0 15 15,1 0 13-15,0 0-7 0,0 0-12 0,3 0 8 16,-3-2-27-16,4 1-69 0,2-2-26 0,0 1-104 16,0 0-82-16,0-1-191 0,0 2-152 15,2-2-256-15</inkml:trace>
  <inkml:trace contextRef="#ctx0" brushRef="#br0" timeOffset="12379.98">20385 18505 0 0,'0'0'0'0,"0"0"211"16,0 0 96-16,0 0-10 0,0 0-60 0,0 0-27 15,0 0-77-15,0 0-14 0,0 0-2 0,0 0-29 16,0 0-2-16,0 0-9 0,0 0-16 16,0 0-22-16,-29 10 41 0,29-8-46 0,0 0 25 15,1-1 21-15,5 2-17 0,-3-2 14 0,4 0 6 16,-3-1-5-16,4 1-35 0,1-1 20 15,0 0-32-15,1 0-22 0,0 0 15 0,3 0-17 16,-2 0-11-16,3 0 13 0,1-1 24 0,0-1-30 16,1 1 35-16,1-2-15 0,-2 1-41 0,4 0 25 15,-1-1-17-15,-3 0 16 0,2-1-16 0,0 1 31 16,-4-1-31-16,0 1-38 0,0-1 29 16,0 1-78-16,-2 0-17 0,-1 0-44 0,-3 1-123 15,0-1-214-15,-2 0-193 0,-3 1-213 0</inkml:trace>
  <inkml:trace contextRef="#ctx0" brushRef="#br0" timeOffset="26708.19">5281 1975 0 0,'0'0'114'0,"0"0"-40"0,0 0 36 0,0 0 42 0,0 0 36 15,0 0 4-15,0 0-29 0,0 0-38 0,0 0-40 16,0 0-26-16,0 0-12 0,0 0 26 15,-7-5 18-15,17 3 12 0,2 0-1 16,5-1-30-16,-1 1-16 0,1 0-18 0,3-2-1 16,-2 3-3-16,3 1 2 0,-1 0-3 0,2 0-5 15,2 0 5-15,1 0-11 0,4 1 5 0,-4 1-6 16,4 1-2-16,0 0-5 0,1 0-3 0,1 0 5 16,0 1-5-16,0 0 6 0,1 0-5 15,4 0 1-15,-2 1-3 0,-2 0 2 0,4-2-6 16,-3 1-7-16,-2 0 7 0,3 0-9 0,-3 0 6 15,-1-1 2-15,-3-1-1 0,2-2 5 0,-3 0 6 16,-1 0 2-16,-3 0-6 0,6 0 5 16,-5 0-2-16,4-2-4 0,-3 0 8 0,1-1-4 15,-1-1-4-15,-2 1 0 0,4-3-1 0,-1 3-10 16,1-1 3-16,-2 1 4 0,3-1-8 0,-1 2 6 16,3-1-8-16,-1 0 4 15,1 0-3-15,1-1 4 0,0 1 3 0,1 0-8 0,0 2 7 16,2-1-6-16,0 1-1 0,-1-2 4 0,3 1 2 15,-1-1-4-15,-1 0 5 0,3 1 4 0,-1 1-12 16,2-1 11-16,0 0-5 0,-3-1-5 0,3 0 5 16,-1-2 0-16,2 3-5 0,-2-1 4 0,2-1 6 15,-1 1-9-15,2 0 5 0,-2 1 1 16,0-2-7-16,1 3 5 0,-1-1 2 16,2 1 0-16,1-2-3 0,-3 1 3 0,3 1-8 15,0 0 1-15,0-2 4 0,-1 2-1 0,0 1 1 16,1 0-3-16,-1 0 6 0,-1 0-9 0,3 0 10 15,-2 0 3-15,2 0-10 0,-2-1 5 0,3 1-8 16,-2 0-1-16,1 0 1 0,2 0 6 0,-1 0-4 16,1 0 1-16,-3 0 8 0,2 0-12 15,-1-1 10-15,-1 1-2 0,-1 0-2 0,-3 0 3 16,2-1 3-16,-3 1-1 0,-1 0-11 0,3-1 12 16,-3 1-12-16,1 0 2 0,-3-2 12 15,2 2-7-15,-2 0 3 0,0 0-8 0,2 0 6 16,0 0-7-16,-3 0 4 0,1 0 9 0,2 2-11 15,-2 0 5-15,2-1 0 0,4 1-3 0,-3 0 1 16,5-4-3-16,-1 4 0 0,-2-2-1 0,0 0 9 16,3 1 1-16,0-1-3 0,-1 0-2 15,3 0-1-15,-2 0-4 0,0 0 8 0,1-1 3 0,0 1-11 16,-1 0 9-16,0 0-10 0,1 0 4 16,-2 0 0-16,2 0 2 0,0 0-3 15,1 0 2-15,0-2 5 0,2 2-11 0,-1 0 11 16,1 0-8-16,-1-1 0 0,4-1 4 0,-4 1-1 15,5-2 4-15,-5 1-8 0,3-1 10 0,-2 1-9 16,-1 0-3-16,4-2 11 0,-4 2-6 0,4-3 1 16,-2 3-2-16,2-2 7 0,-3 2-6 0,4-1 7 15,-4 0 3-15,4-1-8 0,0 1 3 16,0 0-3-16,1 0 2 0,3 1 0 0,0-3 4 16,3 2-8-16,-2 0-5 0,0-2 7 0,6 2-7 15,-1-2 10-15,-2 2 6 0,4-1-10 0,0 2 6 16,0-2-3-16,1-1-3 0,-1 1-3 0,3-1 1 15,-3 0-4-15,3-1 1 0,-1 1 8 16,-2 0-3-16,3-1 0 0,0-2-4 16,-2 2 3-16,-3 0-4 0,1 1 1 0,1-4 7 0,-2 2-7 15,-3 2 1-15,4-3 7 0,-2 2-5 16,-1-1-3-16,2 1 8 0,-1 0-10 0,1 0 5 16,0 0 6-16,-3 0-6 0,2 0 7 15,-4 0-4-15,0 0-2 0,4 3-2 0,-4-3 3 16,-1 1 5-16,2 0-7 0,0 1 5 0,-2 0-7 15,1 0 0-15,0-1 2 0,3 0-2 0,-3 1 9 16,0-3-10-16,2 3 9 0,-2-2-6 0,-3 0 0 16,1 0 7-16,-1-1-7 0,-3 3 5 0,1-2-4 15,0 1 3-15,-2-2-6 0,-1 2 6 16,0-1-8-16,-2 0 5 0,3 0 3 0,-3 1-5 16,-1 0 4-16,-1 0-5 0,-2 1 5 0,-3 0-5 15,-1-2 8-15,-4 3 0 0,-1 0-6 0,1 1 3 16,-3-1 0-16,0 1-1 0,-2 0-5 15,0-1 8-15,2 0-10 0,-5 1 0 0,2 0 9 16,0 1-13-16,-3 0-7 0,-3 0-21 0,-1 1-33 16,-2 0-44-16,-3 0-38 0,-2 0-60 15,-4 2-114-15,-1 1-110 0,-2-2-503 0</inkml:trace>
  <inkml:trace contextRef="#ctx0" brushRef="#br0" timeOffset="28619.66">1794 15956 2348 0,'0'0'376'15,"0"0"-343"-15,0 0-12 0,0 0-8 0,0 0-40 16,0 0-77-16,0 0-50 0,0 0-73 16,0 0-103-16,0 0-130 0,0 0-63 0,0 0-443 0</inkml:trace>
  <inkml:trace contextRef="#ctx0" brushRef="#br0" timeOffset="29730.83">2947 16057 2729 0,'0'0'121'0,"0"0"-17"0,0 0 7 16,0 0-14-16,0 0-44 0,0 0-25 0,0 0-18 16,0 0-19-16,0 0-14 0,0 0-16 15,0 0-20-15,0 0-26 0,0 0-68 0,0 0-122 16,-28 8-263-16,32-3-698 0</inkml:trace>
  <inkml:trace contextRef="#ctx0" brushRef="#br0" timeOffset="30964.58">3587 16493 2371 0,'0'0'81'0,"0"0"15"0,0 0 1 16,0 0-21-16,0 0-42 0,0 0-54 0,0 0-24 16,0 0-20-16,0 0-46 0,0 0-79 15,0 0-168-15,0 0-215 0,0 0-824 0</inkml:trace>
  <inkml:trace contextRef="#ctx0" brushRef="#br0" timeOffset="32794.86">5484 16533 2566 0,'0'0'173'0,"0"0"-17"16,0 0-16-16,0 0-43 0,0 0-47 15,0 0-35-15,0 0-19 0,0 0-9 0,0 0-22 16,0 0-18-16,0 0-46 0,0 0-77 0,0 0-112 15,0 0-177-15,25 48-168 0,-19-38-795 0</inkml:trace>
  <inkml:trace contextRef="#ctx0" brushRef="#br0" timeOffset="35782.6">8390 16599 2207 0,'0'0'112'0,"0"0"-5"0,0 0-23 15,0 0-30-15,0 0-48 0,0 0-82 0,0 0-93 16,0 0-182-16,0 0-224 0,0 0-808 0</inkml:trace>
  <inkml:trace contextRef="#ctx0" brushRef="#br0" timeOffset="41868.9">5897 17633 2045 0,'0'0'75'0,"0"0"10"15,0 0-9-15,0 0-17 0,0 0-42 0,0 0-41 16,0 0-25-16,0 0-64 0,0 0-98 0,0 0-168 16,0 0-159-16,0 0-505 0</inkml:trace>
  <inkml:trace contextRef="#ctx0" brushRef="#br4" timeOffset="120716.08">544 3042 175 0,'0'0'82'0,"0"0"49"0,0 0 62 16,0 0 53-16,0 0 1 0,0 0-35 0,0 0-26 16,0 0-38-16,0 0-27 0,0 0-10 0,0 0-7 15,0 0-9-15,18-106-17 0,-21 98-11 16,-1 0-14-16,0 0-2 0,-1 0 1 0,-2 1-9 16,-1 1-3-16,-3 2-13 0,0 0-8 0,-1 1-13 15,-4 3-4-15,0 0 0 0,0 1-9 16,-1 7 9-16,0 1-5 0,-1 2-2 0,3 3 1 15,-1 0-7-15,4 4-1 0,-1 1-4 0,3 3 5 16,0 2-2-16,3 1 2 0,0 3 1 0,6-1-5 16,1 3-1-16,0-4-3 0,10 0-3 0,0-1-3 15,2-2 2-15,4-4 0 0,2-1-2 16,0-3 3-16,1-1 2 0,0-1 4 0,2-5 5 16,1-2 9-16,-2-5 2 0,1-1 11 0,1-1 13 15,-4-8 10-15,1-3 12 0,-4-1 9 0,-1-1 7 16,-4 1 9-16,-1-2 4 0,-5 0-3 0,0 0-9 15,-3-1-17-15,-2-4-18 0,1 2-10 16,0-1-13-16,-3-2-2 0,-1-4-18 0,-3 2-7 16,1-1-25-16,0 0-33 0,0 0-23 15,0 1-59-15,-2 2-65 0,3 0-138 0,0 3-140 16,3 5-398-16,-1 5 568 0</inkml:trace>
  <inkml:trace contextRef="#ctx0" brushRef="#br4" timeOffset="121328.23">753 2728 2320 0,'0'0'-82'0,"0"0"-34"0,0 0 47 16,0 0 85-16,0 0 46 0,0 0-12 0,0 0-29 15,0 0-14-15,18 135-2 0,-18-103-1 0,-2 3 4 16,-3 0-2-16,0 3 0 0,-1-4-2 0,-3 1 0 15,5-5 3-15,-1-2-10 0,2-5 0 16,3-2-4-16,-1-2-6 0,1-3 5 0,0-5-4 16,1-1-9-16,0-6-9 0,1-1-6 0,1-2 0 15,-1-1 21-15,0 0 38 0,-2-1 40 16,2-5 20-16,4-4-3 0,-2-2-21 0,4-4-34 16,-1-2-14-16,3 1-9 0,0 0-5 0,1-1 3 15,2 1-1-15,-2 2-2 0,1 3-3 0,2 2-3 16,-3 4-6-16,2 2-2 0,-3 4-2 0,0 0-6 15,0 4 4-15,0 3-1 0,-2 2-4 16,-2 4-3-16,2 1-3 0,-6 1-4 0,-1 2 7 16,-1 0 3-16,2 2 5 0,-7 0 9 0,-3 0 7 15,1 0 15-15,-2 2 7 0,-1-4 9 16,-2 0 7-16,2-2 6 0,-3 0 9 0,3-4-2 0,2-3 2 16,2-2-1-16,-1-2 0 0,5-3-5 15,2-1-3-15,0 0-2 0,0-1-9 0,0-3-3 16,0-2-16-16,1-2-15 0,3-2-10 0,1-4-7 15,0-3 3-15,1-2 0 0,4-1 5 0,1-3 0 16,0 0 5-16,6-3 5 0,-4-1-3 0,6 0 3 16,-1 2-2-16,0-1 4 15,-1 4 0-15,2 1 4 0,0 4 2 0,-2 4-3 16,-1 5 1-16,-2 3 1 0,0 3-4 0,-5 2-2 16,-2 0 3-16,0 6-1 0,0 2 8 0,-1 2 6 15,-1 2 3-15,-3 2 3 0,0 3-1 0,-1-1 2 16,-1 1-4-16,0 0 6 0,-1 1-3 15,-2 2-5-15,-2-5 1 0,-1-1-7 0,2-1-9 16,0-3-22-16,1-1-58 0,2-4-112 0,1-3-180 16,0 0-186-16,0-2-550 0</inkml:trace>
  <inkml:trace contextRef="#ctx0" brushRef="#br4" timeOffset="121461.86">1038 2788 2368 0,'0'0'25'0,"0"0"-18"0,0 0-37 0,0 0-98 0,0 0-98 16,0 0-60-16,0 0-125 0,0 0-40 15,0 0-417-15</inkml:trace>
  <inkml:trace contextRef="#ctx0" brushRef="#br4" timeOffset="121800.3">1108 3286 1541 0,'0'0'75'15,"0"0"-60"-15,0 0 154 0,0 0 47 0,0 0-53 16,0 0-46-16,0 0-26 0,0 0-26 16,0 0-6-16,113-120-3 0,-98 104-7 0,-1-1-1 15,-3 0-5-15,1 0-2 0,-3 2-4 0,0-3-6 16,1 3-9-16,-4-1-3 0,-1 2 5 0,-4 0 6 15,-1 2 4-15,0 1-4 0,-1 2-11 0,-3 1-13 16,-2 3-4-16,-3-1-4 0,3 3-2 16,-1 2-1-16,-2 1-6 0,-2 0-1 0,2 5-3 15,-1 2 0-15,-2 3 2 0,2 5-3 0,-3 1 6 16,3 3 1-16,0 0 1 0,3 3-2 16,-3-1-1-16,6 0-2 0,-1 3 3 0,1-4 3 15,2 1-6-15,-1-1-5 0,3-2-14 0,0-3-20 16,7-1-22-16,-1-4-32 0,1-2-52 0,4-2-64 15,1-2-87-15,0 0-89 0,4-4-48 0,-3 0 21 16,-3 0-153-16</inkml:trace>
  <inkml:trace contextRef="#ctx0" brushRef="#br4" timeOffset="122396.02">1411 2995 1949 0,'0'0'58'0,"0"0"12"15,0 0 11-15,0 0-32 0,0 0-18 0,0 0-2 16,0 0-3-16,0 0-3 0,0 0-1 0,-69 135 4 16,67-119-2-16,-1 4-1 0,1-2-6 15,4-2-8-15,-2-2-10 0,4-1-15 0,2-1-7 16,1-3-8-16,4-2 0 0,-1-2 7 16,3-1 2-16,-2-2 5 0,2-2 1 0,-1 0 4 15,-1-1 3-15,2-5 12 0,2-5 3 0,-2 0 8 16,4-3 3-16,-3-3 0 0,4-1 3 0,0-1-8 15,0-2-1-15,0-3-5 0,1-2-1 0,0 0 2 16,-3-5-5-16,0 0 2 0,1-5-2 0,-3 0 3 16,-1-2-2-16,0 1 0 0,-5 2-1 15,-1 4 2-15,0 4 13 0,-4 7 7 0,-1 8 17 16,-1 3 12-16,-1 5 9 0,0 3-5 0,0 1-10 16,-3 0-17-16,0 6-28 0,-2 2-12 0,-2 6-10 15,-3 4 2-15,-3 7 7 0,0 2 8 16,0 4 4-16,2 0-8 0,2 2 4 0,-2 0-8 15,2-2 1-15,1 0 3 0,4-2-4 0,1-3-5 16,2-4-9-16,1-2-9 0,0-4-13 16,5-1-6-16,1-5-6 0,1-1-3 0,3-2 9 15,1-1 6-15,1-3 14 0,2 0 6 0,-2-2 15 16,4-1 3-16,0-1 3 0,2-5-2 16,2-1-9-16,-3-3-3 0,-1-1-2 0,3-2 5 15,0-2 2-15,-4-1 9 0,1-2 4 0,-1 2 3 16,-3 0 12-16,-1 1 7 0,-7 1 16 0,2 4 12 15,-4 1 6-15,0 2 13 0,-2 3 14 0,0 2 13 16,0 2-2-16,0 0-8 0,0 0-24 16,0 2-26-16,-3 3-20 0,0 1-14 0,-2 3-6 15,2 3-3-15,-4 2 10 0,2 1 0 0,0 0 0 16,-1 2 3-16,1-3-4 0,1 1-3 0,0-1-12 16,3-2-19-16,1-3-39 0,0 0-51 0,0-2-76 15,5-2-109-15,0-2-105 0,2-2-67 16,-4 0-567-16</inkml:trace>
  <inkml:trace contextRef="#ctx0" brushRef="#br4" timeOffset="122555.18">2008 2753 2309 0,'0'0'367'0,"0"0"-286"0,0 0 8 15,0 0-18-15,0 0-53 0,0 0-50 16,0 0-43-16,0 0-43 0,0 0-34 0,0 0-76 15,0 0-157-15,0 0-176 0,0 0-750 0</inkml:trace>
  <inkml:trace contextRef="#ctx0" brushRef="#br4" timeOffset="122728.95">1436 2983 2623 0,'0'0'49'16,"0"0"-125"-16,0 0 12 0,0 0 38 0,0 0 33 16,0 0-2-16,0 0-5 0,0 0 1 15,149-66-23-15,-109 54-64 0,2 2-123 0,-1 3-206 16,-9 2-144-16,-12 2-669 0</inkml:trace>
  <inkml:trace contextRef="#ctx0" brushRef="#br4" timeOffset="123173.06">2046 3121 1922 0,'0'0'-8'0,"0"0"23"0,0 0 113 0,0 0-23 15,0 0-38-15,0 0-18 0,0 0-15 0,0 0-9 16,0 0 1-16,63-117-4 0,-57 109-11 15,0 4-9-15,-3 3-18 0,-1 1-7 0,4 0 2 16,-4 0-2-16,0 4 1 0,2 0 8 0,0 4 3 16,-2 1 6-16,2 0 3 0,0 1-2 0,-3 1-5 15,2 1 2-15,2 2 1 16,-3 0 0-16,-2 0 3 0,2-1 3 0,1 0-4 0,0-1 3 16,-1-2 3-16,-1 0-4 0,3-2 6 0,1-1-5 15,-3-2-3-15,5-2 0 0,-5 0 1 16,1-3 4-16,1 0 9 0,-2 0 22 0,-1 0 32 15,-1 0 31-15,0 0 30 0,1 0 12 0,0-4-7 16,1-2-23-16,2-1-26 0,-2-2-28 0,0-1-17 16,5-3-6-16,-5-1-8 0,5-1-5 0,0-4-7 15,1 1-4-15,3-2-4 0,3 1 0 16,-1-1-2-16,-2 2-2 0,3 3 1 0,1 2-2 16,-3 1-1-16,4 3-6 0,-3 2 1 0,-1 2-5 15,1 2-2-15,-1-1 2 0,1 3-14 0,-2 1-9 16,2 0-28-16,2 0-39 0,-2 0-57 0,4 4-117 15,-2-1-220-15,0-1-264 16,-7 1-405-16</inkml:trace>
  <inkml:trace contextRef="#ctx0" brushRef="#br4" timeOffset="123916.16">692 3865 1936 0,'0'0'0'0,"0"0"26"0,0 0 86 0,0 0 51 16,0 0-17-16,0 0-29 0,0 0-15 0,0 0-18 15,0 0-15-15,0 0-6 0,0 0-15 0,0 0-18 16,0 0-14-16,0 0-6 0,-82-81-6 16,61 92 3-16,-1 3-3 0,-3 0 0 0,2 1 0 15,1 2-1-15,1 0 1 0,3-2-6 16,4 0 0-16,2 0-4 0,2 0-3 0,3-1-7 16,2-1-7-16,4 0-11 0,1-1-10 0,0-1 0 15,8-1-2-15,2 3 4 0,3-1 4 0,2-2 8 16,4 2 1-16,2-3 8 0,2 0 6 0,-1-2-10 15,3 0 9-15,-4 0-7 0,5-2-2 16,-4 1 4-16,0 0-5 0,-5-1 4 0,1-1-1 16,-7 0 3-16,-1 1-10 0,-1-1-4 0,-8 0 5 15,-1 0 24-15,0 1 30 0,-3 0 20 0,-5 1 11 16,-2 1-17-16,-6 1-9 0,-1 0-7 16,-2 0-6-16,-4 1 1 0,0 0-4 0,0-1-3 15,2 2-3-15,-1-2-11 0,3-1-10 0,0 0-8 16,4-1-17-16,4-1-40 0,1-3-78 0,5 1-168 15,4-3-206-15,-1 0-81 0,2 0-153 0</inkml:trace>
  <inkml:trace contextRef="#ctx0" brushRef="#br4" timeOffset="124241.08">867 3825 2388 0,'0'0'169'15,"0"0"-177"-15,0 0 4 0,0 0 4 0,0 0-6 16,0 0-5-16,0 0 8 0,0 0 4 16,0 0 0-16,0 0 3 0,0 0 1 0,0 0-3 15,7 134 1-15,-4-112-1 0,4 0-4 0,-2 1-1 16,0-2-1-16,5-3-3 0,-4 1 0 16,1-3 0-16,1-2-1 0,0-3-5 0,-2-1 0 15,2-2-2-15,-1-2-1 0,-3-2 6 0,3-2 4 16,-4-1 9-16,0-1 22 0,1 0 36 0,-3-3 30 15,2-5 20-15,1-3-4 0,1-4-25 0,0-3-26 16,-1-3-13-16,-1-3-13 0,0-2-8 0,-1-4-1 16,0 1-10-16,-1-1-2 0,0 2-2 15,1 2-4-15,-4 2-3 0,4 3-3 16,-1 3-8-16,0 1-17 0,1 5-24 0,-1 1-49 16,2 3-97-16,4 4-201 0,-5 0-258 0,2 3-842 0</inkml:trace>
  <inkml:trace contextRef="#ctx0" brushRef="#br4" timeOffset="124834.76">1231 3766 2021 0,'0'0'648'0,"0"0"-695"16,0 0 18-16,0 0 29 0,0 0-7 0,0 0-3 15,0 0 7-15,0 0-1 0,0 0 8 0,0 0-2 16,0 119 0-16,0-92-4 0,0 2 0 16,1-2 0-16,-3 3-1 0,1-3 4 0,-2-3 0 15,2-1-2-15,1-4 1 0,0-5 1 0,-2-3-1 16,2-3 0-16,0-4 1 0,0-1-1 16,0-2 10-16,0-1 16 0,0 0 20 0,0-2 28 15,0-3 8-15,0-3-8 0,2-3-16 0,-2-4-20 16,-2-4-11-16,2-5-5 0,0-3-2 15,0 0-6-15,0-5-5 0,-2-2-6 0,1-2-1 0,0 1-8 16,-2-1-1-16,2 5 3 0,1 3-1 16,0 3 9-16,0 8-4 0,0 3 0 0,-2 5-6 15,2 4-12-15,0 4-14 0,0 1-20 0,0 0 1 16,5 4 5-16,-2 4 18 0,4 3 20 0,0 4 8 16,3 2 1-16,-2 2-1 0,1-1 2 15,2-1-3-15,-2 1 4 0,1-4-5 0,0 0-3 16,0-1-1-16,1-2-5 0,1-2 2 15,-2-2-5-15,1-3 3 0,1-1 2 0,-3-1-1 0,-2-2 9 16,2 0 2-16,-3-2 9 0,-1-2 8 16,2-3 5-16,-2-1 3 0,3-2-1 0,-3-3 2 15,1 0-5-15,1 0 0 0,-1-1-5 0,1-2-4 16,1-2-6-16,-1 3-1 0,-1-1-4 16,3 4-4-16,-3 2 2 0,-1 3-2 0,1 3 0 15,-4 2 0-15,-1 2-4 0,0 0-7 0,0 0 2 16,2 5-1-16,0 3 3 0,-2 3 11 0,3 3 0 15,1 1 0-15,-3 2 0 0,-1 2-4 0,1 4-2 16,0-2-8-16,-2 2-12 0,1 0-19 16,-1 0-18-16,0 1-23 0,2-3-38 0,-2 2-64 15,0 0-105-15,0-1-244 0,-2-3-102 0,1-8-274 0</inkml:trace>
  <inkml:trace contextRef="#ctx0" brushRef="#br4" timeOffset="125174.83">487 4623 2467 0,'0'0'18'0,"0"0"-24"0,0 0 10 16,0 0-11-16,0 0 5 0,0 0 30 0,0 0 21 16,0 0 17-16,0 0-4 0,146-41-1 0,-98 29-5 15,3-2-8-15,3-3-6 0,5 1-5 16,3-1-8-16,2-3-12 0,-1 2-2 0,0 0-10 16,-2-1 0-16,-4 3-2 0,-2 1 0 15,-4-1-3-15,1 3 0 0,-6 1 1 0,-2 1-2 16,-5 1-4-16,-6 2-12 0,-3 1-16 0,-8 1-22 15,-3 3-24-15,-4-1-35 0,-4 2-86 0,-3 0-127 16,-1 1-202-16,-4-1-81 0,-1 1-421 0</inkml:trace>
  <inkml:trace contextRef="#ctx0" brushRef="#br4" timeOffset="125601.65">418 3714 1611 0,'0'0'-120'0,"0"0"37"0,0 0 128 16,0 0 95-16,0 0 10 0,0 0-17 0,0 0-20 16,128-91-15-16,-95 80 1 0,0 1 7 15,6 0-17-15,3 2-15 0,4 0-33 0,5 2-29 16,3 2 5-16,6 0 3 0,3-1 3 0,6 1-5 16,3 0 0-16,2 1-7 0,4 1-3 0,0-1 1 15,3-1-4-15,-3 3-5 0,3-1 1 16,-2-2 3-16,0 1-4 0,-5-2 5 0,5 0-1 15,-6-2-4-15,0-1 5 0,-2 0 4 0,-3-1-1 16,-6 0-1-16,-3-1 1 0,-6-1-7 0,-4 2 1 16,-6-2 2-16,-2 1-5 0,-5 2 1 0,-10-1-6 15,-3 2-4-15,-8 1-17 0,-5 0-13 0,-1 3-31 16,-7-1-56-16,-2 2-107 0,0 1-330 0,0 0-857 16</inkml:trace>
  <inkml:trace contextRef="#ctx0" brushRef="#br4" timeOffset="125847.99">1913 3910 3134 0,'0'0'-8'16,"0"0"10"-16,0 0 16 0,0 0 5 0,0 0-23 15,0 0-33-15,0 0-59 0,0 0-83 0,0 0-177 16,0 0-129-16,0 0-161 0,0 0-752 0</inkml:trace>
  <inkml:trace contextRef="#ctx0" brushRef="#br4" timeOffset="126023.54">1858 4171 3002 0,'0'0'9'0,"0"0"-3"16,0 0 21-16,0 0-4 0,0 0-17 0,0 0-16 15,0 0-23-15,0 0-23 0,0 0-44 0,0 0-90 16,0 0-203-16,0 0-287 0,0 0-816 0</inkml:trace>
  <inkml:trace contextRef="#ctx0" brushRef="#br4" timeOffset="127012.21">481 5330 2062 0,'0'0'-55'0,"0"0"32"16,0 0 97-16,0 0 32 0,0 0-22 0,0 0-26 15,0 0-20-15,37-130-16 0,-36 114-1 0,-1 5 9 16,0 0 5-16,0 2 0 0,-1 1-3 0,-5 1-14 15,0 1-4-15,-1 3-10 0,-4-1-12 0,2 4-24 16,-1 0-27-16,-2 2-29 0,-1 5-21 16,-3 2 3-16,2 2 6 0,-3 3 18 0,0 3 16 15,3 0 6-15,-1 2 0 0,1 1-5 16,3 0-1-16,2 1-3 0,1-1 4 0,4-2-8 16,4 1-9-16,0-2-14 0,0-3-13 0,0-3 3 15,4-3 8-15,3-2 17 0,2-3 31 0,-2-2 28 16,2-1 28-16,-1 0 32 0,0-3 41 0,-1-3 45 15,1-2 36-15,-1-1 9 0,1-3-12 0,-3 1-30 16,1-2-29-16,3 3-17 0,-4 0-22 16,1 0-19-16,0 3-16 0,-1 3-15 0,4 1-7 15,-2 3-3-15,2 0-2 0,5 4-2 16,-2 6-2-16,7 4-2 0,1 3-3 0,0 4-10 0,-1 2-7 16,0 1-9-16,0 3-4 0,-3-1 9 15,3 4 4-15,-8-1-4 0,0 0 3 0,-2-1-3 16,-4 0 12-16,-4-4 22 0,-1 1 27 15,0-2 33-15,-5 0 31 0,-2-3 27 0,-4-2 9 16,-1 0 3-16,1-4-21 0,-1-3-25 0,1-2-10 16,-3-1-4-16,2-3 3 0,2-2 2 0,1-1-13 15,1-2-23-15,1 0-17 0,0-6-20 16,3-2-21-16,-1-3-24 0,1-1-17 0,4-4-21 16,0-4-28-16,0-5-43 0,5-3-69 0,3-2-80 15,5-3-111-15,1 1-37 0,-2 7-113 0,-3 8 150 0</inkml:trace>
  <inkml:trace contextRef="#ctx0" brushRef="#br4" timeOffset="127397.31">886 5143 1798 0,'0'0'207'16,"0"0"-51"-16,0 0-14 0,0 0-64 0,0 0-44 16,0 0-18-16,0 0-4 0,0 0-14 15,-126 30-8-15,106-15-1 0,1 3 2 0,0 5 0 16,1 0 8-16,4 2 6 0,0 2-1 0,3-2 7 15,2-2-4-15,4-1-7 0,4-3-6 0,1-3-19 16,2-2-9-16,7-4-3 0,0-1-4 16,4-2 8-16,0-3 6 0,3-1 8 0,-2-3 16 15,3-2 9-15,0-6 14 0,1-2 10 0,0-2-1 16,-1-6 3-16,0 1-6 0,-3-2-2 16,-2-1 8-16,1-2 0 0,-6 1 7 0,-2 0-2 15,-1-2-6-15,-2-1 0 0,1 1-9 0,-3 2 0 16,0 0 5-16,-5 2 3 0,1 5 4 0,0 2 4 15,1 5-2-15,-1 3 3 0,1 4-6 0,1 0-16 16,1 2-21-16,1 5-14 0,-3 3-3 16,2 3 6-16,-3 6 12 0,4 1 3 0,-1 1-1 15,1 1 2-15,0 2-5 0,1-5-2 0,7 1-3 16,-2-3-8-16,1-2-5 0,2-1-11 0,3-3-8 16,1-2-6-16,2-3-6 0,4-1-16 0,-2-5-42 15,4 0-69-15,-1-4-94 0,4-7-144 16,-7 2-73-16,-5 2-543 0</inkml:trace>
  <inkml:trace contextRef="#ctx0" brushRef="#br4" timeOffset="127593.64">750 4899 2087 0,'0'0'512'0,"0"0"-493"0,0 0 6 16,0 0 2-16,0 0-19 0,0 0-20 0,0 0-12 15,0 0 1-15,0 0 15 0,0 0-1 0,0 0-3 16,0 0 0-16,0 0-4 0,0 0-6 0,104 109-16 16,-72-99-38-16,0 1-59 0,2-4-68 15,0 3-90-15,1-1-125 0,-9-2-30 16,-9-2-481-16</inkml:trace>
  <inkml:trace contextRef="#ctx0" brushRef="#br4" timeOffset="128083.05">1079 5337 2665 0,'0'0'66'0,"0"0"10"0,0 0 22 16,0 0-14-16,0 0-30 0,0 0-19 0,0 0-20 15,0 0-8-15,0 0-4 0,0 0 2 0,0 0 0 16,0 0-3-16,59-122 2 0,-48 107-5 0,-1 4-1 16,0 1-5-16,1 4-7 0,0 1-6 0,0 1-7 15,2 4-5-15,-2 0-6 0,3 0 1 16,-3 3-4-16,-1 3-2 0,1 2-5 16,-2 1-7-16,0 3-2 0,-2 0-8 0,-2 2 7 0,-3 2 6 15,0 1 6-15,-2 0 9 0,0 0-6 0,-4-1-3 16,-4-2 6-16,3-1 12 0,-1-1 19 15,0-2 26-15,0-3 22 0,0-1 11 0,2-4 11 16,3 0 1-16,1-2 5 0,0 0 11 0,0 0 7 16,0-4-25-16,0-2-25 0,0-2-27 15,0-1-19-15,1-4 9 0,3-1 4 0,1-2 1 16,-1-1-1-16,3-2 2 0,-1 1-2 0,1 0-1 16,2-1 5-16,0 5-4 0,0 1 2 0,2 2-1 15,-1 4 0-15,0 0-3 0,1 4 3 16,-1-1-5-16,0 3-5 0,0 1 4 0,0 0-1 15,-2 5 6-15,-3 1 0 0,3 2 1 0,-4 0-4 16,1 2-7-16,-2 1-4 0,2 0-14 0,-2 1-9 16,1-1-21-16,-1 1-35 0,0-1-67 15,0-3-128-15,2 0-156 0,-3-3-109 0,0-3-631 0</inkml:trace>
  <inkml:trace contextRef="#ctx0" brushRef="#br4" timeOffset="128221.7">1424 4970 2551 0,'0'0'56'0,"0"0"-24"0,0 0-29 0,0 0-120 15,0 0-154-15,0 0-66 0,0 0-147 16,0 0-38-16,0 0-389 0</inkml:trace>
  <inkml:trace contextRef="#ctx0" brushRef="#br4" timeOffset="128719.92">1507 5323 2653 0,'0'0'90'15,"0"0"6"-15,0 0-10 0,0 0-36 16,0 0-29-16,0 0-8 0,0 0-4 0,0 0-5 16,0 0 5-16,0 0-3 0,39-137-1 0,-29 115-5 15,0 1 1-15,3-1-4 0,-1 2 0 0,-1 3 1 16,1 2-5-16,-2 3-2 0,-2 4-16 0,0 2-6 15,1 2-12-15,-1 1-13 0,-1 2-14 16,2 1-25-16,-3 0-15 0,2 4 8 16,-2 3 11-16,1 2 17 0,0 0 12 0,-4 4-2 15,4 1 2-15,-4-1 5 0,4 3 0 0,-1 0 8 16,-1-3 6-16,-2 1 17 0,2 0 17 0,-2-1 5 16,2-1 10-16,0-1-3 0,3-2 2 0,-4 1 3 15,4-3 2-15,0-1 5 0,3-1 7 0,-1-3 9 16,-1-1 6-16,0-1 8 0,2 0 6 15,-3-3 10-15,5-4 8 0,-2-4-2 0,1 1-4 16,0-2-8-16,1-1-6 0,0-1-3 0,-2 0-1 16,-1-2-4-16,0 0 1 0,-3 0-1 0,-1-2 3 15,0 0-1-15,-3 2-9 0,-3 0-1 16,0-1-7-16,0 5-1 0,-2-1 5 0,-5 3 2 16,1 3 5-16,-1 2-2 0,-2 3-10 0,-1 2-12 15,0 0-12-15,-1 2-8 0,0 7-1 16,-1 0-3-16,0 1-3 0,2 3-3 0,1 2 1 15,1 1 4-15,0 2-1 0,1 2 8 0,4-1 0 16,2 2 1-16,1 0 4 0,0-2-11 0,1-1-3 16,7-1-11-16,1-2-18 0,3 0-14 15,0-3-18-15,4-2-24 0,-2-2-58 0,4-1-100 16,-3-3-166-16,1 0-134 0,-7-3-692 0</inkml:trace>
  <inkml:trace contextRef="#ctx0" brushRef="#br4" timeOffset="129127.39">2201 4820 2690 0,'0'0'-4'0,"0"0"-31"0,0 0 15 0,0 0 22 16,0 0 6-16,0 0 5 0,0 0 0 0,0 0 2 16,0 0 2-16,0 0-6 0,0 0-1 0,0 0 3 15,43 133-7-15,-39-112-3 0,5-3 2 16,-4 0-5-16,0-1 2 0,2-3 0 0,-4 1 0 16,0-3-2-16,4-3 0 0,-6-2 2 0,3-2-2 15,-1-3 0-15,-2-1 4 0,0-1 1 0,0 0 12 16,-1 0 26-16,1-1 35 0,2-5 20 0,1-1 4 15,-2-4-16-15,6-7-35 0,-3-1-21 0,3-4-10 16,0-2-10-16,2-1 1 0,-6 1-1 16,3 1-2-16,0 1 0 0,-4 2-2 0,4 4-3 15,-3 1-3-15,-1 2-2 0,2 1-19 0,-3 4-29 16,-1 1-52-16,2 2-100 0,-2 4-176 16,-1 1-285-16,0 1-864 0</inkml:trace>
  <inkml:trace contextRef="#ctx0" brushRef="#br4" timeOffset="129450.04">2337 4785 2395 0,'0'0'-81'0,"0"0"50"15,0 0 112-15,0 0 42 0,0 0-30 16,0 0-34-16,0 0-18 0,0 0-13 0,52 139-2 15,-42-116-5-15,2 0-4 0,-2-1-3 0,3 1-4 16,-2-4-3-16,0 0-5 0,-3-2 4 16,3-2-7-16,-4-2 1 0,1-4 0 0,0-2-3 15,-4-3-1-15,2-2 1 0,-3-1 6 16,-1-1 17-16,3 0 36 0,-2-6 28 0,4-2 13 0,1-5-5 16,-1 0-27-16,2-6-19 0,0-1-12 15,1-1-4-15,-3-5-2 0,-1 1-4 0,1-3-2 16,2 0-5-16,-5-1-2 0,3-1-5 0,-5 1-3 15,5 3-4-15,-5-2-1 0,1 6-3 0,1 4-7 16,-2 3-2-16,-1 5-17 0,-1 2-23 0,0 5-46 16,0 2-88-16,0 1-172 0,-2 0-337 15,1 1-886-15</inkml:trace>
  <inkml:trace contextRef="#ctx0" brushRef="#br4" timeOffset="129644.83">2795 5071 2878 0,'0'0'5'0,"0"0"18"0,0 0 64 16,0 0-3-16,0 0-20 0,0 0-29 0,0 0-12 16,0 0-10-16,0 0-4 0,0 0-2 15,0 0-4-15,39 131-15 0,-46-110-29 0,-4 2-58 16,-2 1-104-16,-3-1-184 0,3-4-330 0,5-8-819 0</inkml:trace>
  <inkml:trace contextRef="#ctx0" brushRef="#br4" timeOffset="130133.99">3006 4514 3239 0,'0'0'-68'16,"0"0"14"-16,0 0 55 0,0 0 18 15,0 0-2-15,0 0-8 0,0 0-1 0,0 0 3 16,0 0 1-16,13 132 0 0,-7-105-2 0,-4 2-2 16,0-3-5-16,-1 1 0 0,1-2-6 0,3-2 4 15,-3-2-1-15,-1-3-1 0,1-1 8 16,1-5-7-16,-3-2 1 0,0-2-1 0,0-3-1 15,0-3 1-15,0 0 3 0,0-2 1 0,0 0-4 16,1 0 11-16,0-3-1 0,0-1-2 16,0-3-6-16,0-4-10 0,6 0-6 0,-3-5-2 15,4 1 8-15,0-2-4 0,2 4 3 0,-4 0-1 16,2 4-5-16,1 1-2 0,0 4-7 0,-1 3-1 16,-2 1-2-16,2 0 4 0,2 4 5 15,-2 3 4-15,1 1 8 0,-2 3 5 0,1-1 6 16,0 1 2-16,-1 0 6 0,-4-1-5 0,-1 0 6 15,2-1 1-15,-2-1 0 0,-2 0 9 0,1 1 2 16,-1-3 6-16,0 1 3 0,0 0 6 0,-6-1 2 16,2 1-1-16,-5-1 0 0,-1 1-6 15,-3 1-7-15,-4 1-7 0,-1-1-2 16,-1-1-11-16,1-1 1 0,-2-1-7 0,1 0-9 0,1-3-4 16,0-2-18-16,6 0-18 0,1 0-28 0,0-1-40 15,2-2-63-15,2-1-140 0,4 1-408 16,1 2-854-16</inkml:trace>
  <inkml:trace contextRef="#ctx0" brushRef="#br4" timeOffset="131415.81">671 6118 2027 0,'0'0'287'0,"0"0"-231"0,0 0 4 0,0 0 15 16,0 0-4-16,0 0-20 0,0 0-12 0,-122 25-15 15,109-11-13-15,0 3-2 0,-1 4 1 0,2 1 6 16,0 2 3-16,5 1-1 0,0 1 1 16,5 0-10-16,2-3-8 0,1-3-11 0,7 1-8 15,3-3-9-15,6-4-6 0,3 0-6 0,4-3-5 16,5-3 0-16,2-2-14 0,0-5-25 15,5-1-50-15,-1 0-29 0,2-5-29 0,-2-3-36 16,1-2-16-16,-2-3-30 0,-3-1-11 0,-1-2 28 16,-1-1 65-16,-4-2 66 0,-1-2 61 15,-4 0 47-15,-1-1 11 0,-4-1 11 0,-4 2 19 16,-3 2 79-16,-6 0 120 0,-2 3 103 0,0 1 74 16,-10 3-12-16,-1 2-70 0,1 3-74 0,-3 4-65 15,-2 2-54-15,3 1-43 0,-3 0-31 16,0 8-22-16,-1 3-13 0,1 3-6 0,-4 3 0 15,4 2 0-15,-2 2 2 0,3 1-3 0,2 1 0 16,2-2-1-16,2 0 1 0,2 0 3 0,5-4-7 16,1-2 0-16,0-1-9 0,1-3-5 0,9-1-2 15,0-4-3-15,2 0 2 0,4-4-1 0,-3-1 6 16,3-1 2-16,-1-1 4 0,3-7 7 16,-2-1 1-16,0-3 3 0,3-3 3 0,-4-2-2 15,1 0-1-15,-4 0 0 0,1 0 2 0,-5 0-5 16,0-2 5-16,-2 2-4 0,-2 0 1 0,-3 5-5 15,5 2-1-15,-4 2-3 0,-1 2-4 16,0 2 1-16,0 3-15 0,0 1-3 0,1 0-5 16,0 2-2-16,1 4 6 0,-2 4 4 15,1 1 4-15,3 3-1 0,-3 2 5 0,1 2 2 0,3 0 3 16,-3 0 0-16,4-2 2 0,-3-3-1 16,3-2-3-16,1-2 4 0,1-1-9 0,-2-2 0 15,1-1 0-15,2-4-1 0,-4-1 8 0,2 0 5 16,-2-1 11-16,3-5 10 0,-3-2 8 15,-1-1 2-15,3-2-1 0,-4-2 0 0,4-2 2 16,-3-4-1-16,0 1-3 0,0-2 2 0,0-1-17 16,0 0-2-16,1-2-4 0,2 2-8 0,-3 1 3 15,2 2-2-15,-2 1-1 0,1 4-2 0,-1 3 1 16,0 3-2-16,-3 2-1 0,1 3-3 0,1 2-4 16,-4 0-2-16,2 0 1 0,-1 6 5 15,2 2 1-15,1 1 5 0,-3 3 2 0,1-1-3 16,1 4 5-16,0-1-5 0,-1 0 2 15,0 0-1-15,4 0-2 0,-2 0-1 0,4 1-3 0,-2-2 5 16,0-1-5-16,2 0 4 0,0-2-2 16,0-1-2-16,0-1-3 0,1-4 1 0,1 0 4 15,-1-2 0-15,0-1 7 0,2-1 1 16,-1 0 3-16,1-4 5 0,1-2 6 0,-2-1 7 16,2-2 6-16,-1-2 7 0,-3-1 0 0,1-1 2 15,1-1-1-15,-2-2-6 0,0-2-6 0,-3 0-9 16,2-3-3-16,0 1-7 0,-3-2 4 0,-1-1-2 15,0-2 0-15,-3 4 4 0,0 1-3 16,-3 3 1-16,0 4 4 0,-5 3 4 0,1 4-1 16,1 4-1-16,-2 2-6 0,2 0-11 0,-2 6-4 15,-2 4-3-15,0 5-1 0,-1 3 2 0,1 4 4 16,1 4-2-16,1 1 1 0,2 1 1 16,2 2 0-16,3-2-3 0,1 0-9 0,0 0-10 15,2-2-17-15,7-1-20 0,2-6-23 0,3-1-21 16,2-2-22-16,4-7-35 0,-1 0-67 0,2-6-132 15,-3-1-192-15,-6-2-836 0</inkml:trace>
  <inkml:trace contextRef="#ctx0" brushRef="#br4" timeOffset="132899.87">122 7475 2045 0,'0'0'117'0,"0"0"10"0,0 0 18 15,0 0-15-15,0 0-38 0,0 0-20 0,0 0-16 16,-17-121-18-16,24 93-9 0,3-2-10 0,1 1-4 16,4 2-2-16,1 1-4 0,-2 5 0 15,2 2-3-15,-1 5-3 0,1 4-8 16,-2 3 1-16,2 4-9 0,-3 2-3 0,5 1-1 0,-3 2 0 16,0 8 6-16,1 4 4 0,-1 3-1 15,-3 5-7-15,-2 2-5 0,-1 3-6 0,0 0 0 16,-7 0 8-16,1-1 6 0,-1 1 7 0,1-6 2 15,-2-2 2-15,0-5 0 0,1-2 2 0,0-5 1 16,-1-3-1-16,2-3 6 0,-2-1 10 0,-1 0 10 16,0 0 12-16,1-4 24 0,0-2 0 15,1-4-2-15,0-6-12 0,1-2-27 0,0-5-9 16,4-4-10-16,-2 2 2 0,1-1-3 16,3-1-1-16,-3 0 2 0,1 0-10 0,3 3 4 15,-1 2-5-15,0 4-3 0,2 4 0 0,-4 3-7 16,-1 6-9-16,1 2-12 0,-2 3-5 15,1 0 1-15,-2 5 11 0,1 4 13 0,1 4 11 0,-1 2 2 16,4 6 1-16,-2-2 2 0,-2 3-4 0,3 1 6 16,-3-1-2-16,1 1 0 0,1-3 5 15,-1-2-4-15,1-2 2 0,-1-2 0 16,1-3 2-16,1-2-3 0,-3-4 4 0,0-1-1 0,-1-3 1 16,0-1 10-16,-3 0 10 0,3-3 24 0,0-4 11 15,-1-3 10-15,3-2-11 0,-2-6-22 16,3-1-11-16,2-2-15 0,-3-3-2 0,2-1-3 15,-2-1-2-15,2-2 0 0,0 1 0 0,1 2-1 16,1 0-1-16,0 5 0 0,-2 4-3 0,-1 3 1 16,-1 2-1-16,3 3-3 0,-6 3-3 15,2 3-10-15,-2 2-7 0,-2 0-3 16,1 3 1-16,2 5 10 0,-1 2 5 0,4 3 7 16,-2 1 1-16,3 2 0 0,-1 2 4 0,2 1 1 15,-2-1-1-15,1-1 1 0,1 2-1 0,3-3-2 16,-1 0-6-16,3-2-7 0,1-2-5 0,-2-3-8 15,5-1 3-15,1-3 1 0,-2-1 3 0,1-3 4 16,-1-1-2-16,2 0 5 0,-7-4-1 0,6-2 5 16,-7-2 2-16,0-3 10 0,-1 1 9 0,-2-2 12 15,-3 1 11-15,1-2 2 0,-4 0 5 16,0-1-7-16,-3-2-5 0,1 1-3 0,0-2-6 16,0 2 0-16,-1 0-7 0,-1-2 1 0,-4 3 1 15,2 2 4-15,-4 0 4 0,3 4-2 16,-1 4 1-16,0 1-4 0,1 3-5 0,-2 0-4 15,1 3-9-15,-1 4-11 0,-3 4-2 0,0 3-1 16,0 2 1-16,-1 3 5 0,2 0-1 16,2 2 0-16,3-2 1 0,0 0 2 0,1-2 1 15,3-1-4-15,0-2-5 0,4-3-3 0,2 1-2 16,2-5 2-16,1-1 6 0,-1-3 2 0,1-1 6 16,-2-2 4-16,1 0 2 0,3 0 15 15,-2-6 9-15,0-3 8 0,1-1 4 0,-3-2-6 16,2 1-5-16,-1-2-5 0,0-2-1 0,1 0-4 15,-3-1-1-15,2-3-2 0,0 1-6 0,0 1-3 16,-2 2-2-16,-1 4-3 0,1 0 0 0,-1 4 1 16,-4 3-4-16,0 2 0 0,-1 2-9 15,0 0-11-15,0 0-7 0,0 5-7 0,0 3 7 16,2 2 6-16,-1 1 7 0,0 3 5 0,2 0-7 16,0 2-6-16,1 0-22 0,-1 0-25 0,2 0-26 15,2-2-37-15,1-1-51 0,-1-3-72 0,6-2-91 16,-2-1-88-16,-2-4-15 0,-3 0-497 0</inkml:trace>
  <inkml:trace contextRef="#ctx0" brushRef="#br4" timeOffset="133094">1540 6904 2499 0,'0'0'193'15,"0"0"-66"-15,0 0 0 0,0 0-52 16,0 0-46-16,0 0-21 0,0 0-8 0,0 0-6 15,0 0 6-15,0 0 4 0,0 0-4 0,-70 125 3 16,57-96-1-16,-1 0-1 0,1-1-3 16,-1-2-8-16,3-3-18 0,1-3-26 0,3-2-30 0,1-3-43 15,2-4-49-15,1-1-71 0,5-3-107 16,-4-3-183-16,2-1-31 0,0-2-307 0</inkml:trace>
  <inkml:trace contextRef="#ctx0" brushRef="#br4" timeOffset="133293.18">1307 6953 2474 0,'0'0'115'0,"0"0"-73"0,0 0 4 15,0 0-20-15,0 0-8 0,0 0 14 16,0 0 12-16,0 0 12 0,0 0 2 0,0 0-4 16,0 0-8-16,0 0-11 0,0 0-7 0,86 107-9 15,-70-95-3-15,0-2-4 0,1 1-7 16,-3-1-7-16,3-1-14 0,-3-1-21 0,3 0-32 15,-3-1-43-15,4 0-65 0,0-2-127 0,-2-1-224 16,-2-2-225-16,-7-1-375 0</inkml:trace>
  <inkml:trace contextRef="#ctx0" brushRef="#br4" timeOffset="133488.99">1818 6997 2884 0,'0'0'99'15,"0"0"7"-15,0 0 11 0,0 0-44 0,0 0-27 16,0 0-20-16,0 0-19 0,0 0-8 0,0 0-5 16,0 0-11-16,0 0-13 0,0 0-26 0,0 0-37 15,0 0-66-15,13-15-140 0,-6 15-326 16,-5 0-936-16</inkml:trace>
  <inkml:trace contextRef="#ctx0" brushRef="#br4" timeOffset="137500.65">312 7899 1973 0,'0'0'91'0,"0"0"16"0,0 0 16 16,0 0-15-16,0 0-39 0,0 0-30 0,0 0-11 16,0 0-2-16,0 0 1 0,0 0-2 15,0 0-4-15,0 0-2 0,60-68 0 16,-45 62-2-16,1 1-2 0,0 0-1 0,1 2-3 16,-3 1-1-16,4 0-2 0,-5 1-3 0,1 1 0 15,0 0-4-15,-3 0 0 0,1 4-1 0,-3 0-7 16,0 1 3-16,-1 1-7 0,-3 1 0 0,1-1 2 15,-4 4-1-15,-1-1 5 0,-1 3 3 0,0 0 4 16,-2 2-1-16,-3 1 1 0,-5 0 0 16,1 1 2-16,-2 0 1 0,-3 1 1 0,2 2 3 15,-2-1-3-15,0-1 2 0,2 1-3 0,-3-1 0 16,2 0 1-16,1 1-3 0,2-3 2 0,3-2-3 16,-1-1 3-16,5-3-2 0,0-2 0 15,2-2-3-15,1-3-6 0,0 0 6 0,0-1 2 0,4 1 3 16,3-2 6-16,-2 0 1 0,1 0 3 15,3 0-1-15,2 0 6 0,1-3-1 16,2 0-1-16,2-2-2 0,2 0-5 0,2 0-5 0,1-1-1 16,1-1-2-16,2 1 0 0,1-1-3 15,4 0-2-15,1-2-5 0,-2 2-12 0,2 2-12 16,1-1-22-16,-2 1-21 0,-1 2-25 16,0 1-37-16,-7 1-44 0,1 1-68 0,-3 0-90 0,-1 0-147 15,-6 1-46-15,-6 2-205 0</inkml:trace>
  <inkml:trace contextRef="#ctx0" brushRef="#br4" timeOffset="138026.17">241 8485 1455 0,'0'0'30'0,"0"0"-4"0,0 0 55 16,0 0-1-16,0 0-17 0,0 0-13 0,0 0 6 16,0 0 18-16,0 0 11 0,0 0 11 15,0 0 5-15,0 0 6 0,0 0-9 0,139-63-9 16,-111 52-9-16,-2 1-17 0,2 0-10 0,1 0-7 16,3-2-6-16,0 0-6 0,-1 0-1 0,5-1-4 15,-1 1-4-15,0-1-5 0,1 1-3 0,0 1-3 16,3-1-5-16,-3 1 4 0,-1 0-6 0,-2 2 4 15,2-1 0-15,0 1-1 0,0 0 1 16,0 0 0-16,-3 1-3 0,4 0-5 0,-2 1 4 16,-2 0-5-16,0-2 3 0,1 1 1 15,0 1-4-15,-4-1 1 0,1 1-2 0,-3 0 4 16,0 0-1-16,-6 0 2 0,-1 0 1 16,-5 1-6-16,-1 0 0 0,-4 3-1 0,-5-1 1 15,1 2-4-15,-4-1-2 0,-1 2-13 0,-1 0-25 16,0 1-43-16,-1 0-72 0,-5 0-182 0,2 0-328 15,2 0-844-15</inkml:trace>
  <inkml:trace contextRef="#ctx0" brushRef="#br4" timeOffset="138516.63">314 8767 1964 0,'0'0'41'15,"0"0"-11"-15,0 0 58 0,0 0-11 0,0 0-40 16,0 0-35-16,0 0-17 0,0 0-9 0,0 0 8 16,0 0 10-16,0 0 5 0,0 0 3 15,0 0-2-15,0 0 0 0,15 107-1 0,-8-91 5 16,3-2 1-16,-2-1-2 0,-1-1 2 16,-1-1-3-16,3-3 2 0,-5 1 2 0,3-2 0 0,-2-1-1 15,0 0 3-15,-1-1 1 0,-1-4 0 0,1 0 5 16,-2 1 2-16,1-2 4 0,-1 0 7 15,0 0 11-15,0-3 11 0,2 0 12 0,-2-1 7 16,1-2-1-16,1-2-4 0,2-2-13 0,-1-1-10 16,0-1-12-16,0 0-9 0,0-1 2 0,0-1-4 15,2 1-3-15,-2 0-2 0,0 0-8 16,2 1-1-16,-4-1-1 0,4 1-3 0,-2 1-2 16,2 1-13-16,-2-1-14 0,0 2-24 0,0 0-44 15,1-1-71-15,-1 3-113 0,-1 0-166 16,-2 2-106-16,1 3-619 0</inkml:trace>
  <inkml:trace contextRef="#ctx0" brushRef="#br4" timeOffset="138850.87">445 8748 1906 0,'0'0'-6'0,"0"0"-3"0,0 0 45 15,0 0 27-15,0 0 16 0,0 0-3 0,0 0-11 16,0 0-14-16,0 0-8 0,0 0-4 0,0 0-2 16,0 0-5-16,67 128-3 0,-56-115-5 0,-2-1-7 15,1 0-3-15,0-3-10 0,-1 0-1 16,0-1 0-16,-2-3-1 0,1 1 4 0,-3-1-1 16,2-2-1-16,-3 0-2 0,1-2 1 0,-2-1 1 15,-2 0 9-15,1 0 9 0,1 0 17 0,-2-2 21 16,2-3 8-16,-2-2 5 0,3-2-12 15,-1-3-14-15,0-2-10 0,-2-2-6 0,1 1-1 0,-3-2-4 16,1-1-6-16,0-1-8 0,0 2-6 16,0 0-3-16,0 2-2 0,0 2-1 0,0 3-5 15,-1 1-10-15,1 1-22 0,0 1-35 0,0 1-61 16,0 0-126-16,0 1-206 0,1 3-184 0,0 0-797 0</inkml:trace>
  <inkml:trace contextRef="#ctx0" brushRef="#br4" timeOffset="139087.63">793 8550 2284 0,'0'0'271'0,"0"0"-216"15,0 0 29-15,0 0 0 0,0 0-33 0,0 0-29 16,0 0-20-16,0 0-4 0,0 0 3 0,0 0 7 15,0 0 1-15,0 0-1 0,0 0-2 16,7 88-6-16,-7-74-6 0,3 1-22 0,-3-1-23 16,0 0-38-16,0-1-45 0,0 3-65 15,0-4-107-15,0 0-168 0,-3-3-68 16,2-5-512-16</inkml:trace>
  <inkml:trace contextRef="#ctx0" brushRef="#br4" timeOffset="139314.97">530 8607 1908 0,'0'0'622'0,"0"0"-598"0,0 0 2 16,0 0 4-16,0 0-13 0,0 0 8 16,0 0 22-16,0 0 9 0,0 0 9 0,0 0-7 15,0 0-14-15,133-26-14 0,-102 18-11 0,0-1-6 16,3-1-7-16,-1 0-3 0,-1-1-14 0,-2 2-29 15,0-1-56-15,-4 1-82 0,-1-1-162 16,-3 1-240-16,-6 4-396 0,-6 1 204 16</inkml:trace>
  <inkml:trace contextRef="#ctx0" brushRef="#br4" timeOffset="139703.59">1084 8528 2155 0,'0'0'-22'0,"0"0"27"15,0 0 34-15,0 0-16 0,0 0-9 0,0 0-8 16,0 0-4-16,0 0 10 0,0 0 6 0,0 0 6 15,0 0 6-15,0 0 5 0,0 128-2 16,-2-111 2-16,-1 0-3 0,3-2-8 0,0 0-7 16,0-2-9-16,0-1-2 0,0-1-2 0,3-3 2 15,0-1 1-15,0-3-2 0,-1 0 3 0,2-2-3 16,0-1 5-16,-2-1 5 0,2 0 10 16,0 0 17-16,-1 0 17 0,3-2 19 0,-3-3 3 15,2 0-4-15,1-2-15 0,1-3-16 0,1 2-14 16,-2-3-7-16,2-1-6 0,1 1-8 0,0-2-1 15,-2 2-4-15,0-2-2 0,1 0-1 16,2-2-4-16,0 2-11 0,-1-1-22 0,1 1-35 0,-3 0-57 16,0 2-94-16,0 2-153 0,-2 2-275 15,0 2-833-15</inkml:trace>
  <inkml:trace contextRef="#ctx0" brushRef="#br4" timeOffset="140071.04">1146 8579 1570 0,'0'0'71'16,"0"0"-66"-16,0 0 104 0,0 0 57 0,0 0-26 16,0 0-48-16,0 0-25 0,0 0-12 0,0 0 3 15,0 0 0-15,0 0-3 0,0 0-12 0,76 121-8 16,-69-109-8-16,-1 1-7 0,0-3-1 15,0 1-10-15,-1-3-4 0,2 1 1 16,0-2-4-16,-1-2 2 0,1 0-4 0,-3-2 3 16,3 0-3-16,-3-3 6 0,3 0 7 0,-2 0 4 15,0 0 23-15,0-4 9 0,0-3 14 16,3 0 9-16,-2-2-9 0,1-1-1 0,-1-1-5 0,-1-3-7 16,2 0 2-16,-4 0-5 0,3-2-6 15,-2-3-4-15,1 1-17 0,-1-3-3 0,2 0-10 16,-1 0-8-16,0-1 2 0,-1 1-2 0,-1 4 1 15,1 2 1-15,-1 2-11 0,-1 4-14 0,-1 1-27 16,3 2-44-16,-4 2-87 0,2 0-204 16,0 3-332-16,-1 0-846 0</inkml:trace>
  <inkml:trace contextRef="#ctx0" brushRef="#br4" timeOffset="141217.7">281 10165 1859 0,'0'0'109'0,"0"0"13"0,0 0 19 0,0 0-15 15,0 0-26-15,0 0-17 0,0 0-17 16,0 0-12-16,0 0-7 0,0 0-3 0,0 0-10 16,0 0-9-16,0 0-4 0,41-126-12 15,-32 115 4-15,1-2-7 0,2 3-5 0,-2 2-2 16,3 1-8-16,-2 2-5 0,-1 2-4 0,2 3-1 15,1 0-7-15,1 1-7 0,-2 6-6 0,-1 3-12 16,0 1-8-16,-1 4-6 0,-1 2-4 0,1-1-9 16,-3 1 0-16,-2 0 6 0,-1 1 0 15,-1-1 13-15,-2-1 11 0,-1-1 14 0,0-2 21 16,-5 0 18-16,0-1 15 0,0-3 9 0,0-1 13 16,-3-1 10-16,4-3 11 0,-2-2 8 15,3-1 3-15,1-1-1 0,1 0-3 0,1-2-7 16,-1-4-14-16,0 0-14 0,1-2-13 0,0-2-7 15,0-2-5-15,0-4-2 0,2 0-2 0,3-3 0 16,2-1-1-16,1-3 1 0,-2 0 0 0,3-2 0 16,1-1-3-16,2 3-1 0,0 1 2 0,-1 4 1 15,0 3 4-15,0 1 10 0,1 0-4 0,0 5 0 16,-2 0-3-16,3 2-6 0,-3 3 2 16,1 0 0-16,-2 2-2 0,-2 2-3 0,-1 0-1 15,-2 1-5-15,-2 5 1 0,2 1 6 0,-1 3 4 16,-2 2 4-16,0 2 0 0,-1 4-1 15,2-3-6-15,-2 2 2 0,1-2-4 0,-1 0 0 16,0-2-3-16,0-1-1 0,0-2-5 0,2-3-9 16,-1-1-4-16,0-1-17 0,1-1-20 0,-1 0-23 15,-1-3-54-15,0 0-85 0,0-1-121 16,1 0-156-16,-1 0-35 0,0 0-459 0</inkml:trace>
  <inkml:trace contextRef="#ctx0" brushRef="#br4" timeOffset="141393.24">674 9585 2740 0,'0'0'123'0,"0"0"11"0,0 0-16 0,0 0-27 16,0 0-39-16,0 0-28 0,0 0-13 0,0 0-14 16,0 0-20-16,0 0-23 0,0 0-32 15,0 0-28-15,0 0-33 0,0 0-59 0,13 21-125 16,-8-6-243-16,-2-3-789 0</inkml:trace>
  <inkml:trace contextRef="#ctx0" brushRef="#br4" timeOffset="141596.07">576 10368 2752 0,'0'0'7'0,"0"0"7"0,0 0 42 0,0 0 22 15,0 0-3-15,0 0-12 0,0 0-15 0,0 0-19 16,0 0-15-16,0 0-1 0,19 124-10 16,-18-107-5-16,-1 3-17 0,1 1-30 0,-2 4-56 15,-3-1-82-15,-2 2-136 0,1-7-262 16,3-5-657-16</inkml:trace>
  <inkml:trace contextRef="#ctx0" brushRef="#br4" timeOffset="154469.5">1143 10287 1932 0,'0'0'60'0,"0"0"6"16,0 0 24-16,0 0-3 0,0 0-17 16,0 0-29-16,0 0-8 0,0 0-8 0,0 0-6 15,0 0-5-15,0 0 1 0,-16-125-1 16,22 105-4-16,0-3 0 0,4 0-1 0,0 1 0 0,0 2-3 15,1 2 3-15,-1 1-3 0,0 3-2 0,1 1 3 16,0 2-9-16,-1 1 2 0,1 3-9 16,1 4-7-16,-1 2-3 0,2 1-8 0,-2 3 4 15,0 5 1-15,-1 3 3 0,-1 4 3 0,-2 2 0 16,1 1-1-16,-2 2-2 0,-5-1 3 16,0 3 4-16,-1 0 3 0,0 1 0 0,-1 0 5 15,-4-2 0-15,-1 1 3 0,-3-4 4 0,1 0 1 16,1-2 3-16,1-3-5 0,-3-2 1 0,4-3-10 15,2-4-11-15,1-2-19 0,2-2-46 16,0 0-62-16,0-4-86 0,0-1-33 16,1-4-9-16,5-2-3 0,-2-5 36 0,5-2 36 15,1-2 46-15,0 0 58 0,2 1 46 0,1-1-17 16,0 1-54-16,-2 6 116 0,-5 4 9 0</inkml:trace>
  <inkml:trace contextRef="#ctx0" brushRef="#br4" timeOffset="155434.07">1527 9964 265 0,'0'0'364'0,"0"0"-30"0,0 0-35 0,0 0-105 16,0 0-115-16,0 0-56 0,0 0-14 16,0 0 0-16,0 0 0 0,0 0 5 0,0 0 4 15,-91 118 2-15,79-97 4 0,1 0-7 0,2-1-4 16,1 0-10-16,4-3-14 0,0-2-15 0,4-1-19 16,0-2-11-16,0-1-19 0,5-4-9 15,0-1-5-15,2-2 4 0,1-3 22 0,3-1 36 16,-3 0 46-16,-1-7 33 0,2-3 22 15,-2-3-3-15,2-2-10 0,1-1-5 0,-2-2-6 0,-1-1 10 16,-1-1-2-16,-1 0-5 0,-1-1-8 16,1-1-14-16,-2-1-9 0,-1 1-10 0,0 1 0 15,0 2 0-15,-2 4 12 0,2 5 9 16,-2 3 9-16,0 4 3 0,0 0-13 0,0 3-26 16,0 0-54-16,0 3-33 0,0 2-10 0,0 3 17 15,0 4 38-15,-2 3 26 0,2 3 10 0,0 3-2 16,0-1 1-16,2 0-2 0,-2 0-3 15,0-2-1-15,0 0-1 0,4-3-1 0,-2 2-3 16,5-5-5-16,0 0-17 0,1-2-7 0,2-2 0 16,2-2 10-16,0-4 25 0,2-1 10 0,-1-1 11 15,2-3 7-15,-3-5 13 0,2-3 17 16,-1-2 8-16,1-3 1 0,-2-2-3 0,0 0 5 16,-2 0-1-16,-1-3 4 0,-1-1-7 0,0-3-6 0,-4-2-10 15,2 0-11-15,-4-2-4 0,0-2-11 16,-1 1-5-16,2-1-1 0,-1 1-2 0,-2 1 4 15,-2 3 7-15,2 4 5 0,0 4 3 16,-1 5 5-16,-2 3-5 0,1 4 1 0,1 2 1 16,0 3-6-16,-1 1-14 0,1 0-30 0,-2 5-24 15,1 3-12-15,1 3 7 0,-5 6 15 16,3 3 21-16,-2 4 4 0,1 1 1 0,2 1 2 16,-1 0-12-16,2 0 5 0,-1-3-4 0,2 4-2 15,2-3 1-15,-1 0-10 0,4-3-7 0,3-1-10 16,1-5-10-16,2 0-14 0,0-5-5 0,1-1-1 15,2-2 9-15,1-2 8 0,-2-3 12 0,4-2 15 16,-5 0 9-16,3-4 26 0,-3-2 13 0,-1-4 6 16,0-2 12-16,-1-1-5 0,-1-3 3 15,1-2-1-15,-3 0 2 0,-1-1-1 0,1 0 4 16,-5 0 3-16,1 3 0 0,2-1 4 0,-5 4 0 16,0 1 2-16,0 3-2 0,0 3 5 0,0 2 2 15,-2 2-5-15,-2 2-7 0,2 0-33 16,2 0-34-16,0 5-26 0,-2 3-5 15,-1 4 12-15,-1 4 18 0,2 2 14 0,-1 2 2 0,2 4 4 16,1-2 3-16,0 0-5 0,0-2-8 16,0-1-14-16,5-3-17 0,0-1-10 0,2-4 2 15,2 0-8-15,1-3 12 0,-1-2 0 0,2-3 6 16,-1 0 15-16,0-3 19 0,2-2 23 0,-1-6 22 16,1-1 15-16,0-4-2 0,-1-3-7 15,1 0-5-15,-3-1-1 0,-1-2-1 0,-2-1 0 16,3-1-4-16,-3-2-13 0,1 2-5 0,0 0-5 15,2 3-5-15,-5 2 2 0,4 3 0 0,-3 2 0 16,0 2-2-16,-1 3-1 0,2 1-8 16,-4 3-10-16,1 1-6 0,1 1-5 0,-3 1 9 15,1 5 19-15,1 3 25 0,1-1 21 0,-2 2 5 16,2 1-5-16,1 0-12 0,-4 2-9 0,2-1-4 16,2 2 2-16,-3-1 3 0,-1 0 2 0,2-1-1 15,-2 1 9-15,-1 0 12 0,0-3 2 0,0 1 10 16,0-3-4-16,0-1-6 15,0-1-1-15,-3-1-7 0,1-2-8 0,0 0-22 0,-3-2-42 16,2 0-92-16,-6-1-201 0,5 0-212 0,-2 0-841 0</inkml:trace>
  <inkml:trace contextRef="#ctx0" brushRef="#br4" timeOffset="155599.77">1748 9687 2252 0,'0'0'628'0,"0"0"-599"0,0 0-3 0,0 0 0 16,0 0-20-16,0 0-36 0,0 0-28 15,0 0-13-15,0 0-9 0,0 0-30 0,0 0-87 16,0 0-253-16,0 0-170 0,0 0-731 0</inkml:trace>
  <inkml:trace contextRef="#ctx0" brushRef="#br4" timeOffset="155901.01">1475 9904 1449 0,'0'0'-200'0,"0"0"8"16,0 0 208-16,0 0 30 0,129-53-12 0,-90 40-20 15,5 0-10-15,-2 0-27 0,4 1-105 16,-12 2-108-16,-12 5-548 0</inkml:trace>
  <inkml:trace contextRef="#ctx0" brushRef="#br4" timeOffset="156399.77">2153 10060 1147 0,'0'0'-99'0,"0"0"-9"0,0 0 175 0,0 0 136 15,0 0 33-15,0 0-26 0,0 0-20 16,0 0-20-16,0 0-41 0,0 0-34 0,0 0-19 15,0 0-23-15,0 0-9 0,0 0-5 0,114-117-2 16,-103 95-7-16,5-2-9 0,-5 1-2 16,1-3-1-16,-4 1 1 0,-1-2 1 0,-1 0-4 15,1-3-6-15,-4 1-2 0,0-2-5 0,-1 0-9 16,-2-3-5-16,0 2-7 0,0 3-3 0,-3 2 1 16,0 4 12-16,-4 5 3 0,3 6 9 15,-2 4 6-15,3 4-12 0,-1 3-10 0,0 1-26 16,2 5-26-16,-3 8-6 0,1 6 7 0,2 6 22 15,-2 9 23-15,1 6 14 0,1 7 4 0,2 3 2 16,0 4 0-16,-1 1 0 0,2 3 0 0,-2 0 1 16,0 0 2-16,0 2-1 0,-4-4 4 0,3-1 5 15,0-3-1-15,-4-2-2 0,4-6-2 16,0-4-5-16,-1-4-6 0,0-4-4 0,3-5-5 16,0-2-10-16,0-5-22 0,0-4-24 0,0-3-46 15,3-5-43-15,1-2-66 0,-2-4-97 0,3-2-65 16,-2 0 12-16,-2 0-239 0</inkml:trace>
  <inkml:trace contextRef="#ctx0" brushRef="#br4" timeOffset="156571.31">2147 10181 2198 0,'0'0'26'0,"0"0"-36"0,0 0 2 16,0 0 1-16,0 0-4 0,0 0-1 0,0 0 12 15,0 0 25-15,0 0 11 0,0 0 1 0,0 0-15 16,0 0-27-16,129-34-47 0,-100 25-80 16,-1-1-129-16,0-1-142 0,-5 2-67 0,-9 5-503 0</inkml:trace>
  <inkml:trace contextRef="#ctx0" brushRef="#br4" timeOffset="156984.31">2692 9865 2230 0,'0'0'100'16,"0"0"-21"-16,0 0 7 0,0 0-8 0,0 0-43 15,0 0-17-15,0 0-6 0,0 0-14 0,0 0 0 16,-123 45-3-16,111-27-1 0,3 3-1 16,1-1 0-16,0 2-2 0,4 1-1 0,1-4-3 15,1 0-13-15,2-4-13 0,0-1-15 0,5-2-17 16,0-1-9-16,3-3-13 0,-1-1-12 15,-2-1-15-15,2-3-10 0,1-2-15 0,-3-1-3 16,3 0 24-16,-1-1 35 0,-1-6 50 0,2-1 42 16,1-2 22-16,0-3 8 0,-2-1 10 0,-1-1 7 15,1-2 11-15,-4-1 13 0,3 0 13 0,-3 3 11 16,0 1 9-16,2 3 6 0,-3 3-7 0,-1 2-10 16,1 2-20-16,-1 1-24 0,-1 2-14 15,2 1-16-15,-2 0-11 0,0 0-12 16,2 0-4-16,0 4 4 0,-1 0 6 0,2 2 13 0,3 1 6 15,-4 2 5-15,4 1-2 16,-3 2 2-16,0 0-9 0,2-1-4 0,-2 0-2 0,1 1-9 16,1-3-2-16,-1 0-4 0,2-1-10 0,-2-1-19 15,3 0-32-15,0-2-55 0,1-1-70 16,0 0-91-16,2-3-117 0,-2 0-68 0,-1-1-585 0</inkml:trace>
  <inkml:trace contextRef="#ctx0" brushRef="#br4" timeOffset="157467.07">2905 9837 1991 0,'0'0'201'0,"0"0"-108"0,0 0 24 16,0 0 0-16,0 0-54 0,0 0-31 15,0 0-19-15,0 0-8 0,0 0 1 0,0 0 4 16,0 0 6-16,0 0-1 0,0 0 0 0,0 0 0 15,-53 120-1-15,49-100 0 0,2-1-4 0,2-3-9 16,0 1 0-16,1-3-7 0,5 0-4 16,-2-3 0-16,4 0-10 0,2-1-1 0,-1-2-6 15,1-1-4-15,2-1-2 0,-1-3-2 0,1-2 4 16,6-1 2-16,-5 0 7 0,5-4-2 16,2-3 0-16,-1-3 2 0,1 0 1 0,-1-2 8 15,-3 0 6-15,2-2 9 0,0-1 8 0,-3-1 7 16,1 0 8-16,-4 0 4 0,0-1 7 15,-3 1 10-15,0 0 4 0,0 1 7 0,-5 1 0 16,2 2 0-16,-5 2 8 0,-1 0-3 0,0 3 2 16,0 2-6-16,-3 1-15 0,-3 1-4 0,1 1-15 15,-2 2-8-15,-2 0-7 0,0 0-13 0,1 5-4 16,-4 2-4-16,6 1-1 0,-4 3 5 0,-2 1 6 16,1 2 0-16,4 1 0 0,-2 2-1 0,0 1 0 15,0 2 1-15,4 0-2 0,0-2 1 16,3-1-5-16,2 0-4 0,0-2-7 0,2-2-9 15,3-2-1-15,2-1-3 0,4-1 3 16,3-2 2-16,-2-1 2 0,2-2-4 0,4-4-11 16,2 0-14-16,1 0-32 0,2-4-65 0,4-4-132 15,1 0-227-15,-7 0-431 0,-8 2 181 0</inkml:trace>
  <inkml:trace contextRef="#ctx0" brushRef="#br4" timeOffset="159276.84">478 10985 2168 0,'0'0'107'0,"0"0"-22"16,0 0 24-16,0 0 2 0,0 0-18 0,0 0-41 15,0 0-20-15,0 0-17 0,0 0-9 0,0 0-9 16,0 0-4-16,0 0 1 0,0 0-9 0,-116 76 5 16,110-51 3-16,-1 0-1 0,5 0 4 15,2-1-4-15,0-1-4 0,5-1-3 0,4-2 0 16,2-2-2-16,3 0-2 0,-2-5 0 0,3 0-5 15,0-5-1-15,4-2 4 0,-3-4 4 16,2-2 3-16,1-1 6 0,0-6 0 0,-2-2 5 16,-2-3 9-16,0 0 3 0,-2-2 9 0,-3 0 4 15,-2-2 6-15,-3 1 2 0,0-1 1 0,-2 1 1 16,-2 1-4-16,-1 0-4 0,0 2-3 0,0 0-4 16,0 2-10-16,0 1 2 0,-1 3-3 15,1 3-7-15,0 0 5 0,0 3-18 0,-1 0-15 16,1 0-18-16,0 3-15 0,0 1 7 0,0 3 12 15,0 3 19-15,3 2 14 0,2 2 9 0,4 1 0 16,-2 0 1-16,1 1 1 0,2 1-1 16,2-4 0-16,1-1-4 0,3-3 1 0,-1-2-3 15,0-1-1-15,0-4 2 0,1 0 6 0,-1-2 10 16,0 0 12-16,-2-5 14 0,1-3 12 0,-3-3 5 16,-2 0 0-16,0-3-4 0,-3 0-1 0,-1-1 1 15,-2 1 0-15,-2 0-6 0,-1-3-5 16,0 1-16-16,0-1-7 0,-5-1-5 0,0-2-6 15,-5 2-2-15,0-1-6 0,-1 1-3 0,-4 0-13 16,0 4-2-16,-4 0-6 0,4 3-12 16,-1 4 6-16,2 3-9 0,-2 3 5 0,2 1 4 15,1 0 2-15,0 4 0 0,3 3-4 0,0 2-1 16,3 3-8-16,1 1 1 0,0 0-1 0,2 1-2 16,4 0-3-16,2-1-1 0,0 2 1 15,5-4 2-15,2 0 11 0,0-3 7 0,2-1 10 16,-1-1 10-16,1-3 7 0,0-3 11 0,-1 0 15 15,0 0 16-15,1-6 9 0,0-1 12 0,1-3-5 16,0-1-9-16,-1-3-4 0,2 1-9 0,-2-1-5 16,-1 0-3-16,1 0-2 0,-1 2-4 15,0-1-4-15,0 1-4 0,-1 2-9 0,-1 2-3 16,1 2-5-16,-2 1 0 0,1 3-6 0,1 0-4 16,-2 2-4-16,0 0-5 0,1 4 4 0,1 1 0 15,-1 4 4-15,0 2-2 0,-1 0 2 0,2 2-1 16,-1 1-1-16,-2 1 4 0,-1 1-2 15,0 0 5-15,0 0 1 0,-3 0 4 16,5 1 3-16,-5-4 2 0,3 0 5 0,-1-2-2 0,-2-3 1 16,1-2-2-16,1-2-1 0,-3-2-3 15,2-1 2-15,1-1 8 0,0 0 19 0,-3 0 28 16,3-3 18-16,-2-3 8 0,1-1-8 16,0-3-19-16,3-2-20 0,-4-1-12 0,4-5-8 15,-2 2-6-15,4 0 2 0,-2-1-10 0,0-1-6 16,4 2 1-16,-4 4-9 0,-1 1 5 0,0 3-1 15,-2 3-4-15,-2 3-10 0,2 1-23 0,-3 1-29 16,2 0-18-16,0 2-2 0,1 3 16 16,-2 3 25-16,3 1 17 0,0 4 17 0,-2 1 2 15,2 2 3-15,1 0 4 0,0 2-1 0,1 0 1 16,0-1 2-16,1 0 2 0,2-1 2 0,2-2-6 16,1-1-4-16,-1-3-2 0,2-2-2 0,-2-1 6 15,1-4 8-15,-2-1 9 0,1-2 17 16,0 0 16-16,-2-4 23 0,0-2 19 0,-4-2 10 15,1-1-1-15,0-1-16 0,-2-3-16 0,0-1-14 16,0-2-11-16,-3 0-4 0,1 0-10 0,0-1-7 16,4 1-7-16,-3 0-4 0,3 0-3 15,-2 2 3-15,3 2-5 0,-3 3-2 0,4 1-4 16,-3 2-11-16,0 3-6 0,0 1-11 0,-1 2-7 16,-1 0 3-16,4 2 10 0,-3 3 13 15,2 2 11-15,-2 1 7 0,2 3 1 0,-2-1-2 16,4 1-3-16,-4 2 2 0,1 1-3 0,1 1 3 15,-2 0 1-15,-1 1-3 0,2-1 5 0,-2 1-3 16,-2-2 3-16,1 1 9 0,1-2-1 0,-3-1 4 16,2-2-1-16,-2-1 1 0,0-2-2 0,0-2 4 15,0-1 7-15,0-2-2 0,0-2 9 16,0 0 6-16,0 0 1 0,0 0 0 0,0-1-6 16,1-2-14-16,-1-2-9 0,1-2-9 0,0-1-5 15,1-3 0-15,3 0-4 0,-2-3-1 0,1-3-6 16,4-2-3-16,0 0-4 0,1-3-9 15,1-2-5-15,2 0-7 0,-1-3 3 0,2 0 6 16,-2 0 14-16,1 2 10 0,-3-1 11 0,0 1 14 16,-2 0 5-16,1 0 10 0,-3 0 10 15,0 1 7-15,-2 0 5 0,-1 2 2 0,-1 2-3 16,-1 2-2-16,-1 5 4 0,1 3 1 0,0 2 8 16,-3 5 1-16,1 1-9 0,1 2-22 15,-2 0-28-15,0 2-29 0,0 4-27 0,1 5 0 0,-4 5 7 16,4 6 18-16,-3 5 17 0,0 4 11 15,1 1 3-15,0 1-5 0,3 3 6 0,-2-2-9 16,2 1-6-16,-1-1-22 0,2 1-15 0,0-4-12 16,0-2-19-16,0-4-6 0,3-3-16 0,0-3-13 15,4-4-4-15,-2-1-6 0,2-4-8 0,3-5-2 16,0-2 15-16,-1-3 38 16,-1 0 59-16,4-3 51 0,-1-5 32 0,-1-3 14 0,1-3-4 15,0-1 2-15,1-2 7 0,-1-2 13 0,-1 1 7 16,0 1 1-16,-2-1 8 0,0 4-2 15,-4 2 6-15,1 2-1 0,-3 4-11 0,0 2-13 16,0 2-19-16,0 2-25 0,-1 0-29 0,-1 0-17 16,2 6-2-16,0 0 14 0,1 4 19 0,2 2 13 15,-3 2-3-15,1 3-6 0,2-2-7 16,-2 4-10-16,5-2-1 0,-4 1-7 0,3-1 3 16,1-1-4-16,0 0 0 0,-1-4-15 0,3 1-20 15,-1-1-30-15,3-3-47 0,0-2-34 16,0-3-62-16,1-1-79 0,-1-3-105 0,-3 0-25 15,-1 0-349-15</inkml:trace>
  <inkml:trace contextRef="#ctx0" brushRef="#br4" timeOffset="159476.15">1341 10830 2522 0,'0'0'-127'16,"0"0"19"-16,0 0 71 0,0 0 94 0,0 0 17 16,0 0-3-16,0 0-19 0,144 6-29 0,-103-10-16 15,4 1-27-15,1 0-47 0,0 2-96 16,-1 1-226-16,-10 0-177 0,-11 0-763 0</inkml:trace>
  <inkml:trace contextRef="#ctx0" brushRef="#br4" timeOffset="159885.2">2082 10907 2365 0,'0'0'62'0,"0"0"-22"16,0 0 20-16,0 0-3 0,0 0-33 15,0 0-16-15,0 0-10 0,0 0-4 0,0 0-10 16,0 0 6-16,-118 89 3 0,113-70-4 0,-3 3 3 15,0-2-3-15,5 1 3 0,0-3-3 16,2-1-2-16,1-2-4 0,0-1-7 0,4-1-3 16,0-3-7-16,4-1 1 0,-3-3-5 0,2-1 1 15,1-4 7-15,2-1 11 0,0 0 18 0,0-4 13 16,2-4 6-16,1-4 3 0,1 1-5 16,-3-3 4-16,0 0 2 0,-1-1 8 0,-2 1 8 15,-3-2 9-15,1 0 1 0,-3 3-1 0,4-1-1 16,-5 4-1-16,-1 3-3 0,0 1-1 15,0 2-5-15,-1 4-9 0,0 0-1 0,0 0-15 16,0 0-11-16,0 4-11 0,0 1-14 0,0 3 4 16,0 1 7-16,0 4 12 0,-1 2 8 0,2 2 1 15,-1-1-1-15,0 0-4 0,0 0 2 0,0-1-4 16,2-2-3-16,2-1-9 0,-1 0-18 0,3-2-29 16,1-1-37-16,0-2-39 0,1-2-52 15,1-2-90-15,1-3-132 0,-5 0-92 0,2 0-588 0</inkml:trace>
  <inkml:trace contextRef="#ctx0" brushRef="#br4" timeOffset="160094.54">1893 10710 1995 0,'0'0'611'0,"0"0"-599"0,0 0 4 0,0 0 4 15,0 0-8-15,0 0-5 0,0 0-5 0,0 0-1 16,0 0-6-16,0 0-8 0,0 0-11 0,70 120-26 16,-41-110-39-16,2 0-74 0,0-1-139 15,1 0-197-15,-6-2-387 0,-12-3 241 16</inkml:trace>
  <inkml:trace contextRef="#ctx0" brushRef="#br4" timeOffset="160772.75">1901 10917 1083 0,'0'0'97'0,"0"0"-33"0,0 0 19 0,0 0 7 16,0 0-4-16,0 0 14 0,0 0 20 0,0 0 10 15,0 0-9-15,0 0-10 0,0 0-16 16,0 0-5-16,0 0-4 0,0 0 1 0,84-79 5 15,-77 72-11-15,-2 1-15 0,0 2-19 0,-2 0-17 16,3 2-12-16,-4-1-6 0,1 3-3 0,1-1-4 16,-2 1-2-16,-1 0-4 0,1 0-1 15,3 1-2-15,-2 2 4 0,3 1-1 0,0 2 4 16,3 1 6-16,0 0-4 0,2 3 2 0,0-1-4 16,-1 1 0-16,4-1-4 0,-1 1-4 15,0 2-15-15,-1-3-29 0,1 1-37 0,2 0-62 16,-4-1-95-16,2 0-197 0,-4-3-143 0,-1-1-670 0</inkml:trace>
  <inkml:trace contextRef="#ctx0" brushRef="#br4" timeOffset="162301.23">2247 11240 857 0,'0'0'324'16,"0"0"-85"-16,0 0 20 0,0 0 37 0,0 0-58 15,0 0-92-15,0 0-45 0,0 0-39 0,0 0-22 16,0 0-9-16,0 0-3 0,0 0-3 15,0 0-7-15,2-76-4 0,0 62-10 0,3-1 2 16,-2-2-6-16,4-2-4 0,-1-1 1 0,2-4-1 16,2 2 4-16,-1 0-6 0,0 1 3 15,1 5-9-15,0 3-2 0,-3 4 1 0,-2 2-10 16,2 5-8-16,-4-1-13 0,3 3-16 0,-4 0-13 16,1 3 6-16,2 4 6 0,-3 3 12 0,-1 3 15 15,1 3 2-15,2 2 4 0,-3 1 2 0,2 0 2 16,-3 1 7-16,1-2 4 0,0-2 9 15,0 0 7-15,1-2 0 0,1-2 3 0,-2-3 3 16,0-1 1-16,-1-4 6 0,1 0 9 0,2-2 13 16,-2-2 15-16,1 0 13 0,-1 0 16 15,0 0 9-15,0-2 2 0,3-3-7 0,0-1-18 16,1-1-22-16,2-4-18 0,0 0-11 0,-2-2-8 16,4 0 0-16,-1 0-1 0,0 0-3 15,0-2-2-15,1 1-5 0,1 2-1 0,0 0 0 16,0 3-2-16,-1 3-1 0,-1 1-5 0,-2 2-4 0,0 2-6 15,1 1-6-15,-3 0-9 0,3 0-6 16,-4 0-3-16,4 1-4 0,-3 4 1 0,3 0 5 16,-4 2-2-16,3 2 1 0,-3-1 3 0,2 0-7 15,0-1-4-15,3 0-10 0,-2 0-16 16,0 0-18-16,3-1-9 0,1-1 8 0,-1-2 10 16,1 0 25-16,1-3 22 0,-1 0 14 0,1 0 20 15,0 0 12-15,-1-5 15 0,0-1 13 16,0-1 17-16,0-1 15 0,-2-1 17 0,-1 0 20 15,-1-2 6-15,1 1 10 0,-4-3-2 0,3 0-7 16,-3 1-14-16,-1-3-14 0,2 0-21 0,-2 0-16 16,-1 2-9-16,0-3-8 0,-1 4-3 15,0-1-6-15,0 1-6 0,-2 5-2 0,-4 1 0 16,4 3 8-16,-3 2-8 0,0 1-14 0,2 0-20 16,-3 5-16-16,2 3-8 0,-3 4 7 15,0 5 10-15,2 2 3 0,-1 4 4 0,2 1-4 16,1 3 0-16,-2 2 0 0,4 0 4 0,-1 3 1 15,2 1-4-15,2-1 4 0,-2 0 2 0,4 2 3 16,2-1 8-16,0 0 4 0,-1-1 2 0,2-1 2 16,-1-2 5-16,2-1-2 0,-1-1 3 0,-4-3 3 15,3-2 2-15,-3-1 5 0,-3-4 2 0,1-2 9 16,-1-2 6-16,-1-4 12 0,-4-2 1 16,-5-2-5-16,-5 0-11 0,0-3-14 0,-4-2-8 15,-3 0 1-15,-1 0 0 0,1-6-5 0,3-1-1 16,0-4-8-16,2 1-1 0,3-4-1 15,3 0 4-15,0 0 8 0,7 0-4 0,2 1-3 16,2-3-7-16,5 2-6 0,7-2 4 0,5-1-1 16,3 0 5-16,1-1-1 0,2-1-2 15,4 1 2-15,0 0-6 0,1-2-5 0,1 1-6 16,1-1-4-16,0-2 2 0,0 1-1 0,-2 1 5 16,-5-1 9-16,4 0 7 0,-5 0 13 0,-3 0 6 15,-4 1 5-15,2-1 6 0,-5 2 2 0,-2-3 6 16,1 1-4-16,-2-2-3 0,-5 1-3 15,3 0-5-15,-6 2-2 0,-1 0-6 0,3 1-1 16,-3 4 1-16,0 0 4 0,-3 4 10 0,1 4 3 16,-5 4-2-16,2 0-10 0,-2 2-18 0,-3 1-14 15,2 0-9-15,0 6-4 0,1 2 1 0,-3 5 4 16,2 2 4-16,-1 1 4 0,4 2 4 16,-2 2 2-16,0-1 0 0,5 1-2 0,1 0-1 15,1-1-3-15,0-2-1 0,0 0 3 0,5-2 0 16,0-2 0-16,3 0 0 0,-2-3 0 15,2 0-1-15,1-3 12 0,2-2 7 0,-1-3 13 16,0-1 13-16,2-1 6 0,-2 0 7 0,2-3-1 16,-1-3-1-16,1-3 1 0,0-1-6 15,-1-2 0-15,0 1-1 0,1-3-9 0,-2-1 0 16,0-1-8-16,5-2-8 0,-8 3 2 0,6-2-6 16,-3 4 1-16,-4 2-1 0,2 2 0 0,-2 4-2 15,-1 0-3-15,-3 1-1 0,2 3-8 16,-3 1-9-16,0 0-11 0,0 0-7 0,0 4 1 0,0 0 13 15,1 3 11-15,2 2 11 0,-2 3 5 16,-1 0-4-16,0 1 0 0,0 1-5 0,3-2-3 0,-1 2-3 16,-1-2-2-16,4 0 4 0,-3-3 0 15,3-1 1-15,-1 0-5 0,4-3-3 0,-5 0 0 16,3-1 4-16,0-3 10 0,-3 0 9 0,5-1 16 16,-2 0 9-16,-2-5 9 0,3-1 5 15,2-1-7-15,-2-2-6 0,-1 0-7 16,-1 0-3-16,4-1-1 0,-4-3 4 0,-1 0-2 15,3 0-3-15,-5-1-3 0,6 0-2 0,-2-1-3 16,-2 0-3-16,2 0 2 0,0 2-4 0,-3 0 0 16,2 4 3-16,-4 4 5 0,-1 1 5 0,0 3 6 15,-1 1 6-15,0 0-9 0,0 0-7 0,0 3-11 16,0 1-9-16,0 3 4 0,0 1 5 16,0 3 6-16,0 1-1 0,0 0-2 0,0-1-5 15,0 0-2-15,2 1-1 0,3-2-2 0,-2 0 1 16,0-2-3-16,5-2-10 0,-2 0-24 15,-1-1-30-15,3-3-51 0,0-1-75 0,2-1-149 16,-4 0-251-16,0 0-833 0</inkml:trace>
  <inkml:trace contextRef="#ctx0" brushRef="#br4" timeOffset="162451.81">3415 10587 2529 0,'0'0'-25'0,"0"0"12"0,0 0 21 0,0 0-17 16,0 0-29-16,0 0-25 0,0 0-29 16,0 0-72-16,0 0-178 0,0 0-168 0,0 0-771 0</inkml:trace>
  <inkml:trace contextRef="#ctx0" brushRef="#br4" timeOffset="163071.91">3432 10996 2272 0,'0'0'29'0,"0"0"16"0,0 0 62 15,0 0 39-15,0 0-31 0,0 0-27 0,0 0-9 16,0 0-9-16,0 0-14 0,0 0-14 0,0 0-9 16,0 0-7-16,0 0-2 0,0 0-4 0,103-81 8 15,-93 70-10-15,1-3-3 0,-1-1 2 16,0 0-12-16,1-3 6 0,0-2-4 15,-2-2-4-15,4-3-1 0,-2-4-4 0,3-1-1 16,-3-1-6-16,-2 1 3 0,-2 0-5 0,-1 5 0 16,-4 2 5-16,0 3 1 0,1 4 4 15,-3 3 2-15,0 4 3 0,-3 4-7 0,0-1 5 16,0 5-8-16,-5 1-7 0,0 0-7 0,-1 4-11 16,-4 7 1-16,2 2 0 0,-5 6 13 0,2 3 4 15,-2 2 2-15,2 1 11 0,2 4-1 0,1-1 2 16,-1 0 5-16,3 2-1 0,0 1-2 0,2-2 7 15,4-1-1-15,1-3-2 0,2-2 5 16,1 0-10-16,2-2-3 0,4-3-4 0,-1-1-3 16,2-1-2-16,2-4-5 0,-1-2 4 0,4 0-2 15,-2-3 2-15,5-2 1 0,-3 0 5 0,4-1-4 16,-3-3 8-16,5-1 2 0,-1 0-6 0,1-6 9 16,1-1-6-16,0-1 5 0,2-2 0 15,1-1 3-15,-2-1-1 0,4-4 0 0,-2 0 2 16,-2-1-6-16,-2 0 2 0,0-1 0 0,-6 2-1 15,0 2 3-15,-3-1 3 0,-2 2 6 16,-1 0 1-16,-5 3 6 0,-1 0 1 0,-1 3 3 16,0 1 1-16,-3 2 0 0,-4 1-5 15,-1 2-7-15,2 1-1 0,-3 0-11 0,0 2 1 0,0 3 0 16,0 3-6-16,-1 2 5 0,0 1-1 16,1 0 0-16,3 3-1 0,-3 0 3 0,1 1-4 15,0 0 1-15,5 2 0 0,-4-1 2 0,5 1-3 16,2-3 0-16,0-1-1 0,0-2-12 0,2 1-5 15,6-3-15-15,-1 0-21 0,-1-1-15 0,4-1-27 16,6-1-41-16,-3-4-79 0,6-1-167 16,-7-1-257-16,-1 0-821 0</inkml:trace>
  <inkml:trace contextRef="#ctx0" brushRef="#br4" timeOffset="163280.07">4270 10772 2941 0,'0'0'126'0,"0"0"13"0,0 0-5 0,0 0-45 15,0 0-33-15,0 0-21 0,0 0-16 16,0 0-8-16,0 0-2 0,0 0-1 0,0 0-1 16,0 0-5-16,0 0 0 0,0 0-4 0,46-40-1 15,-40 39-7-15,1 1-19 0,-4 0-29 16,3 0-41-16,-3 0-59 0,2 0-106 0,-1 5-211 15,-3-2-277-15,0 0-799 0</inkml:trace>
  <inkml:trace contextRef="#ctx0" brushRef="#br4" timeOffset="163559.94">4195 11043 2055 0,'0'0'130'0,"0"0"8"0,0 0 26 16,0 0-15-16,0 0-51 0,0 0-29 0,0 0-18 16,0 0-10-16,0 0-8 0,0 0-7 15,0 0-4-15,0 0-8 0,0 0 2 0,0 0-3 16,55 14-3-16,-52-14 0 0,-3 0-1 0,0 0 2 16,0 0 3-16,0 0 5 0,0 1-2 0,0-1-3 15,-4 0-3-15,1 0-9 0,-2 0-2 0,2 0-3 16,-1 1-2-16,-1-1 0 0,3 0-7 15,-2 0-8-15,0 0-17 0,2 0-25 0,0 0-36 16,0-1-58-16,-2-2-93 0,2 1-256 0,2-1-203 16,-2 2-568-16</inkml:trace>
  <inkml:trace contextRef="#ctx0" brushRef="#br4" timeOffset="164125.17">3177 10735 1251 0,'0'0'222'16,"0"0"-8"-16,0 0 1 0,0 0-29 0,0 0-63 16,0 0-38-16,0 0-22 0,0 0-9 15,0 0-7-15,0 0-4 0,0 0 1 0,0 0-10 16,0 0-6-16,77-3-7 0,-70 7 0 0,-5-1-3 16,0 1-3-16,1-2 2 0,-3 2-3 0,0-2 5 15,0 0 4-15,0 0 3 0,0 1 0 16,-4 0 3-16,2 0-3 0,-2 0-5 0,-2-1 1 15,2 1-11-15,-2-1-1 0,0 0-1 0,2-1-2 16,0 0 3-16,-1-1 0 0,3 0 3 0,0 0 1 16,-2 0 4-16,2 0-1 0,1-1-1 0,1-1-8 15,-1-1-4-15,0 1-5 0,1-1-13 16,0 0 1-16,0 1-16 0,0-2-11 0,0 2-14 16,0 0-39-16,0 0-57 0,0 1-88 0,0 0-155 15,2 0-193-15,-2-1-819 0</inkml:trace>
  <inkml:trace contextRef="#ctx0" brushRef="#br4" timeOffset="190359.45">8051 2238 939 0,'0'0'120'0,"0"0"2"16,0 0 26-16,0 0 31 0,0 0-11 15,0 0-43-15,0 0-29 0,0 0-16 0,0 0-17 16,0 0-4-16,0 0-6 0,0 0-9 16,-4-1-2-16,4 0 5 0,2 1 11 0,-2 0 3 15,0 0 0-15,1 0-9 0,-1 0-7 0,0 0-6 16,0 0-8-16,0 0-2 0,1 0-4 0,0 0 3 16,2 0-4-16,-1 0 0 0,1 0-1 0,-1 0-10 15,1 1 2-15,1 0-4 0,-2 0-3 16,-1 2-2-16,4-1 2 0,-2 0-6 0,0 1-1 15,1 0 4-15,-1 1-8 0,0 0 3 0,1 1-6 16,-1 0-3-16,1 2-4 0,2-2-4 0,-3 2-12 16,4 0-25-16,-1-1-21 0,1 1-27 0,1-2-24 15,-1 1-20-15,1 0-24 0,-2 1-32 16,4-1-28-16,0 1-37 0,-1 0-77 0,-1 2 1 16,-2-1 8-16,0-4-48 0</inkml:trace>
  <inkml:trace contextRef="#ctx0" brushRef="#br4" timeOffset="190560.54">8218 2568 928 0,'0'0'143'0,"0"0"-64"16,0 0 32-16,0 0 41 0,0 0-25 0,0 0-49 16,0 0-33-16,0 0-1 0,0 0 16 0,0 0 2 15,0 0 2-15,0 0-21 0,0 0-19 0,0 0-6 16,40 8-11-16,-33-7-10 0,1 0-10 0,-2 0-18 15,2 1-29-15,1 1-35 0,0 0-52 16,1 1-64-16,0 1-56 0,-1 4-68 0,0 0 37 16,-5-2-227-16,2-1 525 0</inkml:trace>
  <inkml:trace contextRef="#ctx0" brushRef="#br4" timeOffset="190751">8431 2813 870 0,'0'0'320'15,"0"0"-232"-15,0 0 44 0,0 0 22 0,0 0-9 16,0 0-50-16,0 0-56 0,0 0-17 0,0 0 10 16,0 0 5-16,0 0 8 0,0 0-4 0,0 0-16 15,26 3-12-15,-19-2-13 0,-3 1 0 16,4 0-15-16,-2-1-17 0,0 1-33 0,3 1-55 16,1 0-56-16,-1 2-77 0,0-1-92 0,-1 2-5 15,1-1-206-15,-4-3 410 0</inkml:trace>
  <inkml:trace contextRef="#ctx0" brushRef="#br4" timeOffset="190936.5">8614 2978 1428 0,'0'0'90'0,"0"0"33"16,0 0 8-16,0 0-7 0,0 0-37 16,0 0-39-16,0 0-17 0,0 0-1 0,0 0-8 15,0 0-1-15,0 0 1 0,0 0 2 0,0 0 0 16,0 0-7-16,30 9-7 0,-24-8-13 15,2 1-11-15,-1-1-22 0,-1 0-40 0,2 2-56 16,-2-1-84-16,1 1-125 0,0 1-98 0,-5-2-536 16</inkml:trace>
  <inkml:trace contextRef="#ctx0" brushRef="#br4" timeOffset="191144.01">8826 3204 1125 0,'0'0'400'16,"0"0"-414"-16,0 0 38 0,0 0 20 16,0 0 34-16,0 0-19 0,0 0-14 0,0 0 15 15,0 0 16-15,0 0-8 0,0 0-12 0,0 0-15 16,0 0-19-16,0 0-8 0,46 3-7 16,-37 0-9-16,-5-2-17 0,3 1-22 0,-2 1-46 15,1-1-70-15,2 1-80 0,-4 2-125 0,2 1-29 16,-3 0-23-16,-1-3 19 0</inkml:trace>
  <inkml:trace contextRef="#ctx0" brushRef="#br4" timeOffset="191334.54">8944 3366 589 0,'0'0'372'0,"0"0"-174"0,0 0 23 0,0 0-1 0,0 0-24 16,0 0-57-16,0 0-39 0,0 0-2 15,0 0-9-15,0 0-21 0,0 0-15 0,0 0-9 16,0 0-16-16,16 5-4 0,-13-2-7 0,-1-2-9 15,2-1 3-15,0 2-6 0,-3 0-6 16,2-1-10-16,2 1-21 0,-3 2-39 0,1-1-57 16,3 1-64-16,-2 1-72 0,4-1-71 0,-2 2-94 15,0-1 46-15,-2-3-251 0</inkml:trace>
  <inkml:trace contextRef="#ctx0" brushRef="#br4" timeOffset="191609.91">9188 3513 1639 0,'0'0'237'0,"0"0"-36"16,0 0 2-16,0 0-29 0,0 0-50 16,0 0-40-16,0 0-19 0,0 0-9 0,0 0-16 15,0 0-12-15,0 0-10 0,0 0-8 0,0 0 1 16,0 0-1-16,1 21-1 0,2-17-1 16,0 2 0-16,0 0-4 0,1 1 2 0,0 2 1 15,-1-2-7-15,4 1 2 0,-4 0-4 0,4 0 2 16,-2-1-4-16,2 1-1 0,2-3-6 0,-3 2-7 15,0 0-2-15,2 0-9 0,-1 0-9 0,-1 1-6 16,2-1-11-16,-4 1-10 0,3-1-6 16,1 0-14-16,-5 0-12 0,1 0-14 0,-1 1-27 15,-1 0-21-15,-1-2-53 0,-1 1-107 0,0 0-102 16,0-2-22-16,-1 0-154 16</inkml:trace>
  <inkml:trace contextRef="#ctx0" brushRef="#br4" timeOffset="193460.94">7960 2244 452 0,'0'0'241'15,"0"0"-73"-15,0 0 41 0,0 0 9 0,0 0-101 16,0 0-74-16,0 0-37 0,0 0-9 16,0 0 20-16,0 0 2 0,0 0-1 0,0 0 3 15,0 0-10-15,20-30-2 0,-12 30 2 0,-2 0-2 16,0 2 0-16,0 1 5 0,-1 2-5 0,2-2 6 16,-5 1 7-16,0 0 7 0,0 0 20 0,-1 0 12 15,-1-2 19-15,0 1 12 0,0-1 3 16,0 0 1-16,-3 2-15 0,0-1-12 0,-1 0-13 15,-3-1-9-15,3-1-6 0,-1 1 1 0,-3-2-6 16,2 0-5-16,-2 0-1 0,-1 0-9 16,1 0-2-16,2 0-2 0,0-2-4 0,0-1-8 15,2 0-2-15,0 1-4 0,2-2-6 0,0 2-3 16,1 1-7-16,1 0-10 0,0 0-8 0,0-1-4 16,0 0 5-16,1 0 2 0,4-2 9 0,0 1 1 15,3-1 1-15,2 0 3 0,0 0-3 0,1 0 5 16,-1 1-4-16,1-1 6 0,0 2-4 15,0 1 0-15,-1 1-6 0,-3-2-17 16,3 2-3-16,-5 0-5 0,-2 2 5 0,0 0 10 16,-3 3 14-16,0-2 13 0,0 4 16 0,-3-1 8 15,-3 4-1-15,-2-1 3 0,0 0-3 0,-2 0 2 16,0 0-4-16,-1-1-5 0,1-2 0 0,0 1-1 16,-1-1 5-16,1-1 1 0,1-2 4 0,-2-2 4 15,5-1 10-15,1 0-1 0,1 0-3 16,4 0-5-16,0-2-32 0,0-3-11 0,0-1-7 15,0-3-2-15,0-1 15 0,0-2 4 0,0-1 3 16,2-1-4-16,5-1 7 0,-2 1 1 16,1 2 1-16,3-3 5 0,-3 3-1 0,1 2 2 15,2 1 0-15,0 1 9 0,-1 1-9 0,0 0 6 16,2 3-8-16,-3 1-18 0,1 2 3 0,-2 1-15 16,0 0 4-16,0 0-1 0,-2 2 6 0,0 2 1 15,-2 1 4-15,1 1 19 0,-3 1 5 16,0 0 22-16,0 1 8 0,0 1 4 0,-4 1-1 15,-1 0-1-15,0-1-7 0,-2 1-10 0,-2-2 1 16,1 1-4-16,1-4 6 0,-2 1 6 16,2-3 1-16,2-1-1 0,0 0 2 0,1-1 4 15,-2-1-9-15,6 0 5 0,0 0-9 0,0 0-8 16,0-3-6-16,-2 0-15 0,2-2-3 0,-2-2-7 16,1 0 4-16,0-4 1 0,1 1-2 0,0-4 5 15,0 1-3-15,0 0 4 0,0 0 2 0,0-1 3 16,2 2-9-16,2 2 0 0,1 2-10 15,-1 3-9-15,-1 1 2 0,2 2-7 0,-1 2-1 16,1 0-4-16,0 0 10 0,3 3 0 0,-4 4 12 16,3 1 15-16,-2 2 1 0,0 4 2 15,1 1-1-15,-4-1 3 0,0 1-4 0,-2-1 13 16,0-2 7-16,-2 2 2 0,-2-4 13 0,0 1-1 16,-3-2 3-16,3-2 4 0,-3-2-5 0,2-1-3 15,-3 1-1-15,5-3 3 0,-2 0-7 0,1-2 4 16,-1 0-6-16,3 0-8 0,-2-2-6 15,2-1-4-15,-2-2-9 0,0-1-8 0,2 1 4 16,-2-4-12-16,3 1 2 0,-2-2-1 16,2 0-8-16,0-2 7 0,-1 0-2 0,2 1 8 15,0 2-6-15,0 2 0 0,0 0-12 0,0 3-16 16,2 0 4-16,2 2-11 0,-2 0 4 0,2-1 0 16,2 3-5-16,-1 0-1 0,0 0 1 15,2 0 9-15,0 5 1 0,0 1 7 0,2 0 5 0,0 2 3 16,-3-2 1-16,-1 3 11 0,2 0 3 0,-3 0 1 15,-3 0 15-15,0-1 2 0,-1 0 14 16,0-1 15-16,-2 1 4 0,-3-1 4 0,-4 1 10 16,2-1 0-16,-3 1-5 0,-1-3 1 0,2-1-14 15,-1 0-4-15,0-3-6 0,-1 0-4 16,-2 0-1-16,2-1 1 0,1 0 2 0,1 0-8 16,1-1-4-16,-2-2-7 0,3-2-5 0,1-1-3 15,0 1-1-15,1-2-4 0,0 0-8 0,3-4 5 16,-1 2-6-16,2 0-3 0,0-1 5 15,1-1-6-15,0 3-6 0,2-1-3 0,2-1 2 16,3 4 0-16,2-1 10 0,0 0 6 0,1 4-2 16,2-1 10-16,1 3-6 0,-2 1 4 15,2 0-1-15,0 0-6 0,1 3-2 0,-4 2-12 16,0 0 0-16,-2 1-4 0,0-1 7 0,-3 2 5 16,0-1 7-16,-1-1 4 0,-3 0 6 0,-1 0 17 15,0 0 2-15,0 2 15 0,0 0 0 0,-7 2-2 16,1-2-2-16,-1 0-2 0,-4-1-4 15,2 0-7-15,-1 0 4 0,0-2-5 0,-2 0 7 16,0-2 1-16,1-2 1 0,1 0 0 0,3 0-7 16,-3-1-2-16,5-4-13 0,0-1-5 0,0 2-5 15,0-3-1-15,3 1 5 0,0-1-1 0,-2 1-1 16,4-3-8-16,0 1-4 0,0 0-8 16,3 0 2-16,2-1 2 0,0-1-6 0,1 3 12 15,3 0 4-15,-1 1 6 0,2 1 9 0,0 1 11 16,3 0-11-16,-3 2 2 0,1 1 4 15,-1 1-19-15,-3 0 10 0,1 1-6 0,-2 2-11 16,0 3 6-16,-2-1 2 0,0 1-1 16,-2 2-9-16,-2-1-15 0,0 5-54 0,0 2-92 15,-4 3-167-15,1-4-166 0,2-3-656 0</inkml:trace>
  <inkml:trace contextRef="#ctx0" brushRef="#br4" timeOffset="194165.02">9166 3762 1511 0,'0'0'87'0,"0"0"-180"0,0 0 32 0,0 0 36 16,0 0 34-16,0 0-11 0,0 0-2 0,0 0 9 16,0 0 16-16,0 0 7 0,0 0 2 0,0 0-2 15,0 0-5-15,0 0-5 0,61 36-13 16,-54-32-8-16,2-1-28 0,-2 1-53 15,1-2-94-15,-2 1-146 0,-2 0-219 0,-2-2 126 0</inkml:trace>
  <inkml:trace contextRef="#ctx0" brushRef="#br4" timeOffset="196479.7">7049 2092 1395 0,'0'0'110'0,"0"0"28"0,0 0 58 0,0 0 19 16,0 0-40-16,0 0-45 0,0 0-33 0,0 0-15 15,0 0-13-15,0 0-8 0,0 0-15 0,0 0-7 16,0 0-18-16,0 0-10 0,3-2 12 16,-3 4-17-16,0 1 7 0,-3 1 0 0,-1 3-13 15,-1 4 6-15,-3 2-1 0,-3 2-1 0,-1 3-5 16,-5 0 4-16,3 0-9 0,-3 2 0 0,0 0 3 15,0-1-4-15,0 1-1 16,0-2-4-16,2 0-1 0,-1 0-6 0,3-2 0 0,0-1-6 16,2-2-14-16,-1-1-10 0,5-2-28 15,-1-3-43-15,6-1-64 0,-2-1-82 0,2-3-105 16,-1 0-127-16,1 1 51 0,1-3-241 0</inkml:trace>
  <inkml:trace contextRef="#ctx0" brushRef="#br4" timeOffset="196750.45">6691 2166 2169 0,'0'0'-51'0,"0"0"2"15,0 0 27-15,0 0 51 0,0 0 30 0,0 0 5 16,0 0 16-16,0 0 3 0,0 0-17 0,0 0-1 15,0 0-14-15,0 0-4 0,135 73-4 16,-112-64-9-16,0-1-7 0,3-1-4 0,-1 0-7 16,0 0-6-16,0 0-3 0,0-2-7 0,-4 1-6 15,0 0-16-15,-2-2-16 0,-4 1-30 16,-1 1-32-16,-2-2-43 0,-2 2-88 0,-3 0-113 16,2 1-180-16,-3-2-18 0,-3-3-191 0</inkml:trace>
  <inkml:trace contextRef="#ctx0" brushRef="#br4" timeOffset="197235">7244 1991 552 0,'0'0'306'16,"0"0"12"-16,0 0 8 0,0 0-36 0,0 0-74 15,0 0-58-15,0 0-27 0,0 0-6 0,0 0-13 16,0 0-4-16,0 0-21 0,0 0-19 16,0 0-9-16,0-15-8 0,0 16-14 0,0 2-16 15,0-1-2-15,0-1-26 0,0 1 10 0,0 1-2 16,0 1 1-16,0 3 11 0,0 1-9 15,0 4 11-15,1-1-4 0,1 2 2 0,-2 0 2 16,0 0-13-16,0 3 1 0,0-2-5 0,0 1 3 16,0-2-9-16,0-2-14 0,0 2-15 15,0-2-26-15,0-1-13 0,0-1-29 0,1 0-28 16,-1-1-51-16,1 0-79 0,0 0-110 0,1-2-171 16,-1-2-59-16,-1-2-44 0</inkml:trace>
  <inkml:trace contextRef="#ctx0" brushRef="#br4" timeOffset="197529.08">7072 2128 1267 0,'0'0'168'0,"0"0"-44"15,0 0 17-15,0 0-7 0,0 0-44 16,0 0-29-16,0 0 3 0,0 0 11 0,0 0 17 0,0 0-4 16,0 0-14-16,0 0-11 0,0 0-9 15,0 0-2-15,90-15-14 0,-74 13-2 16,0-2-10-16,1 0-12 0,0 2-5 0,2-3 0 0,-3 1-11 16,3 1-2-16,-3-3 2 0,0 3-26 15,-2-1-20-15,-3 2-52 0,-2 1-99 0,-1 1-138 16,-4 0-234-16,-1 0-570 0</inkml:trace>
  <inkml:trace contextRef="#ctx0" brushRef="#br4" timeOffset="200110.87">9239 3735 758 0,'0'0'228'0,"0"0"-43"0,0 0 20 15,0 0 9-15,0 0-47 0,0 0-42 0,0 0-28 16,0 0-11-16,0 0 1 0,0 0-15 16,0 0-11-16,0 0-15 0,0 0-13 0,0 0-10 15,-21-33-6-15,21 33-2 0,0 0-11 0,0 0-1 16,0 0-5-16,0 0-5 0,0 0-1 16,0 0-6-16,0 1-5 0,0 0-9 0,0 2 11 0,0 1 15 15,3 3 14-15,2 2 12 0,-2 0-2 16,4 3-11-16,-3-1-3 0,4 2 1 0,-2 0-5 15,-1 0 3-15,2 2-2 0,-4-2-3 0,2 0 4 16,0-1-2-16,0-1 1 0,-1-2-3 16,-2-1 2-16,2-2-2 0,-1-3 0 0,-1-1 5 15,-1-1 2-15,0-1 23 0,-1 0 28 0,2 0 30 0,-2 0 17 16,0-1 4-16,0-2-18 0,0-2-32 16,-2 0-17-16,0-5-25 0,0 1-7 15,-3-1-4-15,2-2 0 0,-1 0-3 0,-1-1-3 0,3-2 10 16,-6 1-9-16,5 2 3 0,-4-2-2 15,1 1-2-15,1 1 1 0,-1 2 2 0,1 2 0 16,3 2-5-16,-3 2 6 0,4 3-5 0,0-1 0 16,0 2-5-16,1 0-13 0,0 0-12 15,0 0-15-15,0 2-12 0,0 0-11 0,0 0 10 16,0 2 15-16,2 3 18 0,4-1 17 0,-2 3 6 16,4 1 0-16,-2-1-6 0,1-1 7 0,0 0-2 15,2 0 1-15,-4 0 6 0,3-1-6 0,0-1 1 16,-3 1-2-16,2 0 3 0,-3-3-3 15,0 0 4-15,-2-2 1 0,-2-1-3 0,0 1 9 16,0-2 7-16,0 0 14 0,0 0 15 0,0 0 15 16,0 0 5-16,0-2 2 0,0 0-9 0,0-1-21 15,-2-2-13-15,-2-2-14 0,-1 0-7 0,-4-1-2 16,3 0 1-16,-1-1-4 0,-1 0-6 16,-1-2 6-16,0 0-5 0,2-1 3 0,0 1 7 15,-2 4-3-15,4 0 2 0,0 2 0 0,4 2 2 16,-2 0-2-16,0 3-1 0,3 0-4 0,0 0-12 15,0 0-11-15,0 0-15 0,0 0-18 0,0 0-10 16,0 2 1-16,2 1 14 0,2 2 23 16,0 1 19-16,4 2 10 0,3 0 3 15,-1 3-3-15,3-2 3 0,1 1-1 0,-2-1 0 16,1-1 0-16,0 0-2 0,2 0 2 0,-4-1 0 16,-1 0 2-16,0-2-2 0,-1 0 2 0,-3 0-2 15,-2-1 0-15,-2-1 2 0,0-2 5 0,-2-1 17 16,0 0 15-16,0 0 17 0,0 0 10 0,0 0-10 15,-3-1-15-15,-3-5-20 0,-1-1-14 16,-6-1-7-16,-1-2-2 0,-2 0 2 0,0-1 0 16,-3-1-2-16,3 1 4 0,-4-1-1 0,3-2-2 15,-2 3 2-15,0 1-4 0,6 0 2 0,-3 2 2 16,4 0 1-16,3 2 1 0,5 3-2 16,-2 0-1-16,4 2-7 0,2 1-10 0,0 0-17 15,0 0-20-15,0 0-15 0,2 1 5 0,6 5 14 16,0 1 22-16,3 3 22 0,5 0 4 15,0 0 2-15,3 1 2 0,-2 1 0 0,2-3 0 16,0 1 0-16,-2-2 1 0,2-1-3 0,-5 0 4 16,3-1-1-16,-6-1-4 0,-2 1 4 15,-3-3-2-15,-2 1-2 0,-3-1 3 0,-1-2 6 16,0 0 4-16,0 1 13 0,0-2 12 0,0 0 3 16,-1 0 7-16,-2 0-8 0,-1 0-12 0,-1-3-7 15,-3 0-11-15,-1-2 0 0,-3-1-4 0,-4-2 3 16,4-2-5-16,-4-1-3 0,1-2 4 0,-1-2-4 15,1 0 0-15,-3 0 3 0,5 1-1 16,-4-1-3-16,3 2 8 0,1-1-2 0,3 3 1 16,3 2-1-16,0 3 3 0,4 2 3 15,2 1-3-15,0 2 1 0,1 1-10 0,0 0-8 0,0 0-11 16,0 1-15-16,0 3-12 0,2 1 4 16,3 4 14-16,7 2 14 0,2 4 21 0,5 0 1 15,3 0-5-15,-1 1 4 0,4-1-3 0,0 0-3 16,0 0 5-16,-4-2-5 0,2-2 0 15,-3-1 5-15,-6 1-3 0,3-3-1 0,-6 0 1 16,-3-1-2-16,-2-2 0 0,-1-2-1 0,-3 0 2 16,-2-1 2-16,0-2 10 0,0 0 16 15,0 0 7-15,0 0 11 0,0 0 1 0,-2 0-12 16,-3-4-12-16,-4-1-13 0,2-2-10 0,-5-2-5 16,-3 0 3-16,2-1-4 0,-5-1 0 0,3-1 0 15,-1-1 1-15,-1-1-3 0,3 1 1 0,-3 1 3 16,3 1-3-16,0 0 6 0,0 2-3 0,4 1 2 15,1 1 0-15,1 0 0 0,4 4 2 0,-1 1-5 16,4 0 2-16,1 1-7 0,0 1-4 16,0 0-3-16,0 0-9 0,0 0-9 0,0 1-10 15,3 2 1-15,1 0 6 0,5 4 13 0,0 1 18 16,2 2 6-16,4 3 6 0,0 0 3 16,5 0-5-16,-4 0-2 0,0 1 1 0,-1-2-3 15,-1-1 0-15,-2-1 3 0,-1-1-2 0,-2 1 1 16,0-2 0-16,-5-1 0 0,3-1 0 0,-6-2 0 15,0 0 3-15,0-3 1 0,-1 0 7 16,0-1 9-16,0 0 8 0,0 0 10 0,0 0 3 16,-3-1-10-16,-2-5-15 0,-1 1-10 0,-3-3-11 15,-2 0 1-15,-4-1 3 0,1-2 0 16,1 0-1-16,-3 0-2 0,3-2 2 0,-1-2-2 16,-2 3 4-16,5-1 1 0,0 2 1 0,0 1 2 15,3 3 2-15,3 1-3 0,1 1 1 0,3 4 1 16,1 0-7-16,0 1 0 0,0 0-11 0,0 0-10 15,0 0-9-15,3 2 1 0,4 3 9 0,4 2 8 16,4 2 16-16,2 1 1 0,4 1-5 16,1 1 3-16,-2-1-5 0,-1 1 3 0,1 0-1 15,-3-1-3-15,-3 0-16 0,12 13-111 16,-17-10-24-16,-4 3-115 0,0-2-212 16,-3-2-401-16,-2-4-367 0</inkml:trace>
  <inkml:trace contextRef="#ctx0" brushRef="#br4" timeOffset="208246.81">3462 8862 328 0,'0'0'18'0,"0"0"21"0,0 0 48 0,0 0 37 16,0 0 47-16,0 0-2 0,0 0-32 0,0 0-19 15,0 0-29-15,0 0-11 0,0 0-2 16,0 0 4-16,-36-42 0 0,33 34 6 0,1-1 6 16,-3 0-3-16,4-2-4 0,-2 2-8 0,1-1-11 15,-3-1-5-15,3 1 22 0,-5 0-14 16,3-3-13-16,-2-1-14 0,3 2-35 0,0-2 3 16,-2-1 2-16,3 1 4 0,-1-2 0 0,-3-1-1 15,1-1-5-15,0-2-5 0,1-1-1 0,-2 0-3 16,4 0 3-16,-4-3-1 0,4-1 2 0,-2 1-4 15,0-2-2-15,3 1 4 0,0-3-3 16,0 2 2-16,1 1 2 0,0 0-1 0,0 0-2 16,2 2 6-16,3 0-3 0,-1 2 0 15,3 0 3-15,-2-1-7 0,3 1 4 0,2-1-1 16,-1-1-2-16,1-2 2 0,2 1-3 0,-1-1 0 16,4 1-1-16,-2-2 2 0,0 2-1 0,4-2 1 15,0 2-2-15,-2-1 2 0,4 0 0 0,0 2-2 16,0-4 4-16,-3 2-3 0,4-1-1 0,-2 1 4 15,3 0-2-15,0 1 0 0,-1 1 1 0,1 2-3 16,0 0-3-16,-1 3 4 0,0 1-5 16,0 3 4-16,-2 0 0 0,-3 0-1 0,2 4 0 15,-1 1-3-15,-3 1 0 0,-1 2-3 0,-1 0 1 16,0 3-4-16,0 0-4 0,-1 2-4 16,4 1-1-16,-4 0 1 0,1 0 2 0,2 0 10 15,-1 4 3-15,4 0 2 0,-3 0 1 0,4-1 0 16,-3 0 0-16,4 1-1 0,-3-2 7 15,3 0-5-15,1-1 3 0,1 1 0 0,-1-2-6 16,0 0 6-16,1 0-1 0,0-2 0 0,1-2 2 16,0-4 0-16,1-1 1 0,-1-3 1 0,1-1 4 15,-1-3 3-15,-1 1 2 0,0-4-2 16,0 0 2-16,-2 1-3 0,0-1 1 0,-4-1 0 16,2 1-3-16,-5 0 3 0,-1 0-3 0,-2 1 1 15,-2-1 1-15,2 0-2 0,-5 1-1 0,3-2 1 16,-2 0-1-16,-4 1-4 0,2 1 1 0,-2-1-4 15,0 3 2-15,-1 0-2 0,1 3 1 0,0 0 0 16,0 4-4-16,0 2 3 0,-1 1-2 16,1 1 2-16,0 2 2 0,0 1-2 0,-2 1 3 15,2 1-1-15,-1 0 3 0,1 0-4 0,0 0-1 16,-1 0-5-16,1 0-7 0,-2 1-2 0,2 1-5 16,0-1-2-16,0 0-1 0,0 0 4 15,0 0 1-15,0 2 1 0,0-1 8 0,0 0-5 16,0 1 1-16,0 0 0 0,3 0 3 0,0 0 0 15,2 2 4-15,-1-1 1 0,2 0-2 0,0 0 3 16,2-2 1-16,3 0 1 0,-1 1 0 16,1-3 4-16,0 0-1 0,5 0 3 0,-3-1 3 15,5-4-3-15,-3-2 4 0,5-1-3 16,3-2-1-16,0-3 0 0,-1 0-2 0,-2-3 3 16,1 0-2-16,0-1 4 0,-1-2-2 0,0 0-1 15,0 1-2-15,-1-1 0 0,0 0-2 0,1 1 1 16,-1 0 1-16,0-2-3 0,-1 2 4 0,2-2-3 15,1 0 1-15,-2 1-1 0,6-1-1 0,-3 1 2 16,-1-1-7-16,0 2 4 0,1 0-2 0,2-1-2 16,0-1 6-16,-2 2-2 0,0 0 0 15,2-1-1-15,-1 1 3 0,-2 2-3 0,0 0 2 16,-2-1 1-16,1 2-3 0,1-2 6 0,-2 2-1 16,3-1 1-16,-1 0-3 0,0-1 2 15,0-1-2-15,0 2 1 0,0-2 2 0,-1-2-1 16,1 1 1-16,0-1-3 0,0-1 5 0,1 0-5 15,3-1 1-15,-3 0-1 0,4-1-2 0,-2 2 3 16,3 0-3-16,-2 0 0 0,2-3 3 16,-4 4-1-16,4-2 0 0,-3-1 0 0,2 1 0 15,-1 0-1-15,1 0 2 0,-2-2-4 0,2 2-2 16,-3-1 2-16,0 0 0 0,-3 2 4 16,1-4-3-16,2 3 2 0,1 0-2 0,-2-1 2 15,0 1-2-15,1 1-1 0,-3 0 1 0,3 1-1 16,-2 0 5-16,-4 0-4 0,1 1 1 0,2-1 0 15,-4 0-3-15,1 1 3 0,-1-3-1 0,2 2 1 16,-2 0 0-16,1 0 0 0,1 1-1 0,-4 0 1 16,1 1 0-16,1-1 0 0,-3 0 0 15,2 2 0-15,-3-3 3 0,4 1-4 0,-3-1 2 16,1 1-1-16,0-1-4 0,0-1 5 0,2 2-2 16,-2 0 0-16,1-1-2 0,0 4 1 0,-1-2-2 15,1 2 1-15,-2-3 4 16,1 3-3-16,2 0 2 0,-2 0-2 0,1 0 3 15,-1-1-3-15,2 2 2 0,-2-2 1 0,2 3-4 0,-1-1 3 16,2 0-2-16,-2 1 0 0,2 0 2 16,1 0-2-16,1-1-1 0,-3 0 1 0,3 2 1 15,-3-2-1-15,-1 0 2 0,1-2-1 0,-1 2-1 16,1-2 1-16,-2-2-1 0,1 2 2 0,-2 0-4 16,1 1 4-16,2 0-1 0,-3 1-3 15,4 0 5-15,-3 0-3 0,4-1 0 0,-2 1-1 16,1-1 3-16,1 0-4 0,0-2 4 0,1-1-1 15,0 0-2-15,-1 3 2 0,1-4-1 0,1 0 0 16,-2 2-2-16,0-2 4 0,2 3-2 0,-3 0 2 16,2 0 2-16,-1-1-5 0,-2 2 2 0,0 0 1 15,0 0 0-15,0 0 0 0,-1 1 0 16,0 1 0-16,-1 0-3 0,0 0 2 0,0 3 1 16,0-2-2-16,0 3 1 0,-1-2 1 15,4 1-2-15,-3 1 1 0,3-2 3 0,1 0-3 16,-1 1 1-16,1-4-3 0,0 3 1 15,2-2 1-15,-1 0 0 0,-1 0 3 0,2-1-4 0,-2 1 3 16,-1-1 0-16,0 0-1 0,-3-2 3 16,3 3-1-16,-2-1 2 0,3 2-1 0,-3-1 1 15,1 1-4-15,-1-1 2 0,1 1-3 0,0 0 2 16,-1 0-1-16,0 1-2 0,0 2 1 0,-1-2-6 16,2 1 6-16,-3 1-1 0,4-1 0 15,-2 2 5-15,1 0-7 0,0-1 2 0,-1 2-2 16,0 0 4-16,0 1-4 0,-4 0 2 0,2 1 2 15,-2 0-2-15,-3 1 0 0,0 1 0 16,2-1 1-16,-3 1-5 0,-1 0 5 0,3 1-2 0,1-1-1 16,-1 1 7-16,1-1-5 0,1 1 0 0,0 1 0 15,2-2 0-15,1 1 0 0,-1 0 0 0,6 0 1 16,0-1-6-16,-2 1 6 0,1-2-2 16,0 2 1-16,1-1 2 0,2 1-2 0,-1 0 0 15,-1-1-1-15,-1 1 4 0,-3-1-3 16,-1 2 0-16,1 1 0 0,-3 0 0 0,-1 0 0 15,-2-1 0-15,0 2 3 0,-3 0-5 0,0-1 4 16,-1 1-2-16,-1 0 1 0,0 0-1 0,1 0-1 16,-2 0-2-16,3 0-1 0,-1 0 9 15,2 1-6-15,1 1 1 0,0 0 0 0,1 0-6 16,-1 1 8-16,1-1 0 0,0 0 1 0,2 3-1 16,-1-3 0-16,-1 1-4 0,1 1-1 0,0-1 3 15,0 1 0-15,-1-1 1 0,-3 1 1 16,1-1 1-16,1 2-3 0,-2-2 4 0,-1 2-1 15,1-1-4-15,-1 1 5 0,2 0-1 0,-3-1-1 16,5 0 2-16,-4 1-2 0,0 0-4 0,1 1 1 16,-1-2 4-16,4 2-1 0,-3 0 0 0,0 0-1 15,1 1 1-15,3 0-5 0,-2-1 4 16,2 2 0-16,2 1-4 0,-1 1 7 0,1-1-4 16,-1 2 1-16,2-2 2 0,3 2 1 0,2-2-1 15,0 2 6-15,1-3 4 0,5 1-6 0,-2-2 3 16,-1-1-2-16,-2 1-5 0,-3-2 3 0,-2-1 1 15,-3-2-3-15,-5 0 0 16,-1-1 3-16,-4 1 1 0,0-2 7 0,0 0 9 16,-1 0 4-16,0 0 0 0,0 0-6 0,0 0-5 15,0 0-16-15,-1 0-12 0,0 0-17 0,0 0-28 16,1 0-26-16,-1 0-37 0,-2 0-52 0,2 0-59 16,-1 0-109-16,0 1-121 0,1 2-48 0,-1 0-8 15,-1-2-155-15</inkml:trace>
  <inkml:trace contextRef="#ctx0" brushRef="#br4" timeOffset="209191.95">3893 6452 2424 0,'0'0'13'0,"0"0"26"0,0 0 23 0,0 0 20 15,0 0-11-15,0 0-23 0,0 0-14 0,0 0-5 16,0 0-4-16,0 0-4 0,0 0-6 15,88-120-4-15,-73 110-4 0,4 2-7 0,-2 3 1 16,-3-1-3-16,1 3-2 0,-2 1 0 0,-2 2-5 16,-1 0 1-16,0 2-7 0,-1 4 6 15,-1 2 0-15,-3 2 0 0,4 0 7 0,-6 2-8 16,2 0-1-16,-3 2-2 0,-2 2 0 0,0 0 0 16,0 1 4-16,-2 2-1 0,-4-2-1 0,1 3 2 15,-3-3-8-15,0-1-4 0,0 0-8 0,2 0 1 16,-2-1-1-16,0-2-1 0,4-2-2 0,-3-3-21 15,6-1-26-15,0-3-43 0,0-2-61 16,1-2-67-16,0 0-81 0,0 0-36 16,0-3 25-16,3-3 77 0,-1 0 46 0,2 1-96 0</inkml:trace>
  <inkml:trace contextRef="#ctx0" brushRef="#br4" timeOffset="209460.15">4265 6151 1928 0,'0'0'34'0,"0"0"9"16,0 0 13-16,0 0-2 0,0 0-23 0,0 0-22 15,0 0-9-15,0 0-2 0,0 0 1 16,0 0 4-16,0 0 5 0,0 0 14 0,0 0 9 16,-120 107 14-16,112-87 5 0,2 0-4 0,1 0-1 15,1 1-7-15,0-2-3 0,3 2-6 0,1-1-6 16,0-3-9-16,0-1-9 0,6-1-4 15,-2-2-10-15,5 0-4 0,-2-2-6 0,2-3-5 16,1-1-4-16,4-4-4 0,-3-1-3 0,6 0-16 16,-3-2-22-16,4-2-38 0,-4-5-53 0,4-1-66 15,-2-2-125-15,-4 2-59 0,-6 3-575 0</inkml:trace>
  <inkml:trace contextRef="#ctx0" brushRef="#br4" timeOffset="210015.04">4451 6244 924 0,'0'0'76'0,"0"0"-26"15,0 0 105-15,0 0 41 0,0 0-23 0,0 0-19 16,0 0-4-16,0 0-13 0,0 0-12 15,0 0-21-15,0 0-15 0,0 0-13 0,80 120-11 16,-70-102-11-16,-1 1-6 0,-4-2-11 0,4 1-11 16,-1 0-5-16,-1-4-7 0,-3 2-2 0,4-3-1 15,-3 0-3-15,1-2-3 0,-4-1 0 0,0-3 1 16,2-2 2-16,-4 0 4 0,1-3 2 0,-1 1 4 16,0-3 12-16,0 0 10 0,0 0 9 15,0 0 6-15,0 0-13 0,-3-4-16 0,-1 0-13 16,0-3-17-16,-5-3-2 0,0-1 1 0,-2-3-1 15,-1-1 3-15,0-2-3 0,-3-2 1 16,4-6-1-16,-5 1-5 0,3-2 3 16,2-3 1-16,-1-1 3 0,2 0 7 0,2 1-5 0,1 1 0 15,5 2 0-15,-2 3-3 0,3 4 5 0,1 0 1 16,0 4 1-16,5 3 1 0,3 1-5 0,0 1 0 16,3 0 1-16,1 3-5 0,0-1 6 15,5 4-2-15,-2 1 0 0,3 2 3 0,1-1-4 16,0 2 0-16,-2 0-1 0,-1 3-1 0,2 2 4 15,-6 1-1-15,-1 1 0 0,-1 1-1 16,-1 0 5-16,-6 1 4 0,0 1 5 0,-3-2 6 16,0 2-3-16,-4 0 0 0,-1 1-1 0,-5 0-2 15,-3 0-2-15,-1 3-5 0,-1-3-4 16,-2 0-12-16,-2-1-4 0,0-1-11 0,-2 0-12 16,0-2-15-16,2 0-28 0,0-4-32 0,3-1-46 15,-1 0-70-15,3-2-138 0,4 0-161 0,3 0-801 0</inkml:trace>
  <inkml:trace contextRef="#ctx0" brushRef="#br4" timeOffset="210409.09">4169 5643 2287 0,'0'0'-9'0,"0"0"2"0,0 0 4 0,0 0 13 0,0 0 8 16,0 0 4-16,0 0 3 0,0 0-3 15,0 0-1-15,0 0-4 0,0 0-2 0,0 0 3 16,0 0-4-16,75 129-5 0,-65-110-3 16,-3-3-4-16,0 1-2 0,1-1-4 0,-4-1-11 0,4 1-21 15,-4-1-30-15,3-1-53 0,0-3-66 16,-4 0-83-16,3-1-107 0,-1-1-37 0,-4-5-106 15,3 0 49-15</inkml:trace>
  <inkml:trace contextRef="#ctx0" brushRef="#br4" timeOffset="210640.98">4056 5871 2077 0,'0'0'54'0,"0"0"14"0,0 0 7 0,0 0-8 16,0 0-35-16,0 0-20 0,0 0-2 0,0 0 21 16,0 0 19-16,0 0 10 0,0 0 0 0,0 0-14 15,0 0-15-15,0 0-8 0,110-58-4 16,-89 47-4-16,1 0-3 0,3-1-3 16,-1 2-9-16,-1 0-15 0,3 0-20 0,-4 1-32 15,1 1-66-15,-1 1-85 0,0-1-114 0,-1 1-190 16,-7 1-162-16,-3 3-61 0</inkml:trace>
  <inkml:trace contextRef="#ctx0" brushRef="#br4" timeOffset="212320.9">469 12585 1087 0,'0'0'357'0,"0"0"-172"0,0 0-1 16,0 0 10-16,0 0-46 0,0 0-52 0,0 0-27 15,0 0-22-15,0 0-16 0,0 0-2 0,0 0 3 16,0 0 0-16,26-114 0 0,-12 103-1 15,0-1-2-15,2 3-3 0,-4 0-5 0,6 1-4 16,-3 2-3-16,2 3-1 0,1 1-2 0,-3 1-2 16,1 1-4-16,-3 0-1 0,0 4-3 15,-1 1 1-15,-2 5 2 0,-2 0 0 0,-3 2 4 16,-1 3 3-16,-2 1 2 0,-1 1 3 0,-1 2 0 16,-7 1-1-16,-2 1-4 0,-1-1 2 0,-2 0-5 15,0 0 0-15,0-2-1 0,1-1-6 16,0 0 3-16,1-4-5 0,2 0-1 0,2-2-2 15,-1-1-7-15,4-3-9 0,-1-3-15 0,1 0-23 16,3-3-35-16,0-1-48 0,0 0-65 0,0 0-89 16,0-4-59-16,3-1-84 0,1 0 25 0,-3 0-361 15</inkml:trace>
  <inkml:trace contextRef="#ctx0" brushRef="#br4" timeOffset="212592.11">824 12355 2224 0,'0'0'114'16,"0"0"-22"-16,0 0 6 0,0 0-8 0,0 0-46 15,0 0-27-15,0 0-8 0,0 0-1 0,0 0-5 16,0 0 0-16,0 0 4 0,0 0-4 16,-130 114 2-16,117-93 1 0,2 1 2 0,2 2 2 15,-1-2 2-15,4 0 1 0,2-2-3 0,3 0 2 16,1-3-5-16,1-1-2 0,3-1-9 15,4-1 0-15,2-1-4 0,4-2-3 0,1-2 6 16,1 1-10-16,4-3-15 0,0-3-9 0,3-1-27 16,-1-2-30-16,0-1-37 0,-1 0-86 0,3 0-128 15,-8-1-147-15,-6-1-606 0</inkml:trace>
  <inkml:trace contextRef="#ctx0" brushRef="#br4" timeOffset="213180.03">1068 12739 1761 0,'0'0'-54'0,"0"0"-24"15,0 0 75-15,0 0 79 0,0 0 7 16,0 0-22-16,0 0-6 0,20 118-3 0,-17-93-9 16,-1 3-5-16,-1 2-4 0,-1 0-4 0,1 1-8 15,-2 0 0-15,-4 0 4 0,0 0 1 16,-2 0 7-16,0-1 2 0,0-1 6 0,0-1 1 16,-2-3 0-16,0-1-7 0,4-2-4 0,-1-2-6 15,0-3-7-15,1-1-4 0,2-6-5 16,1-2 1-16,0-4 9 0,1-2 13 0,1-2 14 15,0 0 10-15,0-5 1 0,0-4-12 0,0-4-18 16,0-5-12-16,0-4-8 0,-1-3 0 0,1-4 0 16,0-4 0-16,-1-3-1 0,0-4 0 15,-1-4-2-15,2-1 0 0,-3-3-3 0,3-1 0 0,-1 0 0 16,2 5-1-16,5 4 5 0,-1 7-2 16,1 5 2-16,4 4 1 0,-1 6-6 0,1 5 2 15,2 4-3-15,-1 1 0 0,4 3 1 0,-1 3-5 16,1 2-1-16,1 0-4 0,1 2 0 15,-2 5 0-15,-1 1 1 0,0 2 2 0,-3 0 3 16,0 1-2-16,-2-1 1 0,0 2 0 0,-4 1-1 16,1-3 10-16,-4 1 6 0,-1 0 9 0,-1-2 9 15,0 0 2-15,2-2 4 0,-6 0-1 0,-2 0-4 16,0-2-4-16,-3 1-6 0,-1 0-5 16,-1-1-6-16,-3-1-3 0,-1 0-3 0,3-2 2 15,-2-1-4-15,1-1-3 0,2 0-7 16,-1 0-11-16,4-2-13 0,2-1-26 0,1-1-30 15,3 1-37-15,0-1-65 0,1 1-83 0,1-1-112 16,0-1-144-16,3 2 20 0,-2-1-408 0</inkml:trace>
  <inkml:trace contextRef="#ctx0" brushRef="#br4" timeOffset="213481.11">1273 12162 2210 0,'0'0'53'16,"0"0"21"-16,0 0 27 0,0 0-5 0,0 0-42 15,0 0-35-15,0 0-20 0,0 0-11 0,0 0 7 16,0 0 12-16,0 0 13 0,0 0 4 0,0 0-5 15,0 0-1-15,4 96-9 0,-1-74-2 0,-2-1-5 16,-1 0-13-16,1-2-18 0,0 1-32 16,-1-2-38-16,1 2-39 0,1-3-80 0,-2-1-104 15,0 0-124-15,0-3-11 16,0-6-457-16</inkml:trace>
  <inkml:trace contextRef="#ctx0" brushRef="#br4" timeOffset="213699.14">1027 12328 2023 0,'0'0'236'0,"0"0"-221"16,0 0 1-16,0 0 21 0,0 0 15 15,0 0 14-15,0 0 14 0,0 0 0 0,0 0-10 16,0 0-12-16,127-17-15 0,-99 13-11 0,2 0-12 15,-1 2-8-15,-4-1-4 0,0 1-5 16,1 0-3-16,-2 1-8 0,-2 1-15 0,-1 0-29 16,0 0-43-16,0 0-63 0,-1 0-108 0,-1 0-161 15,-7 0-118-15,-3 1-732 0</inkml:trace>
  <inkml:trace contextRef="#ctx0" brushRef="#br4" timeOffset="-206421.65">1800 12436 1174 0,'0'0'365'15,"0"0"-178"-15,0 0 8 0,0 0 11 0,0 0-42 16,0 0-59-16,0 0-39 0,0 0-28 0,0 0-19 15,0 0-8-15,0 0 1 0,0 0-4 16,-1-7-2-16,1 7-4 0,2 0 2 0,1 0 2 16,0 2 3-16,-1-1 4 0,4 0 1 15,-3 2 6-15,4-1-1 0,-2-1 2 0,0 1 2 16,0 0-3-16,2-1 7 0,-4 0 1 0,3 0 2 16,-2 0 4-16,-2-1-1 0,-1 1-2 0,1-1 1 15,-1 0-6-15,-1 0 0 0,0 0-1 0,0 0-5 16,0 0 3-16,0 0-7 0,0 0-3 15,0 0-4-15,0 0-7 0,2 2 0 0,-1-2-2 16,0 0 0-16,0 1 3 0,3 0-2 0,0 1 0 16,-1 1-1-16,6-1 0 0,-2 1 2 0,0 1-1 15,1 1-1-15,3-3 1 0,1 3-1 0,2-1 0 16,-2 0 0-16,3 1 0 0,0 0 0 16,3-1 0-16,-4 1 1 0,5 1-1 0,0-2 1 15,1 1 1-15,1 0-2 0,-2-1 0 0,1 0-2 16,1 2-2-16,-6-1-2 0,3 1-3 0,-4-1 0 15,0 0 1-15,-5 1 1 0,-4 0-1 16,2 0-3-16,-5-1-3 0,0 1-3 0,0-1 3 16,-2 0 4-16,0 1 4 0,0 0 8 15,-3-1 4-15,0 4 4 0,-4-1 2 0,2 0-1 16,-3-1 0-16,-4 2-3 0,-2-1-3 0,0 0 2 16,1 1-4-16,-4-1 2 0,0 0-4 0,1 0-2 15,-2 0-3-15,-2 1 0 0,0 0-2 0,2 0-3 16,0-1-5-16,2-1-4 0,-1-1-5 0,4 1-8 15,0-1-9-15,1-1-15 0,2 1-29 16,0-1-29-16,2 0-36 0,0 0-42 0,0-2-67 16,5 2-117-16,-2 0-105 0,1-3 13 0,4 1-264 15</inkml:trace>
  <inkml:trace contextRef="#ctx0" brushRef="#br4" timeOffset="-206018.89">2305 12798 1579 0,'0'0'455'16,"0"0"-306"-16,0 0 14 0,0 0 5 0,0 0-35 15,0 0-58-15,0 0-27 0,0 0-15 0,0 0-9 16,0 0 0-16,0 0-7 0,0 0-6 0,0 0-11 15,-27 16-6-15,18-9 3 0,-2 4-1 16,-1 0 2-16,-3 1 4 0,0 2-2 0,-3-1 0 16,0 2 0-16,1 0-7 0,-2-1-10 0,-1 1-9 15,1 0-20-15,2 0-30 0,1 0-45 0,-1-3-66 16,4 0-107-16,-1-1-179 0,6-3-55 0,1-4-563 16</inkml:trace>
  <inkml:trace contextRef="#ctx0" brushRef="#br4" timeOffset="-201647.4">2691 12341 1720 0,'0'0'132'0,"0"0"-1"0,0 0 13 16,0 0 2-16,0 0-52 0,0 0-37 0,0 0-19 15,0 0-25-15,0 0-12 0,0 0 0 0,0 0 4 16,0 0 8-16,0 0 6 0,0 0 8 15,22 0-1-15,-8-2-1 0,3 0-7 0,1 0-3 16,0-2-6-16,0 1-4 0,2 0 0 0,-1 0-6 16,1-2-2-16,0 3-6 0,-2 1-12 0,-3-1-21 15,1 1-37-15,-2 1-55 0,0 0-85 0,-1 0-119 16,-2 0-157-16,-1 0-94 0,-3 0-125 0</inkml:trace>
  <inkml:trace contextRef="#ctx0" brushRef="#br4" timeOffset="-200927.36">3171 11955 1983 0,'0'0'81'0,"0"0"19"15,0 0 29-15,0 0 11 0,0 0-39 16,0 0-44-16,0 0-34 0,0 0-31 0,0 0-20 16,0 0 1-16,0 0 7 0,0 0 14 15,0 0 10-15,1 39 3 0,6-18 0 0,-4 3 4 16,4 0-1-16,-4 1-1 0,2-1-1 0,-1 0-5 16,-1 1-2-16,3-1 1 0,-4-1-2 0,-1 0 1 15,5-3 1-15,-5 0-2 0,0-2 0 0,0-3 1 16,-1-2 1-16,0-1 0 0,0-4 3 0,0 0 0 15,0-2 2-15,0-3 0 0,0 0 5 16,0-3 6-16,0 0 8 0,0 0 11 0,0 0 1 16,1-3-2-16,-1 1-8 0,1-3-9 0,0-2-12 15,4-1-2-15,-3-1-4 0,6-2-5 16,-3 1 4-16,3 1-5 0,1 0-3 0,2 1 1 16,-1 2-2-16,0 1 0 0,2 2-1 0,-1-1-2 15,-1 3-3-15,4 0 1 0,-4 1-3 0,0 0-1 16,0 0-4-16,-3 4 3 0,2 0 3 15,0 2 0-15,0 1 9 0,0 0-2 0,-1 1 2 16,-2 0 3-16,2 0 0 0,-1 0-1 0,-3 0 0 16,0-1 2-16,-1 1 1 0,-2-1 6 0,-1 1 10 15,0 0 6-15,-2-1 5 0,-5 1 1 16,-3 0-2-16,0 0-4 0,-4 2 5 0,-2-2-8 0,-2-2 2 16,2 1-1-16,-2 0-5 0,-1-1 7 15,4-3 0-15,-3 1-1 0,2-2-4 16,3-2-4-16,1 0-4 0,2 0-3 0,0 0-2 0,1-1-6 15,1-3-4-15,4 1-13 0,-4-3-16 0,5 2-32 16,-1-2-41-16,2-1-46 0,1 0-97 16,1 0-184-16,0 2-112 0,0 1-729 0</inkml:trace>
  <inkml:trace contextRef="#ctx0" brushRef="#br4" timeOffset="-200346.69">2865 12698 798 0,'0'0'579'0,"0"0"-490"0,0 0 38 16,0 0 25-16,0 0-35 0,0 0-61 0,0 0-27 15,0 0-18-15,0 0 6 0,0 0 18 16,0 0 16-16,0 0 13 0,0 0 0 0,0 0-11 16,69-11-10-16,-54 10-3 0,4-1 6 0,1 0 7 15,3 0 5-15,4 1-4 0,2-2-10 0,0 1-8 16,2 1-8-16,0-3 2 0,0 3 3 16,2 1 5-16,4-1 5 0,-2 0-2 0,5-1 2 0,-2 0-10 15,0-1-7-15,-3 1-3 0,3-1-14 16,-3 0-3-16,3 0-1 0,-4 0-9 0,2 0 9 15,-3 0 0-15,-2-2-1 0,4 0 7 0,-4 1-5 16,0-2-2-16,-1 1 1 0,-4-1-4 0,0 2 2 16,-5-1-1-16,-6 2-1 0,1 0 3 15,-5 0-4-15,-2 0 1 0,-4 1-3 0,2 2-1 16,-4-2-1-16,1 1-2 0,-3 1-1 0,-1 0-7 16,0 0-11-16,0 0-18 0,0 0-31 0,-5 0-56 15,2 0-105-15,-7 0-187 16,6 3-187-16,-2-2-820 0</inkml:trace>
  <inkml:trace contextRef="#ctx0" brushRef="#br4" timeOffset="-199997.69">2744 12947 2301 0,'0'0'39'0,"0"0"17"0,0 0 39 16,0 0 17-16,0 0-36 0,0 0-49 0,0 0-26 15,0 0-18-15,0 0-3 0,0 0 8 0,0 0 14 16,0 0 4-16,0 0 1 0,0 0-6 16,-2 94-7-16,1-73-5 0,-4 0-4 0,3-1-6 15,0 1-5-15,-4 0-11 0,4-1-10 0,-1 0-16 16,-3 0-20-16,4-3-27 0,2-2-44 0,0-2-46 16,0-2-61-16,0-1-81 0,1-4-24 15,4 0 43-15,0-4-22 0,-4-1 81 0</inkml:trace>
  <inkml:trace contextRef="#ctx0" brushRef="#br4" timeOffset="-199788.72">2907 12962 740 0,'0'0'727'0,"0"0"-436"0,0 0-18 16,0 0-32-16,0 0-87 0,0 0-81 0,0 0-41 15,0 0-24-15,0 0-7 0,0 0 8 0,0 0 11 16,0 0 2-16,0 0-3 0,6 79-6 15,-6-61-4-15,0 1-5 0,0 0 0 0,-3 0-6 16,2-1-9-16,0 1-13 0,0-2-34 0,-1 0-39 16,1 0-60-16,0-4-83 0,1 0-99 15,0-3-108-15,0-3 1 0,2-3-373 0</inkml:trace>
  <inkml:trace contextRef="#ctx0" brushRef="#br4" timeOffset="-199444.64">3079 12962 1964 0,'0'0'255'0,"0"0"-230"16,0 0 10-16,0 0 12 0,0 0-19 16,0 0-12-16,0 0-3 0,0 0 0 0,0 0 3 15,0 0 0-15,0 0-1 0,0 0 0 0,9 130 1 16,-6-114-4-16,3-1 5 0,-3-1-2 0,4 0-3 15,-1-3 3-15,1 0-6 0,1-1 0 16,-4-1-1-16,4-1 0 0,-2 0 1 16,-1-3-1-16,2-2 3 0,-3-1 1 0,4-1 2 15,-3-1 4-15,1 0 11 0,1 0 7 0,-2-2 12 16,3-3 8-16,0-3-4 0,-3-2 3 0,3 0-11 16,0-2-6-16,-2-1-6 0,2 0-8 0,0-2-6 15,0 0-7-15,-4 0-5 0,4 1-7 16,-4 2 0-16,3 0-2 0,-1 2-7 0,-2 1-7 15,1 3-21-15,-1 0-33 0,-2-1-49 0,0 3-78 16,1 0-132-16,-2 3-165 0,0 0-95 0,0 1-636 0</inkml:trace>
  <inkml:trace contextRef="#ctx0" brushRef="#br4" timeOffset="-199038.6">3204 13036 1964 0,'0'0'29'15,"0"0"-6"-15,0 0 17 0,0 0-4 0,0 0-7 16,0 0 7-16,0 0 8 0,0 0 3 16,0 0-3-16,0 0-4 0,0 0-2 0,0 0-8 15,0 0-9-15,58 132-7 0,-49-116-5 0,-1-1-2 16,-3 0-1-16,4-1-1 0,1-2 3 15,0 0 3-15,-1 0 5 0,2-3 2 0,0 0 5 16,-1-2-4-16,3-2-2 0,2-2 0 0,-2-1 2 16,2-2 3-16,-3 0 3 0,2-3 4 15,-4-4 5-15,3-3 4 0,-1 0 6 0,-2-1 5 16,1-2 3-16,-5-2-1 0,2-1-5 0,-1 0-3 16,-3 0-6-16,-2-3-4 0,2 0-6 0,-4-2-5 15,1 0-6-15,-2-1-3 0,1 0-5 0,0 1-4 16,0 1-3-16,0 3-1 0,0 2 2 15,0 1-4-15,0 4 2 0,0 0-9 0,-3 2-9 16,3 2-16-16,0 2-31 0,0 0-33 16,0 1-56-16,0 1-86 0,3 0-126 0,-1-1-147 15,0 2-63-15,-1 0-555 0</inkml:trace>
  <inkml:trace contextRef="#ctx0" brushRef="#br4" timeOffset="-198665.03">4217 12491 481 0,'0'0'266'0,"0"0"58"0,0 0 39 16,0 0-17-16,0 0-75 0,0 0-84 0,0 0-67 16,0 0-47-16,0 0-22 0,0 0-7 0,0 0 8 15,0 0 5-15,0 0-7 0,-19 91-6 0,17-74-13 16,-1 2-10-16,2-2-6 0,1 1-6 0,0-2-3 15,1 1-1-15,-1-3-3 0,0 1-2 16,2-1-4-16,0-3-11 0,-1-1-16 0,4-2-26 16,-2-1-37-16,-1 0-51 0,3-3-77 0,-1 0-103 15,-1-2-112-15,4-1-53 0,-6 0-508 0</inkml:trace>
  <inkml:trace contextRef="#ctx0" brushRef="#br4" timeOffset="-198432.62">4095 12605 1639 0,'0'0'239'15,"0"0"-164"-15,0 0 27 0,0 0 33 0,0 0 9 16,0 0-13-16,0 0-15 0,0 0-7 0,0 0-14 16,0 0-11-16,0 0-9 0,0 0-15 0,0 0-10 15,132 16-10-15,-112-16-12 0,2-1-5 16,1-1-6-16,1-2-7 0,-3-1-2 15,0 1-8-15,-2-1-8 0,-4 2-19 0,1-1-27 16,-3 2-36-16,-3 0-79 0,1-1-140 0,-2 2-232 16,-1-1-133-16,-6 2-634 0</inkml:trace>
  <inkml:trace contextRef="#ctx0" brushRef="#br4" timeOffset="-197811.65">3750 12907 396 0,'0'0'190'0,"0"0"63"16,0 0 29-16,0 0-27 0,0 0-64 15,0 0-39-15,0 0-13 0,0 0-4 0,0 0-5 16,0 0-14-16,0 0-20 0,0 0-21 0,0 0-13 16,0 0-17-16,0 2-13 0,0 4-10 15,0 2-10-15,-2 2 2 0,0 3-3 0,-2 2-3 16,2 1 0-16,0 1-1 0,-3 1-2 16,1 1-2-16,1 0-1 0,-3 1-1 0,3-1-3 15,-2 0 2-15,2 1 2 0,0-1-5 0,-3-1 0 16,4 1-4-16,0-3-14 0,-2 0-3 0,3-1-19 15,1-2-20-15,0 0-26 0,0-2-56 16,0-1-64-16,0-1-94 0,1-2-118 0,3-2-13 16,-2-3-443-16</inkml:trace>
  <inkml:trace contextRef="#ctx0" brushRef="#br4" timeOffset="-197444.9">3831 12893 1275 0,'0'0'216'0,"0"0"5"0,0 0 36 16,0 0-25-16,0 0-92 0,0 0-49 0,0 0-26 15,0 0-15-15,0 0-10 0,0 0-6 0,0 0-2 16,0 0-4-16,0 0 4 0,0 0 2 16,11 50-2-16,-11-35 0 0,0 2-6 0,0-1-2 15,0 2-4-15,0-1-1 0,0 0-3 0,0 2-4 16,-1-2-2-16,-3 2-4 0,-1-1 0 0,-2 2-3 16,3 1 1-16,-4-1-2 0,3 1 0 15,-2-1-4-15,3 2-1 0,-4-3-3 0,2-2-9 16,3 0-12-16,-1-2-22 0,0-1-27 0,3-2-32 15,1 0-44-15,0-3-67 0,0-2-103 0,2 0-148 16,3-3-46-16,-3-2-480 0</inkml:trace>
  <inkml:trace contextRef="#ctx0" brushRef="#br4" timeOffset="-196710.75">4650 12237 723 0,'0'0'263'0,"0"0"15"16,0 0 14-16,0 0-36 0,0 0-60 0,0 0-46 15,0 0-25-15,0 0-18 0,0 0-13 0,0 0-5 16,0 0-11-16,0 0-13 0,0 0-15 16,0 0-13-16,9-27-9 0,-3 14-9 15,0 0-7-15,-1-2-4 0,4 0-2 0,1 0 1 16,-2-1 2-16,0 1 2 0,-3 0 2 0,3 1 2 15,-4-2-2-15,3 1 2 0,-4-1-4 16,4 2-1-16,-6 3-2 0,2 2-2 0,1 4 1 16,-4 1-2-16,1 3 1 0,-1 1-6 0,0 0-4 0,0 0-7 15,0 6-5-15,0 2 6 0,0 4 2 0,0 6 5 16,0 3 2-16,0 2-4 0,0 4 1 16,0 3 0-16,-2 0-2 0,-3 0-1 0,4 1-9 15,0-2-11-15,-1-2-16 0,4-2-26 0,-2-2-28 16,0-3-42-16,0 0-77 0,2-3-92 15,5-1-162-15,-5-4-48 0,0-6-512 0</inkml:trace>
  <inkml:trace contextRef="#ctx0" brushRef="#br4" timeOffset="-196094.3">4582 12762 781 0,'0'0'194'0,"0"0"-34"0,0 0 34 16,0 0 21-16,0 0-35 0,0 0-44 0,0 0-17 16,0 0-9-16,0 0-4 0,0 0-6 0,0 0-4 15,0 0-11-15,0 0-9 0,123-69-11 0,-93 62-6 16,1 0-9-16,0 1-5 0,1 1-3 0,2 1-7 15,-1-1-2-15,-1 1-5 0,-1 1-7 16,3-1-5-16,2 2-3 0,-4 0-5 0,4 1-4 16,-2-1 1-16,-2 1-3 0,-2 0 1 0,1-1-3 15,-1 1 4-15,-2 0-4 0,-3 0-1 0,2 0 2 16,-5 0-5-16,-1-1 4 0,-2 0-1 16,-5 1-7-16,-4-1-7 0,0 0-8 0,-3 1-14 15,-3 1-18-15,0-1-24 0,-2 0-41 0,-2 1-49 16,0-1-59-16,0 0-131 0,0-1-181 15,0 1-618-15</inkml:trace>
  <inkml:trace contextRef="#ctx0" brushRef="#br4" timeOffset="-195440.62">4666 12968 1390 0,'0'0'277'15,"0"0"-135"-15,0 0 35 0,0 0 20 0,0 0-39 16,0 0-58-16,0 0-28 0,0 0-20 16,0 0-20-16,0 0-17 0,0 0-12 0,0 0-1 15,0 0-2-15,0 0 4 0,-3 29 2 0,2-11-6 16,-2-1-2-16,-2 0-9 0,2-1-12 0,-3 3-15 15,1-2-29-15,-2 0-38 0,-2 1-53 0,5-3-63 16,-3-1-105-16,2 0-107 0,2-4 8 16,2-5-393-16</inkml:trace>
  <inkml:trace contextRef="#ctx0" brushRef="#br4" timeOffset="-195230.64">4776 12889 1464 0,'0'0'329'0,"0"0"-62"16,0 0-35-16,0 0-55 0,0 0-82 16,0 0-49-16,0 0-22 0,0 0-7 0,0 0 5 15,0 0 2-15,0 0 2 0,0 0-5 0,-20 120-6 16,17-100-6-16,-3-1-5 0,4-1-2 16,-6 2 0-16,6-3-3 0,-3-1-4 0,1-1-12 15,1-2-28-15,0-1-50 0,-1 0-89 0,4-3-114 0,0 0-160 16,0-4-80-16,0-1-597 0</inkml:trace>
  <inkml:trace contextRef="#ctx0" brushRef="#br4" timeOffset="-194852.78">4905 12939 1746 0,'0'0'101'0,"0"0"-6"16,0 0-2-16,0 0-29 0,0 0-33 16,0 0-2-16,0 0 2 0,0 0-3 0,0 0-3 15,0 0-3-15,0 0-2 0,14 126-5 0,-13-108-1 16,3 0-7-16,-1-2-4 0,0 0-1 0,2-2-2 16,-2 0 2-16,-1-3-1 0,1 1 1 15,1-3-5-15,-1-1 2 0,2-1 0 0,-1-1-3 16,0-2 2-16,3-1-1 0,-2-2 1 0,0-1 4 15,1 0 12-15,-2 0 11 0,6-6 9 16,-2-2 11-16,0-1 6 0,-3-1 5 0,5-1 6 16,-2-2 5-16,-3 2-5 0,1-2-2 0,2 0-9 0,-5-1-9 15,4 0-9-15,-3-1-10 0,2 1-8 16,-3 1-7-16,5 1-4 0,-5 2-5 0,2-1-6 16,-1 3-3-16,-2 1-12 0,3 0-22 0,-2 2-36 15,1 2-63-15,1-1-101 0,-3 3-130 16,2 1-162-16,-1 0-49 0,-2 0-338 0</inkml:trace>
  <inkml:trace contextRef="#ctx0" brushRef="#br4" timeOffset="-194432.65">4999 13034 1638 0,'0'0'86'0,"0"0"-38"0,0 0 38 16,0 0 23-16,0 0-1 0,0 0-18 0,0 0-14 16,0 0-8-16,0 0-10 0,0 0-8 15,0 0-9-15,0 0-12 0,51 120-10 0,-42-109-8 16,0 0-3-16,-2-1 3 0,0 0-8 0,2-1 3 16,-1-1 0-16,1-2-6 0,-2 1 9 0,2-1 2 15,-1-1 3-15,2-2 2 0,-2 1 0 16,-2-2 0-16,1-1-2 0,0-1 3 0,-3 0 0 15,5 0 2-15,-3 0 3 0,-1-2 3 16,3-3 2-16,-1 1 2 0,-1-3 3 0,1 0-2 16,1-1 5-16,-3-2-2 0,3-1 1 0,-1 0-3 15,-3-1-5-15,2-1-2 0,-3-3-6 0,1 0-1 16,0 0-3-16,0-2-3 0,-1-1 4 0,0 1-4 16,-1 1 0-16,0-2-1 0,-2 3-3 0,1 0-2 15,1 3 0-15,0 2-2 0,-1 0-2 16,-1 3-2-16,1 0-8 0,0 3-11 0,0 1-18 15,-1 1-30-15,1 1-40 0,2 0-48 0,0 2-71 16,0 0-114-16,-1 0-175 0,1 0-98 16,0 3-464-16</inkml:trace>
  <inkml:trace contextRef="#ctx0" brushRef="#br4" timeOffset="-194048.91">5507 12912 2250 0,'0'0'100'0,"0"0"37"15,0 0 9-15,0 0-14 0,0 0-48 0,0 0-35 16,0 0-24-16,0 0-19 0,0 0-10 16,0 0-3-16,0 0 2 0,0 0 7 0,0 0 0 15,-29 71 0-15,27-51 4 0,-3 2-6 0,2-1 0 16,0-1-3-16,-4 1-6 0,3-1-1 15,-2-1-8-15,2-1-9 0,-2-3-8 0,3 1-20 16,-2-2-31-16,2-2-42 0,-1 0-59 0,1-2-70 16,0 0-116-16,4-2-112 0,-2-1 23 15,1-3-328-15</inkml:trace>
  <inkml:trace contextRef="#ctx0" brushRef="#br4" timeOffset="-193821.66">5578 12953 640 0,'0'0'742'0,"0"0"-456"16,0 0-1-16,0 0-42 0,0 0-67 0,0 0-57 15,0 0-34-15,0 0-31 0,0 0-16 16,0 0-5-16,0 0-2 0,0 0-1 0,0 0-7 16,0 0-7-16,-1 51-2 0,-1-29-4 0,-1 1-4 15,-1-1-2-15,1 1-2 0,-3 1-1 0,4-2 0 16,-3 1-2-16,0-1-10 0,0-1-18 15,0-2-24-15,-2 0-36 0,2-3-72 0,-1 0-92 16,-2 0-208-16,3-5-122 0,1-5-615 0</inkml:trace>
  <inkml:trace contextRef="#ctx0" brushRef="#br4" timeOffset="-193119.78">4176 12475 989 0,'0'0'287'0,"0"0"10"0,0 0 6 16,0 0-24-16,0 0-75 0,0 0-54 15,0 0-23-15,0 0-20 0,0 0-17 16,0 0-16-16,0 0-18 0,0 0-19 0,0 0-17 16,0 0-5-16,-7-22-1 0,7 33 2 0,0 2 3 15,1 2 3-15,-1 4-4 0,3-1-1 0,-2 3-1 16,-1 2-7-16,0-2 1 0,0 1-4 0,-1-1-2 15,-2 1-1-15,1 0-1 0,1-2 0 16,-1 4-2-16,-1-5 2 0,-2-2-3 0,4 1 2 16,0-2-2-16,-1-2 2 0,1-1-5 0,-2-2-5 15,2-1-6-15,1-2-16 0,-1-2-7 0,2 0-15 16,-1-1-22-16,0-2-24 0,0-1-41 0,0-2-52 16,0 0-58-16,0 0-44 0,0 0-55 15,0-2-67-15,0 0 21 0,0-1-440 0</inkml:trace>
  <inkml:trace contextRef="#ctx0" brushRef="#br4" timeOffset="-192481.64">3946 12675 1388 0,'0'0'198'0,"0"0"2"16,0 0 17-16,0 0-7 0,0 0-60 0,0 0-47 15,0 0-18-15,0 0-20 0,0 0-8 0,0 0-5 16,0 0-7-16,0 0-3 0,0 0-10 16,0 0-4-16,-23-13-2 0,23 13-6 0,2 0-5 15,3 0-1-15,-2 0 0 0,3 0 3 0,0 0 9 16,5 0 3-16,4 0 3 0,-1-1-2 0,5 1-1 15,2-1-4-15,2 0-6 0,2 0 0 0,-2 0-6 16,4-2-1-16,-3 1-2 0,3 1-3 16,-4 0-2-16,-3 1-5 0,2 0 3 0,-3 0-6 15,-3 0 6-15,-2 1 0 0,-3 1-5 0,-1 0 5 16,1 2-4-16,-4-2 0 0,-2 2 0 16,1-1-2-16,-4 0 2 0,3-1 0 0,-4 0 0 15,-1-1 1-15,0 1 0 0,0-1 0 0,0-1 2 16,0 1 2-16,-1-1 0 0,-4 1-1 0,1 0-2 15,-4-1-1-15,-1 1-4 0,-3 0 1 0,0 1-2 16,-5-1 0-16,0 0 2 0,0 0 0 0,-3 0 3 16,0-1 0-16,-1 0 1 0,-2 0-1 0,1 0 0 15,1 0 1-15,1 0 1 16,1 0-1-16,2-1-1 0,-1-1 2 0,-1-1-3 0,6 1 2 16,-4-1-1-16,6 0 2 0,1 1-2 0,1 0 0 15,4-1 3-15,0 2-2 0,5 0-1 16,-1 1-2-16,1-1 0 0,0 0-3 0,0 1-1 15,1-1 2-15,1-1-1 0,4 1 7 0,1 0-4 16,0 0 2-16,8 0 0 0,0 1-6 16,3-1 6-16,3-1 0 0,-1 0 2 0,2 0 4 15,0 1-5-15,0-2-1 0,-1 2-2 0,-3 0-7 16,0 0-4-16,1 1-13 0,-3 0-22 0,-2 0-22 16,-2 0-44-16,-1 0-53 0,-3 0-90 15,-1 0-127-15,-4 0-188 0,-3 0-127 0,1 0-155 0</inkml:trace>
  <inkml:trace contextRef="#ctx0" brushRef="#br4" timeOffset="-192230.69">4177 12446 2203 0,'0'0'143'15,"0"0"14"-15,0 0 5 0,0 0-13 0,0 0-45 16,0 0-39-16,0 0-22 0,0 0-11 16,0 0-10-16,0 0-6 0,0 0-1 0,0 0-4 15,0 0 2-15,-22 54-3 0,16-35-2 0,3 1 2 16,1 2-6-16,-3-1 0 0,3-2-4 0,1 1-4 16,0 0-8-16,0-1-13 0,1 1-13 15,0 0-24-15,1 1-32 0,-1 1-57 0,0-3-118 16,0 1-222-16,0-6-164 0,0-5-715 0</inkml:trace>
  <inkml:trace contextRef="#ctx0" brushRef="#br4" timeOffset="-187301.32">5823 12535 1855 0,'0'0'124'0,"0"0"-28"0,0 0 10 16,0 0 9-16,0 0-33 0,0 0-41 0,0 0-15 16,0 0 0-16,0 0 7 0,0 0 9 0,0 0 3 15,0 0 3-15,17 65-6 0,-13-50-12 0,3 0 1 16,0 1-16-16,-1 2-5 0,0-2-1 0,-2 1-12 15,-1-1 5-15,-1 1-11 0,-2 0-15 16,0 0-21-16,-5 0-40 0,-4 2-64 16,-2 1-110-16,-1 2-184 0,1-6-98 0,3-4-679 0</inkml:trace>
  <inkml:trace contextRef="#ctx0" brushRef="#br4" timeOffset="-186385.73">771 13815 593 0,'0'0'286'16,"0"0"12"-16,0 0 3 0,0 0-1 16,0 0-57-16,0 0-75 0,0 0-58 0,0 0-50 15,0 0-34-15,0 0-14 0,0 0-3 0,0 0 4 16,0 0 3-16,0 0 2 0,-34 100-2 0,40-72-5 15,4-1-2-15,0 2-5 0,1-3-3 16,1-1 0-16,-2-2-1 0,3 1-1 0,-2-3 1 16,-1-2-1-16,1-1-1 0,-3-1 4 0,-1-2-1 15,0-3 0-15,1-2 3 0,-4 0-3 0,1-6 1 16,-2 0 6-16,-2-3 10 0,0-1 23 16,-1 0 21-16,0 0 24 0,0-2 10 0,1-3-7 15,-2-4-19-15,1-2-25 0,0-3-24 0,0-4-12 16,0-3-4-16,0-1-1 0,0-4 1 0,0-1-3 15,1-2 0-15,2-1-2 0,1 1 2 16,-3 1-1-16,5 2-2 0,-1 3-1 0,-2 2-3 16,1 4-5-16,0 2-7 0,-2 4-13 0,2 3-21 15,-2 2-30-15,-1 2-40 0,1 3-50 0,2 1-59 16,1 0-74-16,-2 1-84 0,3 5-95 0,-3 0-220 16,0-3 232-16</inkml:trace>
  <inkml:trace contextRef="#ctx0" brushRef="#br4" timeOffset="-186167.87">656 14139 2396 0,'0'0'7'15,"0"0"20"-15,0 0 16 0,0 0 10 0,0 0-4 0,0 0-14 16,0 0-11-16,0 0 1 0,0 0-3 15,0 0 3-15,0 0 3 0,0 0-9 0,0 0-8 16,129-33-11-16,-100 28-14 0,2 0-25 0,0 0-41 16,1 0-72-16,-1 2-116 0,2 0-121 15,-2 1-142-15,-7 0-362 0,-8 1 495 0</inkml:trace>
  <inkml:trace contextRef="#ctx0" brushRef="#br4" timeOffset="-185906.98">1396 14086 1724 0,'0'0'46'0,"0"0"-25"0,0 0 63 16,0 0 58-16,0 0-11 0,0 0-25 0,0 0-22 15,0 0-24-15,0 0-11 0,0 0-5 0,0 0-3 16,0 0-9-16,0 0-6 15,0 0-8-15,-33 90-7 0,21-72 0 0,-1 4-8 0,-3-1-11 16,1 1-12-16,-2 1-13 0,-1 1-16 0,-1-1-15 16,5-1-26-16,-3-3-40 0,5 0-58 0,1-3-80 15,2-2-110-15,1-3-38 0,6-2-14 16,0-5-129-16</inkml:trace>
  <inkml:trace contextRef="#ctx0" brushRef="#br4" timeOffset="-185675.65">1142 14129 1964 0,'0'0'265'0,"0"0"-265"16,0 0 10-16,0 0 30 0,0 0 18 0,0 0 13 16,0 0 11-16,0 0-7 0,0 0-10 0,0 0-7 15,0 0-7-15,0 0 0 0,68 128-8 16,-53-116-11-16,1 2-10 0,-1 0-10 0,1-2-9 15,1 1-6-15,0-1-4 0,1-1-8 0,0 2-7 16,0-3-20-16,-3 1-23 0,2-2-39 16,-6-2-59-16,0 0-89 0,0-2-123 0,-3-1-150 0,-3-1-440 15</inkml:trace>
  <inkml:trace contextRef="#ctx0" brushRef="#br4" timeOffset="-185409.37">1538 13827 2362 0,'0'0'77'0,"0"0"18"0,0 0 23 15,0 0 10-15,0 0-38 0,0 0-47 0,0 0-38 16,0 0-18-16,0 0-3 0,0 0 10 0,0 0 17 15,0 0 8-15,0 0-2 0,0 0-6 0,22 119-5 16,-19-97-5-16,-2 2-3 0,0-2-19 16,-1 1-19-16,0 0-30 0,1-1-37 0,-1-2-33 0,0 1-65 15,1-3-79-15,-1-1-130 0,0-5-88 16,0-5-661-16</inkml:trace>
  <inkml:trace contextRef="#ctx0" brushRef="#br4" timeOffset="-185168.42">1367 13943 2356 0,'0'0'31'16,"0"0"-7"-16,0 0 0 0,0 0 6 0,0 0-6 16,0 0 9-16,0 0 20 0,0 0 13 0,0 0 3 15,0 0-2-15,0 0-11 0,0 0-12 0,127 23-12 16,-101-23-13-16,0 0-8 0,2 0-13 15,-1 0-13-15,0 0-27 0,2 0-48 0,-1-2-69 16,-3 1-125-16,2 1-164 0,-8-1-130 16,-7 1-743-16</inkml:trace>
  <inkml:trace contextRef="#ctx0" brushRef="#br4" timeOffset="-183620.79">2064 14461 1319 0,'0'0'476'0,"0"0"-337"0,0 0 11 16,0 0 10-16,0 0-35 0,0 0-55 0,0 0-45 15,0 0-31-15,0 0-15 0,0 0 4 0,0 0 16 16,0 0 12-16,0 0 4 0,0 0-8 16,-27 137-5-16,23-104-4 0,3 1 0 0,-4 2 2 15,0 1-3-15,-4 0 4 0,1-1-3 0,-2-1 3 16,0-2 0-16,-3-3 2 0,4-3 2 0,0-4-2 15,-1-6 7-15,6-5-3 0,-3-3 10 0,5-6 18 16,0-3 2-16,-1 0 2 0,0-9-10 16,1-6-15-16,1-8-10 0,-2-3 0 0,2-6-1 15,1-4-1-15,0-5 1 0,-3-4 0 16,10-1-1-16,-3-3-3 0,3 1 3 0,3 2-6 16,2 1-1-16,-2 3 1 0,5 6-3 0,-2 2 6 15,-2 9 2-15,1 4 1 0,-2 6 0 0,1 5-2 16,-1 3-5-16,-1 3-7 0,0 4-1 15,1 0-1-15,0 2 2 0,-1 5 3 0,1-1 4 16,-2 4-5-16,-1 1 0 0,0 1-4 0,1 0-10 16,-5 2 0-16,-3 1-3 0,0 2 4 0,1-2 3 15,-2 0 5-15,-1-1 6 0,-6-2 2 0,5-4 9 16,-4 0 0-16,2-2 5 0,0-3 2 0,3 0 2 16,-3-2 5-16,2-1 2 0,2 0 2 15,1 0-5-15,0-2-3 0,0-2-9 0,0-1-8 16,0-2-2-16,1-1-1 0,3-4 3 0,3-2 2 15,0-1 2-15,2-4 0 0,2-1 0 16,-1 2 0-16,1-3 2 0,1 0-2 0,0 0 2 16,3-2 2-16,-3-2 1 0,-1-1 5 0,0-2-1 15,0 0 0-15,-2-2 1 0,1 3-1 16,-5 1 4-16,0 3 3 0,-1 3 9 0,-3 5 9 16,-1 3 12-16,0 5 9 0,0 2 2 0,-3 4 0 0,1 1-17 15,0 0-21-15,-1 4-24 0,-2 4-15 16,1 3-4-16,-3 6 5 0,-1 6 14 0,1 2 6 15,2 6 5-15,-3-1-2 0,4 5 2 0,-2-3-3 16,5 1-2-16,0 0 5 0,0-2-3 0,1-1 5 16,0-1-5-16,1-2-4 0,4-4-3 15,0-1-7-15,4-2-4 0,-1-4-14 0,-2-2-22 16,3-2-39-16,0-1-53 0,0-3-80 16,-1-2-106-16,-3-3-136 0,3-2-17 0,-7 0-500 15</inkml:trace>
  <inkml:trace contextRef="#ctx0" brushRef="#br4" timeOffset="-183453.26">2142 14269 2123 0,'0'0'-39'0,"0"0"19"16,0 0 68-16,0 0 44 0,0 0 0 15,0 0-13-15,0 0-12 0,0 0-22 0,126 7-16 16,-94-7-17-16,4 0-38 0,-1 1-93 0,4 2-194 15,-9 0-232-15,-11-2-868 0</inkml:trace>
  <inkml:trace contextRef="#ctx0" brushRef="#br4" timeOffset="-183305.15">2590 14514 2396 0,'0'0'140'0,"0"0"-7"0,0 0 1 15,0 0-45-15,0 0-53 0,0 0-31 0,0 0-30 16,0 0-36-16,0 0-37 0,0 0-54 16,0 0-108-16,0 0-169 0,0 0-143 0,0 0-764 0</inkml:trace>
  <inkml:trace contextRef="#ctx0" brushRef="#br4" timeOffset="-182037.06">847 15133 1451 0,'0'0'802'0,"0"0"-783"16,0 0 3-16,0 0 21 0,0 0-12 0,0 0-32 16,0 0-22-16,0 0-23 0,0 0-7 15,0 0 4-15,0 0 8 0,0 0 0 0,-78 144 2 16,67-110 5-16,-1-1 3 0,3 1 9 0,4-3 5 15,-2 0 0-15,5-1 1 0,2-1-1 16,1-3-2-16,3-1-2 0,2-4-2 0,3-1-15 0,3-3 2 16,4-3 3-16,1-3-4 0,6-3 13 0,0-2 1 15,4-3 6-15,3-2 16 0,0-4 15 0,3-6 7 16,-2-3 15-16,0-2 13 0,0-4-2 16,-1-1 7-16,-4-2-3 0,-1-1-3 15,-4 0 1-15,-5 1-1 0,-2 0 1 0,-4 1-2 0,-4 2 5 16,-3-1 5-16,-2 3-4 15,-1 0-7-15,-1 1-4 0,-7 2-10 0,-1 2-7 16,-2 2-5-16,0 2-10 0,-2 2-9 0,-3 3-7 16,1 2-6-16,-2 0-6 0,-2 6 2 0,6 2 0 15,-5 1 0-15,7 4 5 0,0 1-2 0,0 1 3 16,2 0 2-16,1 3 0 0,3-1-1 0,1 0 2 16,3-2-3-16,2 0-7 0,2-2-4 0,3-2-5 15,3-3-1-15,1-1 1 0,2-2 4 16,-1-2 1-16,3-1 5 0,0-2 10 0,-3 0-2 15,3-2 13-15,-1-3 4 0,0-4 4 0,-3-1 6 16,0-1-3-16,0-3-2 0,0 0-5 0,-1 0 2 16,1 2-4-16,-4 0-3 0,-1 3 1 0,-2 1-7 15,1 2 4-15,-1 3-1 0,-1-1 1 0,-1 3-4 16,2 1-8-16,-2 0-6 0,2 0-9 16,-2 1-1-16,0 4 6 0,1 2 9 0,4 2 5 15,-3 1 11-15,3 3-4 0,-3 1-1 16,2 1 6-16,1 1-10 0,1-1 7 0,-1-2-2 15,0 1 0-15,4-2 2 0,0-3-3 16,-2 0 1-16,3-4-4 0,-3-1 2 0,2-2 2 16,-1-2 6-16,1 0 8 0,-2-4 9 0,1-3 4 0,1-4 0 15,-1-2-1-15,0-1-8 0,2-2 1 16,-3-1-4-16,0-1 0 0,-1-1-1 0,1 0 0 16,0-1-2-16,-2 3-9 0,-1 0 3 0,3 3-5 15,-3 2-4-15,-1 3 1 0,0 2-6 16,1 2-2-16,0 2-4 0,-3 1-4 0,4 2-9 15,-3 0 0-15,-2 1-4 0,0 4 7 0,2 1 11 16,0 2 5-16,-2 4 7 0,-1 2-2 0,0 2 0 16,1 0-3-16,1 1-2 0,3 1 3 0,-3-3-5 15,6 2 1-15,-3-3 1 0,3 0 1 16,2-3-2-16,1-1 8 0,3-2 1 0,1-2 0 16,2-2 9-16,2-2-3 0,-2-2 4 0,2 0-1 15,1-1 5-15,-1-5 2 0,-2-1 2 0,-2-2 7 16,1-2-1-16,-3 1 4 0,-2 0 1 15,-2-2 2-15,-4 2 1 0,2-2 2 0,-5 1 0 16,3-2-5-16,-4 0-2 0,1 2-4 16,-2-1-2-16,0 2-4 0,0 0 1 0,0 2-9 0,0-2-3 15,0 2-1-15,0 1-8 0,0 1 6 16,0 1-3-16,0 1 2 0,0-1 0 0,0 3 0 16,0-1 1-16,0 1-3 0,0 1 2 0,0 0 1 15,0 0 2-15,0 1 2 0,-2 0 0 0,-1 0-2 16,0 0-2-16,0 0-2 0,-3 0-4 15,1 0 0-15,-4 1-1 0,1 2 2 0,1 3 1 16,-2 0 2-16,2 1 4 0,-3-1-3 0,1 2 5 16,2 2-1-16,2-1 0 0,-3 1 3 15,5 2-3-15,-3-1-1 0,4 3 1 0,0 1 0 0,-1 0-3 16,1 1 3-16,0 0-3 0,2 0-5 0,0-1 5 16,2 0-5-16,5 0 0 0,-2-2-1 15,3 0 0-15,0-2-2 0,2-2-1 0,1-1-1 16,1-2 0-16,0-2-5 0,1-2 0 0,0-2 7 15,-2 0-4-15,3-1 7 0,-1-4 1 16,-2-2-7-16,1-1 5 0,-1 0-7 16,0-1-9-16,-2-1-20 0,-1 0-42 0,-5 3-69 0,1 2-99 15,-1 1-174-15,-1 2-117 0,-2 1-713 0</inkml:trace>
  <inkml:trace contextRef="#ctx0" brushRef="#br4" timeOffset="-181284.72">2257 15415 1724 0,'0'0'170'0,"0"0"-96"0,0 0 13 0,0 0 12 16,0 0 0-16,0 0-23 0,0 0-10 0,0 0-7 15,0 0-10-15,0 0-11 0,-40 138-8 16,49-119-8-16,-1 1-7 0,2-3-11 0,3-1 0 16,-1-1-3-16,5-2-2 0,-4-1 2 0,4-2-2 15,-4-2-1-15,3-3 0 0,-3-2 4 0,-2-2 0 16,0-1 9-16,-2-1 9 0,0-5 8 16,-1-3 9-16,0-4 0 0,-1-2-3 0,1-3-8 15,-1 0-3-15,-3-4-7 0,3 0-3 16,-3-1-1-16,2 0-6 0,-3 0 0 0,3 1-3 15,-2 4 0-15,-1 4-2 0,1 2-1 0,-2 4 1 16,-1 3-2-16,-1 4-2 0,1 1-12 0,-1 1-18 16,2 8-2-16,3 3 10 0,-3 6 16 0,1 6 15 15,3 5 5-15,-1 2-8 0,2 2-5 16,1 2 0-16,-1 1 2 0,1 2-2 0,0 3 5 16,0-1-2-16,-5 3-3 0,4 0 6 0,-6 2-7 15,-1 0 4-15,2 0 4 0,-2-2-1 0,0-1 7 16,0-2-1-16,-2 2 1 0,0-5-2 0,-1 2 1 15,1-4 0-15,0 0-4 0,1-3 2 0,-1-2 1 16,-1-2-3-16,1-3-5 0,-1-2 3 16,2-5-8-16,-3-2 12 0,0-5 16 0,0-3 11 15,-2-2 13-15,1-4-12 0,-3-2-6 16,-3 0-19-16,-2-2-13 0,-2-7 4 0,1 0-3 16,-2-3 11-16,0-3 5 0,2-3-4 0,1-1-4 15,0-3-1-15,1-2-13 0,3 0-1 0,2-2 8 16,-1 1-9-16,3 1 8 0,0 1-8 0,4 1-8 15,1 1-8-15,0 2-5 0,6 0-13 16,2 2-11-16,6 2-7 0,1 3-21 0,3-2-14 16,3 0-21-16,5 0-56 0,1 2-78 0,3-2-99 15,4 1-139-15,-9 3 6 0,-6 4-342 0</inkml:trace>
  <inkml:trace contextRef="#ctx0" brushRef="#br4" timeOffset="-181040.6">2934 15576 2881 0,'0'0'-13'0,"0"0"13"0,0 0-3 0,0 0 7 15,0 0 3-15,0 0-9 0,0 0 8 16,0 0 4-16,0 0 5 0,0 0 1 0,0 0-9 16,130-17-7-16,-101 13-17 0,0 3-59 0,0 0-114 15,0 1-233-15,-9 0-218 0,-8 0-832 0</inkml:trace>
  <inkml:trace contextRef="#ctx0" brushRef="#br4" timeOffset="-180858.05">3009 15814 2437 0,'0'0'-83'0,"0"0"25"0,0 0 102 16,0 0 56-16,0 0-15 0,0 0-6 0,0 0-9 16,0 0-28-16,0 0-14 0,131-8-21 0,-104 2-24 15,-2 0-42-15,4 0-90 0,-1 0-168 16,-8 1-237-16,-6 2-804 0</inkml:trace>
  <inkml:trace contextRef="#ctx0" brushRef="#br4" timeOffset="-179739.6">3447 15609 1963 0,'0'0'183'0,"0"0"-8"0,0 0 17 15,0 0-36-15,0 0-58 0,0 0-29 0,0 0-16 16,0 0-21-16,0 0-13 0,0 0-2 16,0 0-7-16,0 0-6 0,0 0-1 0,0 0 3 15,-16-2-4-15,16 1 5 0,0 1 4 0,0 0-4 16,0 0 5-16,0 0-2 0,0 0-3 15,0 0 0-15,0 0 1 0,0 0-5 0,0 0 3 16,0 0 5-16,0 0-7 0,0 0 5 16,0 0-4-16,0 0 0 0,0 0-2 0,0 0 0 15,0 0 3-15,0-1-4 0,0 1 2 0,0 0-1 16,0-1-1-16,0 1 0 0,0 0 3 0,0 0 1 16,0-2 1-16,0 2 6 0,0 0-3 0,0 0 0 15,0 0 2-15,-3 0-5 0,3 0-1 16,-1 0 1-16,1 0-7 0,0 2-10 0,0 0-3 15,0 1-7-15,0 4 1 0,0 2 12 0,0 4 2 16,1 1 5-16,4 3 1 0,-3-1 0 0,0 1-2 16,4 1-1-16,-3-2 2 0,4-1-2 0,-2 1 0 15,3-1 3-15,-1-2-1 0,-2 0-4 16,2-2 2-16,3-1-12 0,-1-2-1 0,0-2 0 16,-3-2-6-16,2 0 5 0,1-3 1 0,-1-1 3 15,1 0 2-15,-2-1 4 0,1-4 2 0,1-1 0 16,1-3 7-16,-2 0 2 0,0-2 3 15,-1-2 0-15,1-2 1 0,0-1-4 16,-3 0-1-16,2-2 0 0,1 4-3 0,-5-1 1 16,2 2-2-16,-2 1 4 0,-1 2-6 0,-1 3 6 15,0 3 0-15,-1 1-8 0,0 3 2 0,0 0-18 16,0 3-15-16,0 4-4 0,0 3 3 0,0 2 14 16,0 6 18-16,3 2 7 0,-3 2-2 0,0 3 2 15,0 2-3-15,0 2 3 0,4 3 2 0,4 2-1 16,-2 1 5-16,4 5 3 0,6 0 6 15,-3 0 1-15,5 0-3 0,1 0-7 0,1-1-3 16,2-2-5-16,-1 1-1 0,1-3 5 0,3-1-6 16,-4-1 12-16,-1-3-3 0,-3-3-8 15,-2 0 7-15,-3-5-10 0,-4-3 9 0,-5-2 2 16,-3-3 9-16,-4-2 1 0,-11-2-4 0,-1-2 2 16,-9-1-11-16,0-2 3 0,-6-4-1 0,0-1 7 15,-3-1 1-15,3-9 5 0,4-1-7 0,0-3-12 16,4-3-2-16,-1-4-8 0,3-1 8 0,7-2-3 15,-2-2 7-15,6-1-9 0,6 1-5 16,-2-2 11-16,6-1-9 0,1 3 11 0,6 1-4 16,4-2-2-16,5 2-1 0,-2-1-1 15,6 2 2-15,2 1-7 0,2-1 3 0,1 1-5 16,2-1-6-16,-1-1-8 0,3-1-13 0,1-1-27 16,0 1-37-16,-2 0-50 0,-4-2-98 0,4 1-124 15,-8 7-201-15,-9 7-828 0</inkml:trace>
  <inkml:trace contextRef="#ctx0" brushRef="#br4" timeOffset="-179502.19">4206 15233 2538 0,'0'0'159'0,"0"0"-83"0,0 0 10 15,0 0 9-15,0 0-20 0,0 0-37 0,0 0-9 16,0 0-12-16,0 0-4 0,0 0 3 16,0 0-5-16,0 0-5 0,-8 138-1 0,8-111-2 15,0 1-5-15,0 0-6 0,0 0-21 16,0-1-22-16,0 0-33 0,0-2-41 0,0-1-54 16,0-1-78-16,1 0-120 0,-1-7-197 0,0-7-753 0</inkml:trace>
  <inkml:trace contextRef="#ctx0" brushRef="#br4" timeOffset="-179295.62">3954 15501 2046 0,'0'0'404'0,"0"0"-405"0,0 0 18 15,0 0 52-15,0 0 25 0,0 0-7 0,0 0-7 16,0 0-10-16,0 0-22 0,0 0-12 0,141-22-6 15,-113 19-7-15,-3 0-7 0,4 1-2 0,0 0-5 16,-1-1-8-16,-2 2-1 0,3-1-13 16,-3 1-28-16,0 0-46 0,2 1-77 0,-5-2-169 15,-4 2-277-15,-7 0-861 0</inkml:trace>
  <inkml:trace contextRef="#ctx0" brushRef="#br4" timeOffset="-178996.81">4675 15552 2791 0,'0'0'-11'0,"0"0"-5"16,0 0 16-16,0 0 21 0,0 0-3 15,0 0-1-15,0 0 0 0,0 0-4 0,0 0-8 16,0 0-1-16,118-19-6 0,-94 16-18 0,-2 0-34 16,3 1-71-16,-2 0-157 0,-5 1-290 0,-7 1-899 15</inkml:trace>
  <inkml:trace contextRef="#ctx0" brushRef="#br4" timeOffset="-178776.18">4685 15773 2482 0,'0'0'39'16,"0"0"9"-16,0 0 22 0,0 0 13 0,0 0-18 15,0 0-17-15,0 0-6 0,0 0-4 16,0 0-8-16,0 0-10 0,0 0-5 0,134-18-14 16,-108 11-19-16,-4 2-35 0,3-1-54 0,0 0-111 15,-3 1-203-15,-4 0-218 0,-6 3-827 0</inkml:trace>
  <inkml:trace contextRef="#ctx0" brushRef="#br4" timeOffset="-178389.63">5223 15511 2166 0,'0'0'99'0,"0"0"21"0,0 0 7 15,0 0-16-15,0 0-44 0,0 0-22 0,0 0-7 16,0 0 0-16,0 0-9 0,0 0-14 0,-20 129 2 16,20-106-14-16,-1 0-6 0,0 0 1 15,1 0-7-15,-1-2-11 0,0 0-22 0,-1-2-37 16,0 0-65-16,1-4-104 0,1-1-145 16,0-5-175-16,0-3-614 0</inkml:trace>
  <inkml:trace contextRef="#ctx0" brushRef="#br4" timeOffset="-178178.75">5033 15739 2015 0,'0'0'57'0,"0"0"15"15,0 0 33-15,0 0 20 0,0 0-31 0,0 0-21 16,0 0-13-16,0 0-1 0,0 0-15 15,0 0-9-15,0 0-8 0,125-38-16 0,-103 32-3 16,-1 1-10-16,2-2-16 16,4 1-36-16,-3 2-66 0,3-1-153 0,-7 2-262 0,-8 0-679 0</inkml:trace>
  <inkml:trace contextRef="#ctx0" brushRef="#br4" timeOffset="-177806.62">5475 15762 1440 0,'0'0'370'0,"0"0"-234"16,0 0 56-16,0 0 5 0,0 0-67 0,0 0-37 16,0 0-11-16,0 0-23 0,0 0-6 0,78-128-9 15,-72 113-2-15,1 1 1 0,-4-1-6 16,3 0 1-16,-2-2-8 0,3-1-5 0,-3 0-6 15,1-3-3-15,-1 3-4 0,0-1-2 16,2 3-1-16,-1 2 1 0,-1 4 5 0,-2 3-1 0,-1 3 9 16,1 2-6-16,-2 2 1 0,0 0 1 0,0 0-5 15,0 2 0-15,0 7-3 0,-3 1-1 16,1 5-6-16,-2 3 4 0,-4 5-3 0,2 4-4 16,1 1 4-16,-2 1-5 0,-2 4 2 0,2 0-2 15,2 2 2-15,-3-2-5 0,1 0-1 16,1 0 0-16,-2-5-11 0,4-1-10 15,-1-2-17-15,3-1-28 0,1-3-31 0,1 0-47 16,0-3-86-16,0 0-102 0,3-7-199 0,-2-3-542 0</inkml:trace>
  <inkml:trace contextRef="#ctx0" brushRef="#br4" timeOffset="-177111.58">6037 14685 638 0,'0'0'130'0,"0"0"-39"16,0 0 11-16,0 0 20 0,0 0 12 0,0 0-5 16,0 0-4-16,0 0-1 0,-21 122-2 0,22-86-9 0,4 3-4 15,-2 5-12-15,1 3-15 0,1 3-10 16,-3 2-18-16,1 3-9 0,2 2-10 0,-4 3-8 16,0 1-2-16,0 2-5 0,-1 3 2 0,0 2-6 15,2 2-3-15,-4 1-2 0,-1 2-6 0,-5 1-3 16,-1 1-1-16,1 1-3 15,-3 1-2-15,2 0 2 0,-1 1 2 0,-1 0 2 0,4 2 4 16,-3-1 8-16,1 1-2 0,-1 1-4 0,2 0 3 16,-1 1-12-16,5-2 1 0,-3-2 2 0,6-3-6 15,-1-4 1-15,-1-1-2 0,2-2-9 16,-2-1-12-16,3 0 0 0,0-3-21 16,0-1-13-16,0-4-21 0,0 0-65 0,0-2-90 0,0-5-158 15,1-13-130-15,-1-13-422 0</inkml:trace>
  <inkml:trace contextRef="#ctx0" brushRef="#br4" timeOffset="-175526.46">425 16686 1954 0,'0'0'95'0,"0"0"4"16,0 0 19-16,0 0-5 0,0 0-31 16,0 0-21-16,0 0-10 0,11-135-11 0,0 112-4 15,0 2-4-15,0 1-3 0,3 2-13 0,2 3-3 16,-4 2-6-16,3 4-6 0,-1 3 1 0,-2 4-5 16,2 2-6-16,-3 0-3 0,1 1-4 15,0 6-3-15,-2 1 6 0,-1 4-4 0,1 1-5 16,-4 0-2-16,-1 4-3 0,-1-1 3 0,-2 1 1 15,0 0 8-15,-2 1 3 0,-6 2 3 0,0-1 12 16,-1 1 1-16,-3-2 4 0,0-4 1 0,2-1 5 16,3-3-1-16,-2-3 9 0,3-2 4 0,3-4 2 15,0-1 11-15,-1 0-4 0,1-4-5 16,0-3-14-16,1-2-8 0,0-2-10 0,0-3-3 16,0-4 6-16,2-2-4 0,2-3 4 0,6 0-1 15,-3 0-1-15,3 1 0 0,3 4 2 0,-2-1 2 16,-1 6-4-16,3 2 2 0,-3 4-3 15,-2 3-2-15,2 3-2 0,-1 1 0 16,-3 0-9-16,2 2-7 0,-2 4 7 0,-1 1-8 16,1 4 9-16,-2-1 0 0,-1 3-8 0,1 1-8 15,-1 0-18-15,-1 0-32 0,0 0-63 0,-2 0-110 16,2-2-182-16,-1-4-87 0,0-3-577 0</inkml:trace>
  <inkml:trace contextRef="#ctx0" brushRef="#br4" timeOffset="-175360.07">758 16244 2200 0,'0'0'117'0,"0"0"-17"0,0 0-11 16,0 0-35-16,0 0-58 0,0 0-85 0,0 0-166 16,0 0-214-16,0 0-101 0,0 0-603 0</inkml:trace>
  <inkml:trace contextRef="#ctx0" brushRef="#br4" timeOffset="-175189.15">546 17093 2316 0,'0'0'255'0,"0"0"-255"0,0 0 11 0,0 0 6 15,0 0 18-15,0 0-4 0,0 0-15 16,-55 121-7-16,55-110-26 0,2 2-3 0,4 0-21 15,-1-1-31-15,1 1-67 0,3-2-96 0,3 0-156 16,2-2-141-16,-1-2-16 0,-5-4-147 0</inkml:trace>
  <inkml:trace contextRef="#ctx0" brushRef="#br4" timeOffset="-174327.43">1365 16794 2328 0,'0'0'50'0,"0"0"9"16,0 0 21-16,0 0 12 0,0 0-16 0,0 0-30 15,0 0-9-15,0 0-19 0,0 0-9 0,0 0 4 16,0 0-7-16,0 0 2 0,0 0-2 15,118-64 1-15,-94 63-4 0,3 2-2 0,-1-1-2 16,-1 5-6-16,-2 1-4 0,-3 2-7 0,1 1-2 16,-6 1-10-16,-2 1-1 0,-4 0-7 0,-6 1-2 15,0 1 12-15,-3 0 11 0,-5 2 15 0,-5 3 7 16,-7 1 11-16,0-1-4 0,-5 2-2 16,-3-2 4-16,2-2-11 0,-2 0 5 0,2-4 9 15,3-1-7-15,2-3-5 0,5-1-13 0,1-3-23 16,2-3-10-16,2-1-18 0,5 0-37 15,0 0-61-15,1-5-116 0,2-2-91 0,0-2-116 16,3 3 27-16,0 0-281 0</inkml:trace>
  <inkml:trace contextRef="#ctx0" brushRef="#br4" timeOffset="-174075.67">1787 16695 2225 0,'0'0'110'0,"0"0"-32"0,0 0 12 0,0 0 6 16,0 0-38-16,0 0-23 0,0 0-9 16,0 0-23-16,0 0-2 0,0 0-8 0,0 0 0 15,0 0 3-15,0 0 2 0,0 0 0 0,-117 122 1 16,107-101 5-16,3 4-5 0,2-2 0 0,2 1-10 16,1-1-14-16,2-1-13 0,2-3-8 15,5 0-14-15,1-2-38 0,5-2-41 0,1 0-124 16,-1-3-127-16,5 0-104 0,-5-4-36 15,-4-3-77-15</inkml:trace>
  <inkml:trace contextRef="#ctx0" brushRef="#br4" timeOffset="-173427.93">1859 17145 2137 0,'0'0'146'0,"0"0"-126"0,0 0 4 0,0 0 23 15,0 0-16-15,0 0-21 0,0 0 5 16,0 0-1-16,0 0 15 0,0 0-3 0,0 0 6 16,0 0-9-16,27 132-1 0,-23-102 3 0,-1 1-15 15,2 0 6-15,-3 2-6 0,-2 1-2 0,0-1 2 16,1 2-6-16,-3-1-6 0,-3-3 0 0,2 1-3 15,-1-5 1-15,-1-3 3 0,2-2-5 0,-1-2 3 16,-1-4-3-16,3-2 9 0,-3-2 0 0,2-3-5 16,2-4 12-16,-2 0 1 0,2-5 18 15,-2 0 16-15,3 0 3 0,-1-5-10 16,0-2-12-16,1-2-13 0,-2-5-11 0,-1-3 11 0,2-5-7 16,1-5 1-16,-2-5 0 0,2-4-1 15,2-3 4-15,2-5-9 0,3-3 7 0,0 3-7 16,1 0 1-16,3 3 6 0,1 2-2 0,1 5-3 15,1 4-3-15,-1 3 4 0,4 3-9 16,-4 6 5-16,4 3-4 0,-4 5 0 0,4 0-1 16,-4 5-10-16,1 2 2 0,0 2-15 0,-2 1 4 15,1 1-1-15,0 5 0 0,0 3 12 0,-2 2-7 16,-1 2 5-16,0 0 2 0,-5 2 7 16,2 0-1-16,-3 2 14 0,-1-4 4 0,-2 0-6 15,-1-3 11-15,0 1-3 0,-1-2 2 0,-6-1 1 16,-1-2 11-16,-3 1-15 0,-1 0 1 15,-3-1 0-15,0-1-17 0,-1-2-3 0,1 0-19 16,-3-3-19-16,4 0-27 0,-3-1-26 0,4-4-53 0,0-3-96 16,-1-3-133-16,4 0-170 0,5 2 26 0,-3 2-236 15</inkml:trace>
  <inkml:trace contextRef="#ctx0" brushRef="#br4" timeOffset="-173013.63">1991 16691 2696 0,'0'0'-29'0,"0"0"16"0,0 0 19 0,0 0 28 15,0 0-2-15,0 0-12 0,0 0-19 16,0 0 1-16,0 0 2 0,0 0 5 0,0 0 2 15,0 0 3-15,0 0-1 0,84-2-6 0,-64 3 0 16,2 2-4-16,1-1-1 0,0 0-4 16,-1-1-1-16,-1 0-18 0,1 1-38 0,-1-1-43 15,2 0-50-15,0 2-51 0,-2 0-89 0,-1 2-114 16,-6-1-81-16,-5-1-605 0</inkml:trace>
  <inkml:trace contextRef="#ctx0" brushRef="#br4" timeOffset="-168074.59">2956 16970 654 0,'0'0'172'0,"0"0"-48"15,0 0 60-15,0 0 25 0,0 0-25 0,0 0-42 16,0 0-30-16,0 0-18 0,0 0-2 0,0 0 11 15,0 0-12-15,0 0-7 0,0 0-16 16,0 0-16-16,8-11-17 0,-12 13-18 0,1 0-17 16,1 1-22-16,-4 1 0 0,1-1-1 0,-3 2 6 15,-3 1 10-15,1 0 5 0,-1 0 0 0,-5 1 0 16,3 2 6-16,-5 1-3 0,-1-1 2 16,3 1-1-16,-4-1-1 0,1 2 1 0,-1-2 1 15,1 1 2-15,1 0-5 0,3-2 10 0,0-1-7 16,2 0-1-16,3 0 3 0,-1 0-7 0,1-1 0 15,0 1-3-15,2-1 7 0,4 0-7 16,-2-3 4-16,4 1-4 0,0-2-12 0,2 0-4 16,0 0-4-16,0 0 2 0,0 2-2 0,1-1 9 15,2 2 0-15,2-2 5 0,-1 3 10 0,3 0 3 16,-2 1 5-16,5 1-4 0,-1 0 0 0,1 0-5 16,2-1 2-16,0 1 2 0,1 0-8 0,0 0 4 15,-1 2-3-15,5-1 0 0,-4 1-7 16,5 0-11-16,-4 0-32 0,4-1-46 0,0 1-43 15,-3 0-64-15,1-4-47 0,3 2-50 16,-5-2-46-16,1-1-3 0,-9-3-23 0</inkml:trace>
  <inkml:trace contextRef="#ctx0" brushRef="#br4" timeOffset="-167695.12">2581 17524 1621 0,'0'0'55'0,"0"0"-28"0,0 0 15 16,0 0 17-16,0 0-25 0,0 0-8 0,0 0-10 16,0 0-10-16,0 0 15 0,0 0 8 0,0 0 17 15,0 0 2-15,0 0-1 0,51 38-4 0,-38-32-10 16,5-1 6-16,-1 1-9 0,3-2-2 0,1 0-2 16,0-2-8-16,1 0-4 0,6-1 3 0,-4-1-7 15,3 2-19-15,-5-2-14 0,6 0-47 16,-5 0-43-16,-1 0-53 0,-3 0-82 0,2 0-74 15,0 0-92-15,-6 0 16 16,-4 0-174-16</inkml:trace>
  <inkml:trace contextRef="#ctx0" brushRef="#br4" timeOffset="-166632.36">3201 17146 1884 0,'0'0'0'0,"0"0"-23"0,0 0 33 0,0 0 62 15,0 0 11-15,0 0-12 0,0 0-11 16,0 0-12-16,0 0-9 0,0 0-15 0,0 0 0 16,0 0-11-16,0 0-9 0,129-12-1 0,-109 11-2 15,1 0-3-15,-1-1-7 0,2 1-7 0,1-2-35 16,3 1-27-16,-3 0-35 0,5-2-97 16,-4-1-182-16,-3 2-85 0,-9 1-488 0</inkml:trace>
  <inkml:trace contextRef="#ctx0" brushRef="#br4" timeOffset="-165960.72">4027 16555 885 0,'0'0'223'0,"0"0"-153"0,0 0 26 0,0 0 57 16,0 0-5-16,0 0-41 0,0 0-44 0,0 0-20 15,0 0 11-15,0 0 14 0,0 0 11 16,0 0-8-16,0 0-14 0,0 0-19 0,17 135-3 16,-16-109-8-16,-1 0-11 0,0-3 4 0,1-2-6 15,-1-2 0-15,1-1 0 0,0 1-1 0,2-3-4 16,-1-1-2-16,-1-2 0 0,0-3-2 0,5-2 3 15,-4-2-2-15,0-3 4 0,-1 1-4 0,3-3 8 16,-1-1 8-16,-2 0 2 0,1 0 12 16,-1-2-6-16,4-4-3 0,-1-1-6 15,4-2-8-15,0-2-3 0,2 1-4 0,2-1 2 0,1 0-3 16,-1 2-1-16,4 2-3 0,-4 2-2 0,3 2-1 16,0 2 1-16,-2 1 2 0,4 0-5 15,-4 1 3-15,3 3-6 0,-4 2-2 0,-1 1 2 16,-1 3-1-16,-1-1-1 0,-1 2 4 0,-4-1 3 15,2 3-4-15,-4-2 8 0,-2-2-2 16,0 1 1-16,0-1 2 0,-7 2 4 0,2-1 7 16,-4-1-3-16,-1-1 9 0,-2-1-8 0,-2-1-1 15,1 0 5-15,-5-1-1 0,1-1 2 0,-1 0-1 16,-3-1 2-16,1-2-5 0,-1-1-2 16,1 0 1-16,2 0-6 0,-1-2-2 0,5-4-1 15,-2 0-6-15,4 0-11 0,-2-3-8 0,4 1-21 16,-3-1-24-16,7 0-38 0,-1 1-51 15,5-1-75-15,0 3-144 0,-1 0-135 0,3 3-702 0</inkml:trace>
  <inkml:trace contextRef="#ctx0" brushRef="#br4" timeOffset="-165512.57">3839 17233 914 0,'0'0'-89'0,"0"0"19"15,0 0 138-15,0 0 59 0,0 0 38 0,0 0-1 16,0 0 26-16,0 0-1 0,117 16-14 16,-88-14-27-16,3-2-24 0,4 0-24 0,-2 0-20 15,4 0-2-15,1 0-20 0,0-3-3 0,-1 1-12 16,6 1-8-16,0 0-3 0,-1-2-12 0,5 1 4 15,-4 1-13-15,3 0 6 0,-4 1 2 16,4 0-5-16,-4 0 5 0,4 0 2 0,-5 0-4 16,-1 0-13-16,-4 0 1 0,-4 0-11 0,-10 0 2 15,2 0 7-15,-7 0-11 0,-2 0-13 0,-5 0-25 16,-3 1-46-16,-5-1-67 0,-3 1-40 0,0 1-161 16,-3-1-219-16,-2 2-707 0</inkml:trace>
  <inkml:trace contextRef="#ctx0" brushRef="#br4" timeOffset="-165200.72">3945 17486 2018 0,'0'0'35'0,"0"0"-14"0,0 0 9 0,0 0 23 16,0 0 8-16,0 0-21 0,0 0-3 0,0 0-8 16,0 0-8-16,0 0-5 0,0 0-2 0,-11 122-10 15,8-99-6-15,-3 2 2 0,3-1-16 16,-5 1-4-16,4 1-16 0,-3-1-21 0,-1-1-34 15,4-1-51-15,-3-1-81 0,6-2-110 0,1-3-123 16,0-5 3-16,0-5-97 0</inkml:trace>
  <inkml:trace contextRef="#ctx0" brushRef="#br4" timeOffset="-164978.1">4188 17568 1805 0,'0'0'145'0,"0"0"-53"0,0 0 17 16,0 0 13-16,0 0-39 0,0 0-46 0,0 0-24 15,0 0 1-15,0 0-12 0,0 0 8 16,0 0-2-16,0 0-5 0,0 0 1 0,0 0-3 16,-19 126-8-16,16-105-25 0,-6-1-27 15,5 2-65-15,-3 0-78 0,0 0-111 0,4 0-168 16,-2-6-17-16,1-6-234 0</inkml:trace>
  <inkml:trace contextRef="#ctx0" brushRef="#br4" timeOffset="-164610.32">4330 17610 939 0,'0'0'634'0,"0"0"-553"0,0 0 21 0,0 0 15 16,0 0-39-16,0 0-52 0,0 0-30 0,0 0-4 16,0 0 13-16,0 0 9 0,0 0 2 15,0 0 4-15,0 0 5 0,0 0-8 0,-21 128 6 16,20-107-7-16,0 1-4 0,-1 0-1 0,-2-1-7 16,3-1 0-16,1-2-7 0,0-2 5 0,1-1-8 15,0-2-2-15,5-1 5 0,-3 0-4 0,5-4 5 16,-2 0-4-16,-2-5 8 0,3 0-9 15,-3-3 19-15,3 0 14 0,-2-3-1 0,3-4 25 16,0-2-5-16,0-2 3 0,2-2-2 0,-3-2 3 16,1-1-8-16,1 0-4 0,-2-1 2 15,-2 1-15-15,4-2-2 0,-1 2-7 0,1 0-6 16,0 0-7-16,-2-2-4 0,3 4-22 0,-1-4-34 16,1 4-43-16,0 2-70 0,-1 1-103 0,1 1-148 15,-4 1-111-15,-2 3-211 16,-1 2 489-16</inkml:trace>
  <inkml:trace contextRef="#ctx0" brushRef="#br4" timeOffset="-164276.79">4451 17673 913 0,'0'0'66'16,"0"0"18"-16,0 0 78 0,0 0 18 0,0 0-25 15,0 0-17-15,0 0-21 0,0 0-18 16,0 0-27-16,0 0-11 0,46 121-19 0,-40-106-7 16,2 0-19-16,-4 0-10 0,3-2 3 0,-4 1-10 15,3-2 6-15,0 0-4 0,-1-2 9 16,0-1-5-16,1 0 15 0,0 0 6 0,0-1-7 16,2-3 13-16,-1-1-6 0,-3-2 2 0,5-2-6 15,-1 0 12-15,-3-2-8 0,3-4 3 16,0-2 8-16,0-2-9 0,-2 0 8 0,2-2 1 15,-1-1 4-15,1-1-8 0,-2-1-4 0,2-1 0 16,-1-1-16-16,-2-1 3 0,3 0-3 0,-5 1-5 16,3-2-14-16,-3 2-2 0,-2 1-31 15,2 1-30-15,-3 3-36 0,0 3-85 0,0 1-115 16,0 3-271-16,0 1-364 0,0 1 421 0</inkml:trace>
  <inkml:trace contextRef="#ctx0" brushRef="#br4" timeOffset="-163996.63">4816 17641 1821 0,'0'0'113'0,"0"0"-12"0,0 0 27 0,0 0-28 15,0 0-37-15,0 0-22 0,0 0 7 0,0 0 8 16,0 0-10-16,0 0-1 0,0 0-14 15,0 0-3-15,0 0-7 0,17 89 8 0,-17-70-3 16,0 1-7-16,0 2 0 0,-6 2-10 0,-2 0 1 16,3 1-6-16,-4-2 4 0,1-2-8 15,0-3 13-15,4-2-1 0,-5 2 4 0,3 0-16 16,0 1-29-16,-1 0 2 0,5-1-43 0,0 0-30 16,1-1-63-16,1-3-103 0,0-4-127 0,2-2-171 15,0-3-8-15,2-3-51 0</inkml:trace>
  <inkml:trace contextRef="#ctx0" brushRef="#br4" timeOffset="-163755.42">5027 17654 1240 0,'0'0'303'0,"0"0"-63"0,0 0 15 15,0 0-47-15,0 0-92 0,0 0-39 0,0 0-11 16,0 0-11-16,0 0-4 0,0 0-2 0,0 0-4 15,0 0-16-15,0 0 5 0,-59 134-8 16,50-111-6-16,-1 2 2 0,1 0-5 0,-1-3-12 16,4-3-6-16,-1-2 20 0,-1-2-16 0,2 0-8 15,-1 2-12-15,-1 1-22 0,2 0-43 16,-1 0-38-16,-1-3-49 0,1 2-132 0,5-3-143 16,-1-5-165-16,2-4-484 0</inkml:trace>
  <inkml:trace contextRef="#ctx0" brushRef="#br4" timeOffset="-163389.84">5042 17367 1683 0,'0'0'219'16,"0"0"14"-16,0 0-7 0,0 0-77 0,0 0-60 15,0 0-36-15,0 0-3 0,0 0-8 0,0 0 6 16,0 0-8-16,0 0-12 0,0 0-4 0,0 0-11 16,0 0-3-16,86-11-7 15,-72 11 5-15,4-1-13 0,-4 0-9 0,4 0-32 16,-1-1-52-16,-2-2-75 0,3 2-109 0,-2-3-193 16,-1 3-151-16,-7 0-573 0</inkml:trace>
  <inkml:trace contextRef="#ctx0" brushRef="#br4" timeOffset="-162944.42">5367 16942 1223 0,'0'0'256'0,"0"0"-111"0,0 0 33 0,0 0 11 16,0 0-49-16,0 0-49 0,0 0-17 0,0 0-9 15,0 0-11-15,31-129-9 0,-24 115-4 16,-2-1-3-16,1 1-6 0,-2 3 4 0,3 2-4 16,-3 1-5-16,1 3 4 0,-4 3-5 0,0 1-2 15,1 1 2-15,-2 0 0 0,0 3-5 0,0 4 9 16,1 4-4-16,-1 2-6 0,-3 6-4 0,0 3-11 16,-1 3-2-16,-2 4-4 0,1 2 3 15,1 2-3-15,1 1-3 0,-2 0 1 0,3 1-19 16,0-3-21-16,1-2-31 0,1-4-37 0,0 0-56 15,0-5-71-15,1 0-136 0,2-1-188 0,0-7-41 16,0-6-116-16</inkml:trace>
  <inkml:trace contextRef="#ctx0" brushRef="#br4" timeOffset="-162480.31">5276 17656 1407 0,'0'0'82'15,"0"0"-12"-15,0 0 33 0,0 0 35 16,0 0 11-16,0 0-13 0,0 0-2 0,0 0-29 16,0 0-22-16,0 0-19 0,0 0-14 0,136-18-17 15,-110 11-9-15,4 2-1 0,0 0-13 0,1 1 5 16,-1 0-8-16,0 0-7 0,-1 0 2 0,-3 2-4 16,-1 0-12-16,-3-1-32 0,-3 2-37 0,-4 1-59 15,0 0-60-15,-5 0-80 0,-1 0-122 16,2 2-93-16,-6 1 34 0,0-2-37 0</inkml:trace>
  <inkml:trace contextRef="#ctx0" brushRef="#br4" timeOffset="-162149.4">5161 17893 1870 0,'0'0'47'0,"0"0"27"15,0 0 48-15,0 0 5 0,0 0-29 0,0 0-43 16,0 0-14-16,0 0 3 0,0 0 0 15,0 0 0-15,0 0-18 0,0 0-4 0,0 0-34 16,2 95 13-16,-2-74-8 0,0 1-14 0,1 0 0 16,-1 0-47-16,0 0-49 0,0-2-65 15,-1 1-82-15,-1-1-104 0,0-3-104 0,-1 0-14 16,1-5 45-16,2-4 285 0</inkml:trace>
  <inkml:trace contextRef="#ctx0" brushRef="#br4" timeOffset="-161948.94">5353 17976 959 0,'0'0'201'0,"0"0"34"0,0 0 27 16,0 0-31-16,0 0-66 0,0 0-30 16,0 0-60-16,0 0-28 0,0 0-10 0,0 0-24 15,0 0 10-15,0 0-15 0,0 0 5 0,0 0-26 16,-34 78 13-16,29-57-6 0,-3-1-12 15,3 1-14-15,-2 1-40 0,1-1-54 0,0 0-137 16,-1-1-147-16,2-6-178 0,2-4-288 0</inkml:trace>
  <inkml:trace contextRef="#ctx0" brushRef="#br4" timeOffset="-161560.95">5477 18014 1377 0,'0'0'126'0,"0"0"28"15,0 0 22-15,0 0-17 0,0 0-92 16,0 0-23-16,0 0-1 0,0 0-15 0,0 0 27 16,0 0-19-16,0 0-2 0,0 0-10 0,0 0-1 15,1 73-15-15,0-59-3 0,-1 1 16 16,0 0-18-16,0 0 14 0,0-1-8 15,0 0-8-15,-1 0-5 0,0-1 7 0,0 0 4 0,1-1-21 16,0-1 25-16,1-1-19 0,-1-2 13 0,0 0 13 16,1-1-9-16,5-2-3 0,-1-1-12 0,2-2 25 15,1-2-17-15,0 0 24 0,4-1 3 16,-1-5-10-16,1-2 0 0,1-3 8 16,2 1 9-16,-1-2-21 0,-1-2 28 0,2 0-32 0,-2-1-5 15,-1 0 13-15,0 0-13 0,0-1 8 0,-1 1-6 16,-3-1 14-16,1 1-27 0,-2 0 9 15,1 1-23-15,-3 0-53 0,-1 1-47 0,-2 3-91 16,-1 0-104-16,-1 2-237 0,0 2-44 16,0 3-282-16</inkml:trace>
  <inkml:trace contextRef="#ctx0" brushRef="#br4" timeOffset="-161209.26">5587 18033 952 0,'0'0'192'0,"0"0"-37"16,0 0 40-16,0 0-11 0,0 0-62 0,0 0 10 15,0 0-39-15,0 0 4 0,0 0-25 0,0 0-20 16,0 0-15-16,0 0-5 0,-10 127-6 16,10-112-32-16,2 0 17 0,2 0-17 0,-1-1 9 15,-1 0 10-15,0 0 1 0,3-2-5 16,-2 1-1-16,1-2 31 0,0 1-18 0,3-2 33 15,-1 1-23-15,1-1-18 0,-2-2 5 0,4-2-7 16,0-2 17-16,-1-1-24 0,-1-2 39 0,0-1-25 16,3 0 29-16,-1-5 26 0,-1-1-18 0,2-2 12 15,-3-1-34-15,0-1 23 0,2-1-23 16,-2 0 14-16,-2-3 7 0,4 0-25 0,-2-2-4 16,0-1-8-16,0 0-7 0,2 0-25 0,-1 0 31 15,1 0-37-15,-2-2 0 0,0 2 2 0,1 0-42 16,-2 1-16-16,-1 1-67 0,0 1-58 15,-1 1-168-15,-1 3-247 0,0 3-427 0,0 2 406 0</inkml:trace>
  <inkml:trace contextRef="#ctx0" brushRef="#br4" timeOffset="-160892.62">5983 17942 1863 0,'0'0'191'0,"0"0"-48"15,0 0 38-15,0 0 15 0,0 0-65 0,0 0-31 16,0 0-29-16,0 0-37 0,0 0-12 16,0 0-6-16,0 0 29 0,0 0-22 0,0 0 17 15,0 0-21-15,-18 45-16 0,15-28 12 0,0 2-5 16,-1 2 0-16,0 2-23 0,-4 0 23 15,0 2-12-15,2-1 11 0,-2 3 3 0,-2-2-12 16,1 0-18-16,0 2 16 0,-1-2 3 0,0-1-36 16,1 1 34-16,-1-1-38 0,6-2-6 0,-3-3 0 15,5-2-45-15,1-3-45 0,2-3-59 0,-1-1-41 16,0-3-105-16,2-4-28 0,4-2-124 0,-3-1-59 16,-1 0 11-16</inkml:trace>
  <inkml:trace contextRef="#ctx0" brushRef="#br4" timeOffset="-160576.75">6213 17945 710 0,'0'0'501'0,"0"0"-178"0,0 0 4 0,0 0-14 15,0 0-107-15,0 0-60 0,0 0-27 0,0 0-30 16,0 0-22-16,0 0-11 0,0 0-2 0,0 0-21 15,0 0 10-15,-40 10-2 0,39-4 7 16,-2-1-21-16,2 3 16 0,-1 2-9 0,-2 1-37 16,0 2 47-16,1 2-40 0,-3 1 3 0,2 4-1 15,-3-1-11-15,0 2 0 0,2 0-11 0,-3 1 25 16,-2 1-17-16,2 0 12 0,-2 1 6 16,1-1-13-16,-2 0-22 0,1 0 20 0,1 0-11 15,-2-3-16-15,5 1 38 0,-2-3-53 0,1 0 0 16,2-1 4-16,-1-2-19 0,4-1-18 15,1-1-38-15,1-3-31 0,0-2-146 0,1-1-131 16,2-2-270-16,1-3-493 0</inkml:trace>
  <inkml:trace contextRef="#ctx0" brushRef="#br4" timeOffset="-156743.31">7207 11351 223 0,'0'0'189'0,"0"0"5"16,0 0 42-16,0 0-4 0,0 0-56 0,0 0-51 16,0 0-37-16,0 0-17 0,0 0-18 15,0 0-12-15,0 0-7 0,0 0-6 0,-18-10-5 16,18 10 2-16,0 0 0 0,0-1 5 0,0 1 7 16,0 0 5-16,0 0 14 0,0-1 7 0,0 1 2 15,0 0-5-15,0-2-6 0,0 2-10 0,0-1-8 16,0 1-3-16,-1 0-11 0,1 0-8 0,-1 0-2 15,1 0-5-15,-1 0-4 0,1 0-3 16,-2 0-4-16,2 0-8 0,-1 0-1 0,1 0-3 16,-1 1 0-16,1 1 4 0,-2-1 1 0,2-1 5 15,0 1-5-15,-2 0 1 0,2 0-6 0,0 0-1 16,2 1 3-16,-2-1-1 0,0-1 6 16,0 1-1-16,0-1 5 0,-2 1-1 0,2 0 6 15,0-1 0-15,0 0 0 0,0 0 1 0,0 0-4 16,0 1 1-16,0-1-2 0,0 0 1 15,0 0-1-15,0 0 4 0,0 0 3 0,0 0 2 16,0 0 7-16,0 0 4 0,0 0 5 0,0 0 6 16,0 0 8-16,2 0 6 0,-2 0 0 0,0 0 2 15,0 0-3-15,0 0-4 0,2 0-3 16,-2 0-1-16,0 0-5 0,0 0-3 0,0 0-3 16,0 0-7-16,0 0-4 0,0 0-5 0,1-1-3 15,-1 0-1-15,0 1-2 0,0-1 3 0,1 1-1 16,-1 0-1-16,0-1 0 0,0 1-2 0,2-1-1 15,-2-1 2-15,1 1-3 0,1-1 1 0,1 0 4 16,-1-1-4-16,1-1 3 0,2-1 0 16,-1 1 0-16,3-1 1 0,-3-1 1 0,1 1 1 15,0-1 1-15,-1 0 2 0,1 0 1 0,-4 2 5 16,0 0 4-16,2 1 5 0,-2 0 5 0,-1 0 2 16,2 2 2-16,-2-1-2 0,0 2-1 15,0 0-5-15,0 0-4 0,0 2-7 0,-3 2-6 16,-2 3-2-16,-3 3-8 0,-1 2 4 0,-3 5-1 15,1 1 0-15,-3 1 3 0,-1 1-4 16,1 0 3-16,-2 1 0 0,2 1 1 16,-2 1 2-16,2-1-3 0,-1 0-2 0,-1-1-2 0,-1-2-4 15,1 0 1-15,0 0-1 0,2-2-2 16,0-3-3-16,6-2-16 0,0-2-24 0,0-2-34 16,5-1-51-16,0-3-62 0,3-2-92 0,0-2-90 15,2 0-104-15,1 0 43 0,-2-2-256 0</inkml:trace>
  <inkml:trace contextRef="#ctx0" brushRef="#br4" timeOffset="-156511.56">7008 11347 1152 0,'0'0'391'0,"0"0"-178"16,0 0-13-16,0 0-47 0,0 0-45 15,0 0-33-15,0 0-7 0,0 0 10 0,0 0-10 16,0 0-4-16,0 0-3 0,0 0-7 0,0 0-2 15,0 0-6-15,78 101-7 0,-59-87-7 0,-1 0-9 16,0-1-7-16,-1 0-3 0,1 0-8 16,0-2 0-16,-2 2-4 0,0-1-5 0,-4-1-3 15,3 0-12-15,-4 1-15 0,0-1-23 0,-1 0-32 16,-3-1-47-16,-1-1-65 0,-2 0-110 16,-1-2-176-16,-2-2-48 0,1-2-502 0</inkml:trace>
  <inkml:trace contextRef="#ctx0" brushRef="#br4" timeOffset="-156263.56">6835 11554 2101 0,'0'0'63'0,"0"0"23"15,0 0 23-15,0 0 21 0,0 0-20 0,0 0-29 16,0 0-14-16,135-21-13 0,-102 18-17 16,2-3-9-16,1 1-11 0,-3 0-6 0,5-2-6 15,-3 0-4-15,3-1-8 0,-3 0-14 0,-1 1-21 16,-5-1-39-16,-4 2-54 0,-5 3-90 0,-2-1-156 16,-7 3-214-16,-5 0-818 0</inkml:trace>
  <inkml:trace contextRef="#ctx0" brushRef="#br4" timeOffset="-155959.57">6958 11279 2079 0,'0'0'46'0,"0"0"19"0,0 0 12 0,0 0 1 15,0 0-6-15,0 0-20 0,0 0 4 0,0 0 5 16,0 0-5-16,0 0-8 0,0 0-8 0,0 0-4 16,83 117-12-16,-72-91-4 0,2 0-5 15,-2 3-6-15,-3-2-5 0,1 1-2 0,-1-3-6 16,-3 0-14-16,1 0-17 0,-1-3-46 0,-1-1-70 15,-2-1-119-15,0 1-195 0,-2-6-126 0,0-6-634 0</inkml:trace>
  <inkml:trace contextRef="#ctx0" brushRef="#br4" timeOffset="-153975.69">4593 8127 0 0,'0'0'98'0,"0"0"-14"16,0 0-11-16,0 0-13 0,0 0 42 0,0 0 33 16,0 0 42-16,0 0 34 0,0 0-14 15,0 0 0-15,0 0-19 0,0 0-24 0,0 0-20 16,0 0-23-16,-14-19-16 0,14 18-13 15,0-2 0-15,0 2-8 0,0 0-8 0,0 1-9 0,0 0-20 16,0 0-13-16,0 0-20 0,0 0-14 16,0 5-5-16,2 1 4 0,2 3 11 0,4 3 6 15,0 3 4-15,1 3-1 0,0 1-6 0,-1 3-7 16,6 0-5-16,-4 2-19 0,3-1-15 16,-2 1-25-16,5-1-35 0,-4 0-31 0,1 2-39 15,4-1-43-15,2 0-49 0,-4 0-57 0,5 2 17 16,-2 1 48-16,-2-7-224 0,-8-7 465 0</inkml:trace>
  <inkml:trace contextRef="#ctx0" brushRef="#br4" timeOffset="-153798.18">5016 8860 774 0,'0'0'136'0,"0"0"-30"0,0 0 21 0,0 0 24 15,0 0-16-15,0 0-38 0,0 0-23 16,0 0-26-16,0 0-18 0,0 0-13 0,0 0-10 15,0 0-15-15,0 0-28 0,0 0-43 0,74 82-56 16,-62-71-73-16,1 0-91 0,3 1 10 16,-6-3-2-16,-1-2-66 0</inkml:trace>
  <inkml:trace contextRef="#ctx0" brushRef="#br4" timeOffset="-153653.56">5469 9330 121 0,'0'0'73'0,"0"0"-33"0,0 0 9 0,0 0 3 16,0 0-4-16,0 0-18 0,55 127-11 16,-49-111-18-16,2-1-14 0,1-2-18 0,1 3-14 15,0-5-2-15,1 1-5 0,0-1-4 0,-3-4-133 16,-3-1 189-16</inkml:trace>
  <inkml:trace contextRef="#ctx0" brushRef="#br4" timeOffset="-153435.99">5792 9886 290 0,'0'0'48'0,"0"0"-67"16,0 0 29-16,0 0 15 0,0 0 3 0,0 0-7 16,0 0-11-16,0 0-4 0,0 0-12 15,0 0-9-15,0 0-10 0,0 0-6 0,0 0-2 16,101 128 2-16,-92-113 9 0,2 0 0 0,0 0 4 15,-1-2-3-15,2 1-6 0,-2 0-18 0,2 0-22 16,-3-4 11-16,-2-3 56 0</inkml:trace>
  <inkml:trace contextRef="#ctx0" brushRef="#br4" timeOffset="-153255.3">6173 10357 0 0,'0'0'103'0,"0"0"-38"0,0 0-9 16,0 0 12-16,0 0 12 0,0 0 4 0,0 0-9 15,0 0-15-15,0 0-9 0,64 122-5 0,-56-107-5 16,-3 0 1-16,4 1-1 0,-1-1-4 0,-1 0-4 16,1 1-10-16,1 0-12 0,0 0-10 15,0-1-9-15,2 2-11 0,0-1-19 0,-1 1-47 16,1-1-67-16,1 0-12 0,-2 0 4 0,-2-3 0 16,-2-4 29-16</inkml:trace>
  <inkml:trace contextRef="#ctx0" brushRef="#br4" timeOffset="-152707.25">6526 10997 0 0,'0'0'2'0,"0"0"86"16,0 0-36-16,0 0 7 0,0 0 34 0,0 0 38 16,0 0 21-16,0 0 5 0,0 0-22 0,0 0-31 15,0 0-21-15,0 0-31 0,0 0-22 16,0 0-10-16,14 35-10 0,-12-31-5 0,-1 1 0 15,1 0-5-15,0 2-2 0,2 0-3 0,1 1 1 16,-1 0 0-16,0 3-1 0,5-1 2 16,0 0-4-16,-2 1 2 0,2 0-1 0,-1 1 1 15,1 0 2-15,-2 1 2 0,5 1 1 0,-3 1 0 16,1 1 2-16,1 1 0 0,-3 2 2 0,0-1 1 16,1 0-1-16,-1 1-1 0,-1-4 2 0,0 0 2 15,-1-1 3-15,2-3 3 0,-3 1 8 0,0-1 13 16,0-2 14-16,-1 0 21 0,-1 0 9 15,2-1 7-15,-1-1 2 0,-2-1-7 0,0 1 6 16,2-3 1-16,-1 1 0 0,-2 0-8 0,2 0-6 16,0 1-8-16,-1-2-7 0,1 2 1 15,3 0-3-15,-3 0 0 0,1-1-5 0,2 1 1 16,0-1-4-16,-3 1 0 0,7 0-2 0,-4 0-5 16,0-1 0-16,2-1-5 0,0 1 1 0,0 0 1 15,0-2 1-15,-1 1 1 0,2-2-6 16,-2 0-1-16,1 2-5 0,-1-2 0 0,1 0-2 15,-2 1-3-15,0 0-7 0,-1-2-7 0,1 1-2 16,1 0-6-16,-3 0 3 0,0 0 0 16,3 0-1-16,-4 0-3 0,3 2 3 0,0-2-3 15,0 1-2-15,0-1 4 0,-1 1-5 0,1 0 0 16,-1 0-2-16,3 1-2 0,-5-2-10 0,4 2-12 16,-4-2-15-16,2 0-29 0,-1 1-16 15,2-1-26-15,-2 0-33 0,0 0-27 0,-1 1-46 0,3 0-49 16,-2-1-87-16,0 0-114 0,1 1-142 15,-2-2 126-15</inkml:trace>
  <inkml:trace contextRef="#ctx0" brushRef="#br4" timeOffset="-151740.25">6591 11114 0 0,'0'0'0'0,"0"0"10"0,0 0 66 16,0 0-28-16,0 0-4 0,0 0-24 0,0 0-9 16,0 0 2-16,0 0 11 0,0 0 20 0,0 0 16 15,0 0 11-15,0 0 0 0,0 0-4 16,10 11-16-16,-5-7-12 0,2 1-17 0,-1 1-9 16,0 1-9-16,3 0-12 0,-1 0-9 15,0 4-35-15,2-3-57 0,2 1-19 0,-6-2-74 0,0-1 30 0</inkml:trace>
  <inkml:trace contextRef="#ctx0" brushRef="#br4" timeOffset="-151336.42">6743 11384 744 0,'0'0'158'0,"0"0"-157"0,0 0 17 16,0 0 62-16,0 0 45 0,0 0 5 0,0 0-8 15,0 0-2-15,0 0 2 0,0 0-10 0,0 0-12 16,0 0-16-16,0 0-16 0,110 70-12 16,-97-63-10-16,-1 1-9 0,-1 0-4 0,1 1-2 15,-1 1-3-15,-3-2 1 0,1 3-5 0,1-2-3 16,-2 0-4-16,0 1-7 0,-2-2-2 15,4-2-3-15,-3 1-1 0,-2-1 0 0,3 0-4 16,-1 1 3-16,-2-3-5 0,-2 2 2 16,2-2 0-16,-1 0 2 0,0 0-1 0,1-1-1 0,0 1 2 15,-2-1-3-15,0-1 2 0,0 0 0 0,-1 1 1 16,-1-3 0-16,-1 1-1 0,1-1 0 0,-1 0-1 16,0 0-2-16,0 0-6 0,0 0-19 0,0 0-36 15,0 0-63-15,0 0-94 0,0-1-142 16,0-2-105-16,-1 0-209 0,1 2 277 0</inkml:trace>
  <inkml:trace contextRef="#ctx0" brushRef="#br4" timeOffset="-149061.29">3607 9233 269 0,'0'0'120'16,"0"0"14"-16,0 0 9 0,0 0 11 0,0 0-13 15,0 0-20-15,0 0-6 0,0 0-17 16,0 0-17-16,0 0-17 0,0 0-18 0,0 0-18 16,0 0-17-16,0 0-18 0,-10-8-6 15,10 12 14-15,1 0 13 0,1 2 20 0,4 1 4 16,-2 1-2-16,3 2-9 0,-3-3-6 0,4 3 3 16,0-3-4-16,1-1 10 0,-1 1 4 0,-2-1-3 15,2 0 3-15,3-1-8 0,-1-2-4 0,-1 1-3 16,2-3 10-16,-2 1 4 0,2-2 12 15,-1 0 14-15,-1 0 4 0,1-2 2 0,0 0-3 16,-1-4-1-16,-3-1-9 0,3 0-1 0,1-1-6 16,-1-3-5-16,-1 1-3 0,-2-1-3 15,1-2-2-15,0-1-6 0,-3 0 5 0,2-2-9 16,-2 0 0-16,3-1 0 0,-4-1-10 0,4 1-1 16,-4 1-5-16,3 0-4 0,-2 0 1 0,3 2 2 15,-4 2 1-15,4 2-2 0,-3 1-1 0,4 0-1 16,0 2-4-16,-2 0-1 0,1 0 3 0,2 1-5 15,0 2 3-15,-1-1 2 0,-2 0-3 16,2 2 2-16,3 0-5 0,-1 1 4 0,0 1-2 16,1 0 3-16,-2 0 2 0,1-1-6 0,1 2 5 15,-2 0-4-15,-1 0-1 0,0 0 3 0,-2 0-4 16,1 0 1-16,-2 3 1 0,2 0-3 16,2 1 2-16,-4 0 0 0,2 1-4 0,1 0 1 15,1-1 0-15,-3 1 2 0,1 1 3 16,0 0 0-16,-4-2-1 0,5 0-3 0,-5 0-1 15,0-1 1-15,3 0 3 0,-5-1 1 0,1-1 1 16,-1 0 7-16,-1-1-2 0,3 1 7 0,-3-1 3 16,0 0-2-16,0 0 11 0,0 0 0 15,0 0 1-15,0 0 3 0,0 0-4 0,0 0-7 16,0-2-2-16,0 0-8 0,-3 1 0 0,2-2-2 16,0 1-2-16,0 1 4 0,1-1-5 0,-1 0 2 15,0 1-3-15,0-2-4 0,0 1 2 16,-2 1-2-16,3-4 1 0,0 3 1 0,0-2-2 0,0 1-3 15,0-2 1-15,0 1-2 0,4-2 3 16,-2 0 3-16,-1 0-1 0,2 0 0 0,3 1 1 16,-3-2 2-16,5-1 1 0,-2 0 1 0,-1 0-1 15,2-2 1-15,1 1-1 0,0-3 1 0,1-1 2 16,0-1-4-16,2-1 2 0,0-1 3 16,2-1-3-16,0-2 1 0,-1 2 0 15,4 0 0-15,-4 1-1 0,1-1 3 0,-1 3-2 0,0-2-4 16,1 3 4-16,-4 0-1 0,-2 3 1 15,3 2 4-15,-2 1-2 0,-2 1-2 0,-2 3-1 16,-2-1-3-16,2 2 1 0,0 1 1 16,-3 0-2-16,0 1 2 0,3 0-3 0,-2-2 1 15,0 2 0-15,0 0-4 0,3-1 5 0,-2 1-2 16,4-1 2-16,-3 0 3 0,4 1-1 0,-2-1-1 16,0 0-1-16,2-2 2 0,1 1 0 0,-3 0 4 15,2-1 1-15,1-1-1 0,2 0 2 16,-3-1 3-16,0 0 1 0,-1-1 0 0,0 1 3 15,0 0 3-15,-4-1 6 0,3 2 6 0,-3-2 9 16,-2 1 5-16,2 0 2 0,-3-2-1 0,0 0-12 0,0-1-6 16,0-2-11-16,0 0-3 0,0-2-2 15,-3 1 0-15,1 0-1 0,0-1-4 16,-2 0-1-16,3 2-4 0,0 0-2 0,1 0 2 16,-1 1 2-16,0-1-2 0,-4 3 1 0,4 0-2 15,-1 1 0-15,2 2 2 0,-1 2-5 0,-1-1-4 16,-2 1-11-16,3 2-21 0,0 0-25 15,-2 0-40-15,1 0-50 0,-2 0-85 0,2 4-126 16,-2 1-195-16,-1 1-11 0,4-3-533 0</inkml:trace>
  <inkml:trace contextRef="#ctx0" brushRef="#br4" timeOffset="-147540.4">4437 8274 176 0,'0'0'83'0,"0"0"26"0,0 0 59 0,0 0 50 16,0 0 15-16,0 0-34 0,0 0-43 15,0 0-29-15,0 0-14 0,0 0-6 0,0 0-9 16,0 0-17-16,0 0-19 0,0 0-13 0,0-10-19 16,0 10-12-16,0 0-13 0,0 0-11 15,0 0 1-15,0 0-2 0,2 0 9 0,1 4 9 16,3-1 2-16,-3 3 10 0,5 0-4 0,-3 2 3 15,3 2-2-15,0 0-4 0,0 3-4 16,-2-1-7-16,4-1 2 0,-2 2-4 0,0-1 3 16,-3 1 0-16,4 0-4 0,-2-2 0 0,-1 1 2 15,0-2-1-15,0 2 2 0,-1-4 1 0,0 0-3 16,-3-1 3-16,-1-3-1 0,0 0 4 0,-1-2 1 16,0-2 1-16,0 1 5 0,0-1 2 0,0 0 14 15,0 0 8-15,0 0 7 0,0 0 8 0,0-2-7 16,0-2-11-16,0 1-13 0,0-2-16 15,-3-4-8-15,-2 1-3 0,-1-2 3 0,0-2 2 16,3 1-1-16,-4-1 3 0,3 1-3 0,-3-2-1 16,3 1 3-16,-2 2 1 0,3 1 7 15,-3 2 10-15,3 1 8 0,-2 3 8 16,3 1-5-16,0 0-4 0,1 2-15 0,1 0-15 16,0 0-14-16,0 0-18 0,0 5-3 0,0 1 7 0,0 2 11 15,3 2 12-15,-1 2 9 0,4 0-2 16,-2 2-4-16,3-1 1 0,-1-1-5 0,3 2-3 15,-2-1-1-15,3 0-8 0,1-2-13 0,-1 1-15 16,0-1-32-16,1 0-40 0,-1-1-65 16,-1-1-71-16,0-1-89 0,0 0-84 0,-6-3-6 15,1-3-186-15</inkml:trace>
  <inkml:trace contextRef="#ctx0" brushRef="#br4" timeOffset="-146759.15">4472 8293 585 0,'0'0'157'0,"0"0"9"15,0 0 16-15,0 0-2 0,0 0-58 0,0 0-60 16,0 0-35-16,0 0-11 0,0 0 10 0,0 0 14 16,0 0 16-16,0 0 14 0,0 0-1 15,31 23-3-15,-20-13-6 0,3 1-13 0,0-1-9 0,-2 0-9 16,4 1-6-16,-3-2-7 0,0 0 4 0,-1 1-4 15,0-1-3-15,-5-1 0 0,0-1-2 16,-1-1 0-16,-3-1 5 0,-2 0 8 0,-1-3 7 16,0 0 14-16,0 0 9 0,0-2 11 0,0 0 5 15,0 0 3-15,0 0-10 0,0 0-13 0,-2-2-19 16,-4-1-15-16,2-2-6 0,-4-1-5 16,0 0 2-16,2-3-4 0,-3 1-3 0,1-3 2 15,-1 0-7-15,4-1 2 0,-2 0 0 0,-1-1 0 16,3-3-1-16,-1 1 2 0,2 1-2 15,-1 0-1-15,3 1 6 0,0 4 2 0,-1 2 7 16,1 1 4-16,2 4 0 0,-1 2-5 0,1 0-10 16,0 0-14-16,0 1-18 0,0 4 1 15,0 2 2-15,0 2 11 0,0 4 14 0,3 3 2 16,1 1 0-16,-2 2-6 0,-1-1 3 0,2-2-4 16,1 0 2-16,-2 0 3 0,0-1 0 0,2-2 0 15,1 1-1-15,1-4 4 0,-3-2-3 0,0-1 5 16,1-3 1-16,-3-1 0 0,0-2 6 0,-1-1 10 15,1 0 16-15,-1 0 13 0,0 0 13 16,0-4-6-16,0 1-13 0,0-3-15 16,0-4-16-16,0-1-7 0,-3-5 0 0,-1 1 2 15,2 1-1-15,1-2 4 0,-1-1 0 0,0 2-1 0,-2-1 2 16,3 0 2-16,1 2 1 0,0 3 1 16,0 3 4-16,0 2-2 0,0 2-3 0,0 2-2 15,0 2-8-15,0 0-6 0,0 0-5 0,0 0-2 16,2 5 0-16,5 1 8 0,-1 2 4 0,0 1 7 15,2 2-2-15,3 1-2 0,-2 1-2 16,0 0-4-16,2-1 6 0,-1 1-4 0,-2-2 1 16,4 2 3-16,-3-2-4 0,1 1 1 0,0-1-3 15,-1 0-4-15,-1-2-5 0,-1 0-6 16,1-1-5-16,-5-2-14 0,2-2-13 0,-3 0-36 16,-2-2-66-16,0 2-120 0,0-2-234 0,0-1-588 0</inkml:trace>
  <inkml:trace contextRef="#ctx0" brushRef="#br4" timeOffset="-145109.95">4013 9349 1735 0,'0'0'37'0,"0"0"-3"0,0 0 14 16,0 0 25-16,0 0-3 0,0 0 4 0,0 0-1 15,0 0-6-15,0 0-2 0,0 0-6 0,0 0-12 16,0 0-3-16,113-77-6 0,-93 71-8 0,3 1 0 16,1 2-6-16,-1 2-3 0,-1 1-2 0,-1-1-6 15,-2 4-6-15,-1 4-5 0,-5 1 0 0,-2 1-3 16,-2 0 2-16,-1 3 2 0,-6-1 1 15,-2 0 2-15,0 3 2 0,-2 2-3 0,-6 0-5 16,-3 1-1-16,-6 0-2 0,1 1 2 0,-2 0 0 16,-2-2 3-16,1 0-5 0,0 0-5 0,3-3 2 15,0-2-14-15,4 0-10 0,1-3-12 16,2-1-23-16,1-1-17 0,5-4-37 0,-2-1-74 16,5-1-121-16,0 0-126 0,0-2 18 0,6-5 82 15,2-2 126-15,-3-1-74 0,2 4 240 0</inkml:trace>
  <inkml:trace contextRef="#ctx0" brushRef="#br4" timeOffset="-144876.43">4356 9217 1095 0,'0'0'442'0,"0"0"-255"16,0 0-14-16,0 0-4 0,0 0-40 0,0 0-50 15,0 0-35-15,0 0-19 0,0 0-10 0,0 0-15 16,0 0-1-16,0 0-4 0,0 0-4 0,0 0 12 15,-34 67 6-15,30-47 8 0,-3 0 7 16,4-1-3-16,-3 1-5 0,3-1-8 0,3-1-6 16,0 0-4-16,0-2-9 0,0-3-6 0,6 1-11 15,-2-2-16-15,7-2-15 0,-2 1-23 0,1-4-30 16,2-1-32-16,3-2-25 0,-1-3-39 16,-1-1-60-16,5-1-79 0,-8-3 7 15,-1 0-272-15</inkml:trace>
  <inkml:trace contextRef="#ctx0" brushRef="#br4" timeOffset="-144379.96">4512 9339 1529 0,'0'0'65'0,"0"0"-56"16,0 0 34-16,0 0 39 0,0 0 18 15,0 0-11-15,0 0 2 0,0 0-2 0,3 140-9 16,4-113-11-16,-1 4-14 0,-2 0-15 0,5 2-12 15,-5 1-3-15,2 0-2 0,-3 0-1 0,2-1-3 16,-2 2-4-16,-1-3-2 0,-1 0-1 16,-1-3 5-16,1 3-4 0,-1-5 0 0,0-1 0 15,-2-4-7-15,2 0-1 0,-2-4-1 0,-1-5 2 16,3-2 1-16,-1-4 8 0,-2-4 7 16,3-2 5-16,-1-1 7 0,0 0-4 0,-2-4-6 15,-3-6-12-15,3-4-7 0,-4-1-9 0,1-6 1 16,-1-4 4-16,0 0-1 0,1-3 4 15,-2-2-2-15,1-5 4 0,2-2-4 0,-2-5 1 16,2-4-1-16,1-4-4 0,1-2 2 0,3 0-5 16,0 3 1-16,3 2-3 0,5 8 3 0,0 4-1 15,1 8 3-15,2 4 3 0,-1 7-4 16,2 2 3-16,1 3-1 0,-1 2-4 0,4 4 0 16,-4 4 1-16,1 1-1 0,1 0 2 0,-2 4 3 15,0 2 0-15,-1 4 2 0,3 0 0 0,-4 1 3 16,-2 0-3-16,0 0 2 0,0 0 4 15,-5 0-1-15,-2 0 8 0,-1-1 2 0,0-1 3 16,0 0 1-16,-4 2 1 0,-7-1-1 0,2-1-6 16,-2-1-4-16,-5 0-8 0,4-1-8 0,0 0-6 15,-4-2-14-15,3 0-26 0,2-3-31 0,1 0-36 16,0-2-49-16,1 0-74 0,5 0-170 0,-2-1-111 16,5 0-730-16</inkml:trace>
  <inkml:trace contextRef="#ctx0" brushRef="#br4" timeOffset="-144033.54">4407 8987 2038 0,'0'0'117'15,"0"0"0"-15,0 0 7 0,0 0-19 16,0 0-54-16,0 0-31 0,0 0-12 0,0 0 11 15,0 0 12-15,0 0 3 0,0 0-5 0,0 0-6 16,0 0-12-16,0 0-4 0,136-56-4 0,-110 48-2 16,-3-1-4-16,-1 1-15 0,0-1-15 0,1 1-57 15,-1 0-92-15,-2 1-172 0,-6 1-225 0,-4 3-832 0</inkml:trace>
  <inkml:trace contextRef="#ctx0" brushRef="#br4" timeOffset="-142180.59">4553 9158 263 0,'0'0'79'0,"0"0"31"0,0 0 19 0,0 0 13 15,0 0-21-15,0 0-25 0,0 0 0 0,0 0 15 16,0 0 3-16,0 0 9 0,0 0 4 16,0 0-18-16,53-49-3 0,-45 43-8 0,1 0-3 15,0 1-10-15,-1-1-11 0,-3-1-12 0,3 2-13 16,-4 1-9-16,2 1-4 0,-4 0-7 0,-1 1-5 15,0 1-1-15,-1 1-7 0,2 0 6 0,-2 0 6 16,0 0 10-16,0 0 11 0,0 0 2 16,0 0 2-16,-3 0-17 0,1 1-16 0,-3 0-15 15,-3 1-17-15,0 2 3 0,-3-1-1 0,-5 2 2 16,3 1 5-16,-6 0 4 0,1-1 1 0,-1 1 3 16,-4 0 5-16,3-1-3 0,-2 1 3 15,1 0-4-15,2 0 0 0,-2-2 2 0,3 1 3 16,4-3 1-16,1 1 1 0,1-2-1 15,5 0-3-15,1-1 3 0,4 0-4 0,0 0 4 16,2 0-12-16,0 0-8 0,0-1-3 0,0 0-10 16,2 0 7-16,2-1 4 0,3 0 4 0,3-1 7 15,3-2 3-15,3 1 3 0,-1 0 0 16,2-1-3-16,1 2-2 0,1-2-2 0,-1 2 0 0,1-2 5 16,0 1 0-16,1 1 2 0,0 0 0 15,-2 1-5-15,-5 1 2 0,-2 1-5 0,-3 0 0 16,-2 0 1-16,-3 0 3 0,-2 0 5 0,-1 0 8 15,0 0 13-15,0 0 7 0,0 0 7 0,0 0 4 16,-1 0-12-16,-2 0-9 0,-3 0-13 16,0 0-12-16,-2 1-8 0,-7 1 2 0,3 0-4 15,-3 1-1-15,-4-2 4 0,-1 2 0 0,-2 0 3 16,3 1 6-16,-2-2-2 0,1 0-2 16,1 0 0-16,1-1-2 0,1 0 2 0,4 0 0 0,2 0 0 15,1-1 4-15,2 1-3 0,6-1 1 16,2 0-9-16,0 0-14 0,0 0-5 15,0 0-4-15,3 0 9 0,5 0 15 0,0-2 6 16,3 0 4-16,2-2 0 0,3 1-5 0,0-1 3 16,1 1 3-16,3-1-1 0,-1 2 4 0,3-1-4 15,-1 1 2-15,3-1-1 0,-2 1-2 0,2 0 4 16,-2 1-6-16,-1-3 3 0,-1 3-1 0,0 0 2 16,-2 0-2-16,-1-1-1 0,-5 2 0 15,-2 0-1-15,-5 0 6 0,-1 0 10 0,-3 0 19 16,-1 0 15-16,0 0 8 0,-3 0-10 0,-3 0-20 15,-3 0-15-15,-2 0-13 0,-5 2-2 0,1 0-1 16,-4 0 2-16,0 2-2 0,-2-3 1 16,2 1 2-16,-2 1-3 0,0-2 4 0,2 0-2 15,3 0 3-15,1-1-1 0,2 0 3 0,2 0 0 16,1 0-5-16,2 0 4 0,5 0-6 0,-2 0-2 16,4 0 1-16,1 0-5 0,0 0-8 0,0 0-6 15,0 0-7-15,0 0-4 0,2 0 8 16,3-1 4-16,-1 0 11 0,5 0 5 0,0-1 4 15,0 2 2-15,0-1-2 0,3 1 4 0,-1 0-4 16,-1 0 1-16,3 0 0 0,1 0 0 16,0 0-1-16,-4 0 0 0,-1 0 4 0,-1 0-4 15,-4 0 5-15,-3 0-1 0,0 0 2 0,-1 1 11 16,0 1 4-16,0-2 11 0,0 1 2 0,-2-1-5 16,0 1-11-16,-5-1-10 0,1 1-8 0,-2 1-2 15,-1 1-1-15,-4-2-1 0,4 2 4 16,-4-1-5-16,0-1 0 0,3 2-9 0,4-1-10 15,-3-1-7-15,2 0-18 0,3 0-11 0,-1 1-33 16,3-1-57-16,0 0-105 0,-1 1-161 16,1-1-148-16,2 0-800 0</inkml:trace>
  <inkml:trace contextRef="#ctx0" brushRef="#br4" timeOffset="-131475.93">9812 10105 157 0,'0'0'42'0,"0"0"-32"16,0 0-1-16,0 0 4 0,0 0-4 15,0 0 0-15,0 0-3 0,0 0 9 0,0 0 19 16,0 0 19-16,0 0 16 0,0 0 18 0,8 12 5 15,-1-12 1-15,1 0 3 0,-4 0-16 0,5-3-9 16,-4 2-11-16,0-1-11 0,0-1-4 16,-2 2-6-16,0-1-4 0,-3 1-8 0,2 0-2 15,0-1-11-15,-2 1-3 0,2 1-7 0,-2 0-9 16,0 0-5-16,0 0-7 0,0 0-3 0,0 0-6 16,0 0-6-16,0 0-9 0,0 0-12 0,0 0-17 15,0 0-20-15,0 0-19 0,0 0-10 16,0 0 8-16,0 0 25 0,0 0 32 0,0 0 25 15,0 0 15-15,0 0 9 0,0 0 3 16,0 0 6-16,0 0 3 0,0 0 1 0,0 0-1 16,0 0-3-16,0 0 1 0,0 0-3 0,0 0 2 15,0 0 3-15,0-1 1 0,1-1 7 0,1 1 6 16,-1-3 14-16,1 2 14 0,2-1 13 0,-1 0 16 16,-2 0 5-16,4-1 5 0,-1 1 2 0,-1-2-8 15,3 2-11-15,-3-1-3 0,3 0-10 16,-3 0 0-16,5 1-3 0,-5-1-7 0,4 2-8 15,-3 0-9-15,2 1-6 0,-3-1-10 0,2 2-3 16,0 0-4-16,-3 0-5 0,4 0 3 0,-3 0-2 16,3 3-1-16,-4-1 1 0,4 2-2 15,-1-1 0-15,-2 1 2 0,3-1-1 0,-4 2 3 16,2-2-1-16,-1 2-1 0,-1-1 0 0,-2 1-2 16,0-2 7-16,0-1 2 0,0 1 13 0,0-1 14 15,0 0 4-15,-3 1 3 0,-3-2-5 16,3 1-9-16,-4-2-2 0,3 1-1 0,-4-1-1 15,1 0-4-15,4 0-3 0,-3 0-1 16,3 0 0-16,1-1 3 0,1-1 0 0,1-1-4 16,0 1-5-16,0-1-9 0,0-1-3 0,1 1-3 15,2-1-2-15,3 0 2 0,-2 0-2 0,2 2 3 16,-4-1-1-16,6 2-2 0,-5-1 2 0,-1 2-3 16,3 0 1-16,-2 0-1 0,-2 0 0 0,1 2 0 15,2 0 2-15,-2 2 3 0,-1 0-1 0,2 0 2 16,2 0-2-16,-4 0-3 0,0 1 6 15,-1-2-1-15,0 1 2 0,0-1 6 0,0 1-1 16,-4-2 3-16,0 1 2 0,2-1 1 0,-3 0 2 16,1-1 0-16,1 1-1 0,-2-2 2 15,3 0 0-15,1 0 3 0,-1 0 2 0,1 0-1 16,-1 0 0-16,2-3-4 0,-3 1-3 0,3-2-5 16,0 0-2-16,0-1-3 0,0 0-2 15,0 0-2-15,0 0 1 0,7 0-2 0,-5 1 1 16,2 0 1-16,1 0-3 0,-3 2 4 0,3-1-3 15,-2 2-3-15,-1 1 0 0,2 0-4 0,0 0 0 16,-2 0-5-16,0 0 3 0,3 0-1 16,-3 1 0-16,0 3 6 0,3-1-1 0,-1 3 4 15,-3-2-1-15,5 1 0 0,-4 1-2 0,-1 0 0 16,1-1 0-16,-2 0-5 0,0 1 1 0,0 0-6 16,0 0-4-16,0-1-3 0,-2-1-7 0,0 1-12 15,0-1-20-15,-4-1-27 0,6-1-68 0,-2 2-105 16,0-3-101-16,1 1-7 0,-1-2-358 0</inkml:trace>
  <inkml:trace contextRef="#ctx0" brushRef="#br4" timeOffset="-123910.14">6615 17785 785 0,'0'0'795'0,"0"0"-779"0,0 0 16 16,0 0 17-16,0 0 21 0,0 0-9 16,0 0-15-16,0 0-11 0,0 0-6 0,0 0 8 15,0 0-10-15,0 0 7 0,7 13 3 0,0-6-3 16,0 1 1-16,1 1 13 0,1 1-5 0,1-1-16 15,-4 0 6-15,1 0-23 0,-1-3 18 16,-2 1-17-16,0 0 13 0,1 1-26 0,-3 0-37 16,0 1 12-16,-1-1-57 0,-1 3-24 0,0 0-57 15,-3 1-104-15,-4 1-193 0,1-3-20 16,1-5-226-16</inkml:trace>
  <inkml:trace contextRef="#ctx0" brushRef="#br4" timeOffset="-119330.63">7613 17404 1313 0,'0'0'185'0,"0"0"-84"0,0 0 13 15,0 0 27-15,0 0 5 0,0 0-27 0,0 0-35 16,0 0-2-16,0 0-20 0,0 0-33 0,0 0-21 15,0 0-21-15,0 0-1 0,-41-18 7 16,45 31 8-16,1 5 0 0,3 7 5 0,-2 1 6 0,2 4-2 16,2-1 1-16,0 0-11 0,-1-1-1 15,-1 0-4-15,2-2 2 0,-2 0 0 0,0-1-5 16,2-2 7-16,-2-1-8 0,-1-1 1 0,0-2 0 16,-1-2 4-16,1 1-2 0,-2-4 4 0,1-1 4 15,-2-3-13-15,1-4 13 0,-2-1-4 16,0-3-4-16,0 0 7 0,-2-2 5 15,-1 0 11-15,1-2 19 0,-1-3 21 0,0-3-10 0,3-6-1 16,-2-2-11-16,3-5-12 0,0-4 1 0,-1-3-9 16,3-3 6-16,-1-3-11 0,2 0 8 15,-1-3 1-15,0 0-11 0,2-3 5 0,-1 1-6 16,-2 2-7-16,3 4 7 0,-3 4 1 16,-2 4-6-16,0 3 2 0,0 4-7 0,0 3-15 15,-2 4-18-15,-1 5-34 0,1 3-51 0,-1 3-85 16,0 0-105-16,0 2-87 0,0 5-98 0,0-1 53 15,0 0-197-15</inkml:trace>
  <inkml:trace contextRef="#ctx0" brushRef="#br4" timeOffset="-119076.34">7399 17691 1884 0,'0'0'1'15,"0"0"23"-15,0 0 2 0,0 0 25 0,0 0 5 16,0 0 6-16,0 0 7 0,0 0 1 0,0 0-8 16,0 0 0-16,150-57-18 0,-111 50-20 0,1-1 1 15,3 1-17-15,0-1 2 0,-2 1-8 16,2 0-6-16,-2 1-17 0,-3 3-31 0,-1-1-27 15,-2 3-72-15,0 0-101 0,-3 1-148 0,-9 0-123 16,-8 0-475-16</inkml:trace>
  <inkml:trace contextRef="#ctx0" brushRef="#br4" timeOffset="-118578.86">8643 17584 927 0,'0'0'345'0,"0"0"-138"0,0 0 30 0,0 0 8 16,0 0-41-16,0 0-67 0,0 0-43 0,0 0-15 15,0 0-28-15,0 0-12 0,0 0-21 0,0 0-1 16,0 0-2-16,-81 58-12 0,69-41 4 16,2 1-4-16,-1-1-1 0,0 0-5 0,1-1 3 15,-2 1-12-15,1 1-8 0,-4-1-5 0,1 1-27 16,-1 0-21-16,2-1-32 0,1-2-37 15,1 0-63-15,1-3-82 0,0 1-154 0,-1 0-59 16,4-5-265-16,4-3 765 0</inkml:trace>
  <inkml:trace contextRef="#ctx0" brushRef="#br4" timeOffset="-118288.6">8242 17641 1576 0,'0'0'58'0,"0"0"47"0,0 0 21 15,0 0-9-15,0 0-22 0,0 0-45 0,0 0 1 16,0 0 21-16,0 0 0 0,0 0 9 16,0 0-17-16,0 0-4 0,0 0-6 0,129 91-10 15,-90-81-15-15,-2 0-6 0,2 2 3 0,-2 1-14 16,-1-2 7-16,1 2-17 0,-6-2-6 15,-1 1-5-15,-3 0-9 0,-2-2-12 0,-4 0-44 16,-4 0-34-16,-3 1-68 0,-3-2-80 0,-3 2-81 16,-6 0-142-16,2-3-35 0,-4-2-217 15</inkml:trace>
  <inkml:trace contextRef="#ctx0" brushRef="#br4" timeOffset="-117698.56">8800 17384 1591 0,'0'0'70'0,"0"0"-18"0,0 0 1 16,0 0-6-16,0 0 10 0,0 0 13 0,0 0 8 15,0 0-6-15,0 0-22 0,0 0-11 0,0 0-16 16,0 0-11-16,125 3-8 0,-96-6-6 0,-1 1-26 15,0 0-32-15,3-1-49 0,-2 1-113 0,-2-1-127 16,-7 1-122-16,-4 0-506 0</inkml:trace>
  <inkml:trace contextRef="#ctx0" brushRef="#br4" timeOffset="-116275.57">9411 17635 989 0,'0'0'63'0,"0"0"56"0,0 0 29 16,0 0 14-16,0 0-9 0,0 0-61 0,0 0-46 15,0 0 6-15,0 0-7 0,0 0 8 0,0 0-3 16,0 0-14-16,-2 82-10 0,4-59 0 16,0 0-8-16,3 1-15 0,-2-1 5 0,1 0-13 15,1 0 0-15,-3-3-1 0,0-3 0 16,0-4 5-16,-2 0-1 0,0 1 17 0,0-1-15 0,0 1-2 15,-2-1-14-15,0 0-5 0,-2-2-2 16,-2-1 8-16,4-3 18 0,-5-1-18 0,4-3 23 16,-4-3-24-16,2 0-6 0,-3-1 4 0,3-6 0 15,-4-6 0-15,2-5 25 0,-3-7-11 0,0-5-15 16,3-1 24-16,4-2-19 0,2 2 19 16,1-4 9-16,0 3-6 0,2 2 2 0,4 3 1 15,1 3 4-15,1 4-8 0,2 5 0 0,0 4 8 16,-1 4-8-16,2 2 5 0,-1 4 1 15,0 0-4-15,1 1-7 0,0 0 1 0,-1 1-4 16,1 3-7-16,-1 1 6 0,-1 1-6 0,1 2 1 16,0 1 2-16,-2 2-5 0,-2-2-8 0,1 1-7 15,0-1 2-15,-4 1-9 0,3-1 10 0,-3 0 3 16,-2-1-1-16,2-2 9 0,-2-2 1 16,3 1 0-16,-2-4-13 0,-2-1 7 0,1 0 6 15,0 0 22-15,-1-7 21 0,0-1-1 0,3-3-6 16,-1-4-18-16,1-2 0 0,-2-2-5 0,3-2 7 15,-1-2 2-15,-2-2-6 0,1-4 3 0,2-1-2 16,-1-3 2-16,0-4-4 0,1 0 5 16,1-3-8-16,0 1 1 0,0 2 8 0,0 1-4 15,1 4 7-15,-4 4-1 0,1 4 4 0,-4 5-3 16,1 5 3-16,0 5 12 0,0 3 3 16,0 4 11-16,-2 2-10 0,0 1-22 0,-2 9-13 15,-2 5-9-15,2 7 0 0,-2 3 5 0,2 5 10 16,-2 1-9-16,3 0 8 0,0 1-1 15,2 1 0-15,1-1 0 0,0 1 0 0,0-3 0 16,6 1-11-16,1-3 5 0,-2-2-11 0,5-5 2 16,1-1 0-16,2-1-8 0,0-3-9 0,1-2-19 15,0-1-23-15,1-4-49 0,-3-2-56 0,4-1-96 16,-5-5-119-16,-2 0 2 0,-5-1-188 0</inkml:trace>
  <inkml:trace contextRef="#ctx0" brushRef="#br4" timeOffset="-116100.52">9482 17513 1066 0,'0'0'130'0,"0"0"21"0,0 0-15 0,0 0-19 16,0 0-44-16,0 0-39 0,0 0 9 0,0 0 24 16,0 0 4-16,0 0-12 0,0 0-18 0,137 22-21 15,-91-27-49-15,4 2-95 0,1-1-142 16,1 1-201-16,-12 2-17 0,-15 1-154 0</inkml:trace>
  <inkml:trace contextRef="#ctx0" brushRef="#br4" timeOffset="-115917.01">10135 17662 1425 0,'0'0'96'15,"0"0"13"-15,0 0 0 0,0 0 6 16,0 0-61-16,0 0-67 0,0 0-73 0,0 0-46 15,0 0-90-15,0 0-113 0,0 0-49 0,0 0-82 16,0 0 196-16</inkml:trace>
  <inkml:trace contextRef="#ctx0" brushRef="#br4" timeOffset="-114776.56">10619 17370 1485 0,'0'0'131'0,"0"0"-2"0,0 0-1 0,0 0 2 0,0 0-58 16,0 0-38-16,0 0-6 0,0 0-11 0,0 0-7 15,0 0-10-15,0 0 10 0,0 0 4 16,0 0 0-16,-94 132 15 0,88-103-1 0,3-1 2 16,2 0-9-16,2 0-4 0,-1-2-14 0,5-1-7 15,5-2 2-15,5-3-11 0,-2-2 6 16,5-2-6-16,2-3-3 0,3-2-1 0,0-1 0 15,5-4 0-15,3-2-11 0,-1-4 8 0,1 0-1 16,0-7 11-16,-1-2 10 0,0 0 3 0,-2-3-2 16,-3 0 3-16,2-1 7 15,-4-4-3-15,-1-1 7 0,-3-2-3 0,-1-2 2 0,-8 1 0 16,2 3 6-16,-4-1 3 0,-6 4-6 16,-2 1 13-16,0 0-3 0,-3 3 11 0,-5 2 4 15,-4 3-16-15,-1 4-5 0,-5 0-19 0,-1 2-4 0,-3 5-7 16,-2 2 5-16,-2 4-2 0,4 1-2 15,-3 1 5-15,3 2 0 0,0 1-5 16,2 0-2-16,1 2 9 0,3 1-12 0,3-3 11 16,4 0-3-16,6-3-16 0,3-3-2 0,0 1-10 15,6-4-1-15,1 0 1 0,7-4 9 0,-2-1 5 16,2-2 3-16,2 0 13 0,1-3-2 0,-1-4 2 16,1-1 4-16,-4 0-3 0,5-2 0 0,-5 1 0 15,-1 0 3-15,2 1-5 0,-3-1 8 0,-1 0 0 16,-4 0-8-16,2 0 3 0,-3 3-2 15,0 2-2-15,-3 0-5 0,4 3 5 0,-4 1-17 16,0 0-3-16,2 0 7 0,-2 0-4 0,0 6 9 16,0 1 13-16,3 1 0 0,-1 1-6 15,1-1 10-15,-2 0-6 0,0-1-2 0,2 0 2 16,-2 1-6-16,3-2-2 0,-2 2 6 16,4-3 6-16,-4-1-4 0,3 0 8 0,-3-2 1 0,3-2-5 15,1 0 14-15,-4 0 3 0,4-2 6 0,0-4 5 16,-2 0 1-16,3-1-9 0,0-1-6 15,0 0 6-15,0-1-12 0,1-1 11 0,0-2-3 16,2-2-1-16,-1 0-3 0,0 2-1 16,6-1-2-16,-5 2-6 0,0 0 1 0,-1 1-8 15,-1 2 2-15,0 1-1 0,-1 1 0 0,-1 3-1 16,-1 0-8-16,-2 2 3 0,-2 1-9 0,2 0 4 16,-3 5 4-16,-1 2 2 0,3-1 6 0,-3 1 4 15,-1 1 5-15,2 1-10 0,-2 0 7 0,0 0-10 16,0 0-5-16,1 2 7 0,0 0-8 0,0-2 1 15,4 2 1-15,-1-3 4 0,2-2-7 16,-2-1 10-16,5-1 1 0,1-2-8 0,0-2 13 16,0 0-4-16,2 0 7 0,-2-2 2 0,0-4 6 15,2-1-1-15,-1-2 2 0,-1 0 8 16,1-2-5-16,-2 1-5 0,1 1 0 0,1-3 2 16,-1 2-9-16,-1 1 12 0,1-2-8 0,-1 2-9 15,0-1 7-15,-1 1-7 0,-2-2 6 16,2 1-4-16,-1 0 1 0,-2 2-5 0,3 1-4 15,-5-1 8-15,3 2-6 0,-3-1 7 0,2 0 2 16,-3 1-5-16,-1 0 2 0,1 3-1 0,-1 0 6 16,-1-1-5-16,4 1 12 0,-4-1-7 15,0 2 0-15,0 0 10 0,0 2-3 0,0 0 3 16,-5 0-9-16,3 0 5 0,2 0-16 0,-2 0 6 16,0 0 3-16,-1 0-6 0,0 1 8 0,2 0-3 15,0 1-1-15,-1 1-7 0,-2-1 6 0,3 0-5 16,0 1 5-16,-2-2 11 0,1 2-3 15,-1 0 7-15,1-1-8 0,2 2 1 0,-2-1-9 16,0 1 2-16,1-1 7 0,-4 2-9 0,4 0 6 16,-2-1-3-16,-2 2-5 0,1 2-5 0,-1 1 6 15,2 0-11-15,2 2 1 0,-1-2 17 0,-2 0-15 16,2 1 10-16,1-2-8 0,-1 3-3 16,1-2 1-16,-4 2 4 0,4 0 7 0,-3 1-12 15,-2 0 10-15,4 2-10 0,-1-2-1 16,-2 0 5-16,4-2-3 0,1-1 0 0,0-1-4 15,0-1 4-15,0 0-6 0,5-3 6 0,0 1 1 16,3-3-4-16,3-1 3 0,-1-1 5 0,2-1 2 16,3-5-9-16,-2-3 3 0,0 0-30 15,3-2-32-15,-4 0-37 0,0 1-99 0,-1-4-144 16,-2 5-275-16,-6 0-763 0</inkml:trace>
  <inkml:trace contextRef="#ctx0" brushRef="#br4" timeOffset="-114227.46">10526 17360 1131 0,'0'0'159'16,"0"0"13"-16,0 0 17 0,0 0-3 0,0 0-41 15,0 0-50-15,0 0-30 0,0 0 1 0,0 0-9 16,0 0-14-16,0 0-11 0,0 0-7 16,0 0-1-16,-51 128-15 0,53-110 2 0,0 0-18 15,5 0-5-15,-3-1-9 0,4-1-39 0,-1 0-83 16,3 1-159-16,-6-7-252 0,2-2-756 0</inkml:trace>
  <inkml:trace contextRef="#ctx0" brushRef="#br4" timeOffset="-111622.59">12110 17458 783 0,'0'0'185'0,"0"0"24"0,0 0 18 15,0 0-3-15,0 0-40 0,0 0-66 0,0 0-45 16,0 0-28-16,0 0-9 0,0 0-14 0,0 0 8 15,0 0-1-15,-35 58-2 0,35-44-3 16,4 1-10-16,-1 1 7 0,-1-2-11 0,4 1 8 16,-2 1-3-16,4 0-7 0,2-1-1 0,0 0-3 15,2-3 1-15,4-2-6 0,-2-3 10 0,6-2-9 16,-1-2 4-16,0-2 8 0,-1-1-7 0,-1 0 9 16,2-4-3-16,-2-3 6 0,-3-1-1 15,4-2 3-15,-6-2 2 0,-2-2-6 0,0-1 2 16,-2 0 2-16,-4-1 1 0,3 0-8 0,-4-2 8 15,1-2-14-15,-2 0 1 0,0 2 5 0,-2 2-5 16,0 1 8-16,0 3-2 0,0 3 8 0,0 2-1 16,-2 3 10-16,0 3 3 0,-1 1-16 15,3 0-6-15,-1 4-14 0,0 4-4 16,-1 5 2-16,0 4 7 0,-3 6-8 0,4 2-1 16,0 6 6-16,1-1-7 0,0 5 8 0,0 1-2 15,0 3-4-15,0 2-5 0,1 1 4 16,0 1 1-16,4-5-9 0,-1-4 9 0,-2-6 8 0,3-3-5 15,-1 2-1-15,2 1 17 0,-2 2-31 0,1 0 1 16,-1 1 15-16,0-2-25 0,2-1 24 16,-5 0 0-16,0-5 3 0,-1-1-6 0,0-3 15 15,-1-5 2-15,-3 0-20 0,-3-3 28 0,-1-5-20 16,-1-1 7-16,-2-3 12 0,0-2 6 16,-1 0-21-16,-4-5 12 0,0-5 11 0,-2 0-40 0,-3-4 43 15,2-1-8-15,-2-2-8 0,0-2 14 16,-1 1 1-16,1-1-18 0,0 0-4 0,3 0 29 15,-1 0-30-15,6 1 25 0,-2 1 10 0,8-1-24 16,1-3 3-16,6-1-25 0,1-2-9 0,10 1-7 16,8 4 10-16,2 3 12 0,8-1-13 0,3 2 0 15,5 0-23-15,-3-2-16 0,3 3-24 16,-2 0-30-16,4 0-58 0,2 1-70 0,-2-1-118 16,0 2-221-16,-10 1-6 0,-10 4-138 0</inkml:trace>
  <inkml:trace contextRef="#ctx0" brushRef="#br4" timeOffset="-111362.68">12670 17499 2212 0,'0'0'17'0,"0"0"29"0,0 0 17 16,0 0 23-16,0 0-6 0,0 0-19 0,0 0 0 15,0 0-14-15,0 0-6 0,0 0-16 16,121-17-11-16,-97 15-7 0,6 1-11 0,-1-1-5 16,2 2-31-16,1 0-33 0,-5 0-75 15,-3 3-124-15,-4 1-192 0,-6 1-138 0,-8-2-546 0</inkml:trace>
  <inkml:trace contextRef="#ctx0" brushRef="#br4" timeOffset="-111159.22">12753 17763 2044 0,'0'0'20'0,"0"0"28"16,0 0 19-16,0 0 24 0,0 0 21 0,0 0-10 15,0 0-22-15,0 0-2 0,0 0-28 0,0 0-34 16,121 28 1-16,-90-28-21 0,2-4-5 0,-1 1-19 16,-5-2-27-16,2 2-46 0,-6 0-75 0,3 0-83 15,-4 2-156-15,-6-2-157 0,-6 3-534 0</inkml:trace>
  <inkml:trace contextRef="#ctx0" brushRef="#br4" timeOffset="-110171.55">13263 17395 1657 0,'0'0'38'16,"0"0"48"-16,0 0 21 0,0 0-6 0,0 0-18 16,0 0-46-16,0 0-10 0,0 0-1 15,0 0 6-15,0 0 7 0,0 0-9 0,0 0 5 0,0 0-12 16,15 121 0-16,2-104-10 0,1-3 2 15,2-2 0-15,1-1-13 0,3-1 9 0,1-3-8 16,-1-3 7-16,1 0-1 0,-1-3 7 0,-1-1-6 16,-1 0-4-16,-4-1 10 0,-2-3-9 0,-4-1 13 15,-2-1 2-15,-1-2 2 0,-2-2 1 0,-5-2-2 16,-1-1-2-16,-1-1-12 0,0-2 6 16,0 1-9-16,-3 2 0 15,-2-1 5-15,1 0-3 0,-3 4-3 0,3 0 0 0,-2 3 6 0,3 4-6 16,-1 2 8-16,1 1-7 0,-1 0-10 15,0 3-5-15,0 7 0 0,-1 2 3 0,1 5-7 16,0 5 16-16,-1 2-12 0,4 3 4 0,1 3 4 16,-2 1-5-16,2 1 2 0,0 4-5 0,0-1 4 15,3 3-8-15,3 1 5 0,-2 0 3 16,1 0-7-16,0-6 8 0,1-4-4 0,-2-5 20 16,-1-3-9-16,2 2 11 0,-2-1-14 0,2 1-15 15,-2 0 19-15,0 1-8 0,0-2 8 16,-1-1-4-16,-2-3 19 0,0-2-26 0,-2-2 38 15,-4-1 2-15,-2-4-27 0,1-3 37 0,-1 0-21 16,-3-2 11-16,-1-3-15 0,-2-1 12 0,4 0-27 16,-3 0 0-16,1-6 34 0,-1 0-30 0,0-1 16 15,1-4-16-15,0 0-7 0,-1-3-12 16,3-2 18-16,-1 1 3 0,4-3-14 0,0-6 27 16,1-6-25-16,3-3-12 0,3-2 0 0,0 7-7 15,1 2-4-15,7 5 13 0,0 0-6 16,1 0-27-16,2 2 1 0,1 0-18 0,0 2-13 0,4 0-2 15,-1 2-28-15,1 0-28 0,1-1-48 16,2 2-58-16,0-2-68 0,4 2-52 0,1-1-32 16,2 0 51-16,1-1 92 0,-5 2 69 0,-7 6 162 0</inkml:trace>
  <inkml:trace contextRef="#ctx0" brushRef="#br4" timeOffset="-109896.61">13648 16959 1143 0,'0'0'827'0,"0"0"-700"0,0 0 20 16,0 0 13-16,0 0-5 0,0 0-49 0,0 0-41 15,0 0-29-15,0 0-21 0,0 0-10 0,0 0 3 16,0 0-3-16,0 0 8 0,0 0-8 16,26-10-17-16,2 12-16 0,3 1-37 0,2 0-33 15,-3 1-51-15,1 1-54 0,-1 1-90 0,1 1-124 16,-7-1-72-16,-7-3-461 0</inkml:trace>
  <inkml:trace contextRef="#ctx0" brushRef="#br4" timeOffset="-109617.18">13956 17420 1599 0,'0'0'153'0,"0"0"-92"16,0 0 33-16,0 0 37 0,0 0 6 0,0 0-16 15,0 0-31-15,0 0-19 0,0 0-27 0,0 0-23 16,0 0-5-16,122 8-20 0,-95-8-18 0,0 1-39 16,-1 1-49-16,1 1-63 0,1 0-107 15,-4 1-169-15,-6-1-76 0,-5 0-389 0</inkml:trace>
  <inkml:trace contextRef="#ctx0" brushRef="#br4" timeOffset="-109402.05">13961 17726 1626 0,'0'0'67'15,"0"0"16"-15,0 0 53 0,0 0 8 0,0 0-34 16,0 0-41-16,0 0-23 0,0 0-14 0,122-21-23 16,-97 17-7-16,1-1-37 0,2 1-59 15,-3 1-102-15,2 1-160 0,-10 1-181 16,-4-1-531-16</inkml:trace>
  <inkml:trace contextRef="#ctx0" brushRef="#br4" timeOffset="-109176.75">14381 17603 1464 0,'0'0'365'0,"0"0"-232"0,0 0 17 0,0 0 19 16,0 0-46-16,0 0-49 0,0 0-13 15,0 0-23-15,0 0-10 0,0 0-11 0,0 0-12 16,131-16-16-16,-110 15-30 0,-2-1-56 0,0 1-107 16,1-1-164-16,-6 0-240 0,-4 0-690 0</inkml:trace>
  <inkml:trace contextRef="#ctx0" brushRef="#br4" timeOffset="-108721.02">14820 17498 612 0,'0'0'392'0,"0"0"-170"0,0 0 24 16,0 0 7-16,0 0-61 0,0 0-43 0,0 0-38 16,0 0-10-16,0 0-25 0,0 0-11 0,0 0 2 15,0 0-10-15,0 0 3 0,0 0-9 16,69-123 0-16,-62 111-11 0,0-2 4 16,-1 1-9-16,3-3-8 0,-2-2-5 0,-1 1-6 0,2 0 6 15,-1 1-8-15,-1-2 5 0,2 4-8 0,-4 2-3 16,0 2 5-16,0 4 1 15,0 1 3-15,-2 4-9 0,-2 1 5 0,0 0-14 0,0 0 11 16,0 5 5-16,0 4-6 0,0 4 10 0,-1 4-7 16,-5 6 4-16,2 1-8 0,-2 3 6 15,0 2-11-15,-1 0-1 0,0 1 6 0,1 1-10 16,1 1 2-16,-1 2-4 0,0-2 1 0,0-3-12 16,0-3-2-16,0-1-23 0,2-5-31 0,-1-1-36 15,0 0-67-15,0-2-94 0,0-4-165 0,0-1-231 16,3-7-681-16</inkml:trace>
  <inkml:trace contextRef="#ctx0" brushRef="#br4" timeOffset="-99673.01">887 677 970 0,'0'0'187'0,"0"0"4"0,0 0-32 16,0 0 12-16,0 0-32 0,0 0-43 0,0 0-34 16,0 0 3-16,0 0-23 0,0 0-10 0,0 0 18 15,0 0-24-15,-34-34 10 0,34 28-7 0,0 0-2 16,10-8-2-16,1 7 9 0,5-7-1 15,2 1-25-15,-1 1 8 0,10-1-14 0,-3 4-6 16,6-4 6-16,-7 5 2 0,2 1-13 0,-1 2 4 16,-4 2 8-16,2 2-12 0,-4 1 26 15,2 0-3-15,0 0 7 0,-8 8 3 0,3 8 2 0,-8 4-23 16,-1 9-21-16,-8 4 12 0,-14 1-23 0,-5 1 30 16,-8 1 14-16,-2-4-4 0,0-3-1 15,0-2-4-15,1-4 8 0,1 1-18 0,4-5 15 16,2-1-16-16,5 0-23 0,2-5-16 0,6-1-45 15,4-3-31-15,2-2-50 0,4-3-28 16,8-4-52-16,3 0-77 0,2-2-66 0,7-6-20 16,-2 1 65-16,-8 3 235 0</inkml:trace>
  <inkml:trace contextRef="#ctx0" brushRef="#br4" timeOffset="-99431.49">1321 551 1054 0,'0'0'128'0,"0"0"19"16,0 0 44-16,0 0 25 0,0 0-63 0,0 0-63 0,0 0-7 16,0 0-39-16,0 0 4 0,0 0 13 15,0 0-27-15,0 0 6 0,0 0 5 0,-40-11-1 16,21 21 2-16,6 5 17 0,-10 7-50 0,-4 6-3 16,7-1 8-16,0 3-9 0,0 1 20 15,5-1-12-15,2-1 3 0,6-3-26 0,3 1 15 16,2-4-5-16,2-1-28 0,0 2-4 0,3-5-21 15,5-2-13-15,6 0-40 0,-2-3-33 0,4-4-76 16,3-1-113-16,3-5-126 0,-4 0-71 16,-7-3-183-16</inkml:trace>
  <inkml:trace contextRef="#ctx0" brushRef="#br4" timeOffset="-98953.42">1409 940 1397 0,'0'0'-18'0,"0"0"81"0,0 0 31 0,0 0 9 16,0 0-14-16,0 0 4 0,-4 140-20 0,4-110-5 16,1 4 4-16,-1 0-25 0,0 10-5 15,-1 5-15-15,-1 1-3 0,-2 0-10 0,-2-11 21 16,1-10 5-16,-2-3-5 0,-1-4 7 0,-2-4-4 15,0 0 2-15,2-6-6 0,0-3 3 0,-2-1-10 16,3-3 1-16,-1-3 19 0,3-2-6 0,0-1 4 16,-1-7-14-16,2-4-16 0,1-6-9 15,-2-7-6-15,4-4-4 0,1-1-2 16,0 2 2-16,-1-2 1 0,6 1 2 0,1-4-2 16,4-7 1-16,0-3-21 0,2-2-2 0,5-2 14 15,1-2-14-15,-1 4 23 0,0 5 0 0,2 4-8 16,0 7 3-16,-3 4-1 0,1 7 3 0,1 4-15 15,-2 3 23-15,-1 7-20 0,1 3 7 16,0 1 14-16,-2 1-13 0,-1 5 11 0,-2 2-4 16,-3 2 9-16,-1 3-10 0,0-2 18 0,-2 2 4 15,-2 0-10-15,-3-1 14 0,0 2 0 0,-6-3 3 16,-1 1-5-16,-3-2 7 0,-2 0-22 0,-2 0 2 16,0-2 5-16,-2-1-12 0,-2-1 1 0,1-2-14 15,0 1-8-15,0-3-32 0,5-1-27 16,-3-1-48-16,1 0-94 0,2 0-120 0,4-2-279 15,5 0-645-15</inkml:trace>
  <inkml:trace contextRef="#ctx0" brushRef="#br4" timeOffset="-98707.48">1555 400 2030 0,'0'0'39'0,"0"0"-10"0,0 0 19 0,0 0 33 16,0 0-38-16,0 0 17 0,0 0-26 15,0 0-16-15,0 0 21 0,0 0-17 0,0 0 2 16,0 0-3-16,0 0 5 0,0 0-26 0,-5 37 11 16,3-21-7-16,2 11-38 0,-2 1-7 15,-1 8-64-15,-2 2-57 0,3-2-80 0,0-3-80 16,-1-5-144-16,2-9-56 0,-1-7-113 0</inkml:trace>
  <inkml:trace contextRef="#ctx0" brushRef="#br4" timeOffset="-98511.01">1369 537 2063 0,'0'0'49'0,"0"0"13"0,0 0 5 0,0 0-10 15,0 0-7-15,0 0-15 0,0 0 31 0,0 0 14 16,0 0-29-16,0 0-1 0,0 0-12 0,0 0-20 16,0 0-19-16,50-4 15 0,-36 4-47 15,7 0-31-15,4 0-34 0,-1 0-128 0,6 0-170 16,-11 0-265-16,-6 0-560 0</inkml:trace>
  <inkml:trace contextRef="#ctx0" brushRef="#br4" timeOffset="-98231.6">2123 576 1715 0,'0'0'586'15,"0"0"-640"-15,0 0 51 0,0 0 25 0,0 0 29 16,0 0-18-16,0 0-11 0,0 0-19 0,0 0 5 16,0 0 5-16,0 0-35 0,0 0 0 0,0 0-99 15,0 0-120-15,103-5-124 0,-86 5-193 0,-2 0-47 16,-6 0 143-16</inkml:trace>
  <inkml:trace contextRef="#ctx0" brushRef="#br4" timeOffset="-98032.1">2129 798 2363 0,'0'0'-66'0,"0"0"48"0,0 0 74 0,0 0 46 15,0 0-18-15,0 0 4 0,0 0-41 16,0 0-24-16,0 0 2 0,119-14-19 0,-91 10 17 16,-4 1-41-16,4-1-14 0,-1 1-79 15,-3 0-114-15,-3 3-163 0,-3 0-311 0,-8 0-561 0</inkml:trace>
  <inkml:trace contextRef="#ctx0" brushRef="#br4" timeOffset="-97289.29">1350 589 0 0,'0'0'76'15,"0"0"-6"-15,0 0 52 0,0 0 86 16,0 0-5-16,0 0 22 0,0 0 7 0,0 0-31 16,0 0-39-16,0 0-39 0,0 0-8 0,0 0-30 15,0 0 2-15,0 0-1 0,64-29-11 16,-55 27-33-16,4-3 18 0,-5 3-18 0,2 0-29 16,6-4 22-16,-9 4-34 0,2-1 6 0,8-1 8 15,-10 3 5-15,1-1-14 0,9 0-5 16,-8 1 13-16,-1 0-27 0,7-2 10 0,-7 2-18 15,2 0-18-15,4 0-28 0,-5 1-40 0,0-1-83 16,6 1-113-16,-8 0-133 0,1 0-90 0,0 0-95 0</inkml:trace>
  <inkml:trace contextRef="#ctx0" brushRef="#br4" timeOffset="-91741.34">2918 384 229 0,'0'0'141'0,"0"0"21"16,0 0 3-16,0 0-1 0,0 0-23 0,0 0-26 15,0 0 12-15,0 0-20 0,0 0-5 0,0 0-24 16,0 0 14-16,0 0-10 0,-4-33-48 16,0 27 22-16,3 1-34 0,0-1 10 0,1 6 8 15,0 0 7-15,0 0-16 0,0 0-14 0,0 0 18 0,0 0-33 16,0 0 35-16,0 0 5 0,0 0-6 15,0 0 7-15,0 0-4 0,0 0 0 0,0 0-27 16,0 0 26-16,0 0-27 0,0 2 1 0,7 6 11 16,-3-1-12-16,5 8 0 0,-3-6-10 15,-1 4 14-15,3 0-21 0,-3 0 32 16,2-1-3-16,2-1-19 0,-2 3 7 0,-4-8-13 16,6 6 9-16,-4-4-9 0,2 0 26 0,3 6-15 15,-1-8 3-15,-1 0 42 0,5 5-18 0,-6-7 29 16,-3-1-4-16,13 1-6 0,-9-4-10 0,-3 0-3 15,12 0 6-15,-11-3-29 0,4-1 16 0,6-7-18 16,-8 6-6-16,5-8 3 0,-2 1 7 16,-1-2-13-16,0 2-8 0,-1-3 18 0,0 1-26 15,-4-1 11-15,3 0-7 0,-1 2 5 0,-3-1-14 16,2-1 10-16,-3 2 0 0,-1 6-57 0,4-7-9 16,-4 7-74-16,-1 0-89 0,1-1-126 0,1 3-136 15,-2-1-38-15,0 0-13 0,0 1-41 0</inkml:trace>
  <inkml:trace contextRef="#ctx0" brushRef="#br4" timeOffset="-91344.66">3072 287 1312 0,'0'0'137'16,"0"0"4"-16,0 0-9 0,0 0-10 0,0 0-43 15,0 0-49-15,0 0-63 0,0 0 15 0,0 0-8 16,0 0 46-16,0 0 23 0,0 0-29 0,0 0-1 16,0 0-12-16,0 1 17 0,0 6 33 15,4 0 21-15,2 6-20 0,0-7-12 0,-3 0-24 16,7 8-2-16,-3-6 17 0,-2-1-13 0,10 10 23 16,-7-8-33-16,-2-1-5 0,12 9 6 0,-10-8-8 15,6 4 6-15,2 1 7 0,-3-5 22 0,-2 0-19 16,1-2 29-16,3 0-8 0,-3-1-20 15,0 0 27-15,-1-4-6 0,3 1 20 0,-9-1-1 16,8-2 10-16,-5 0-30 0,2 0-18 0,2-4 23 16,-4-1-22-16,-1 1 13 0,5-7-3 15,-9 4-12-15,5-7-26 0,-1 1 12 0,-3 0-3 16,-1 0-35-16,2-2 35 0,-3 1-27 0,-1 0-28 16,3 0 17-16,-3 1-45 0,0-1-51 0,-1 7-42 15,1-7-102-15,-1 6-165 0,0-1-96 16,1 2-29-16,-1 7-74 0</inkml:trace>
  <inkml:trace contextRef="#ctx0" brushRef="#br4" timeOffset="-91032.68">3719 209 1217 0,'0'0'112'0,"0"0"27"0,0 0 57 16,0 0-38-16,0 0-18 0,0 0-24 0,0 0 0 16,0 0-3-16,0 0-33 0,0 0-13 0,0 0-37 15,0 0-22-15,0 0-26 0,0 0 39 16,0 0-7-16,0 0 0 0,0 0 31 0,0 0-33 15,0 0 2-15,0 0 0 0,0 0 4 0,2 1-14 16,4 5 13-16,-4 0 0 0,6 5-34 16,-6-5 0-16,-1 0-27 0,2 8-34 0,1-7-60 0,-3 1-42 15,1 5-154-15,0-6-132 0,2 0-104 16,-2 1-250-16</inkml:trace>
  <inkml:trace contextRef="#ctx0" brushRef="#br4" timeOffset="-90737.63">3520 215 1475 0,'0'0'144'0,"0"0"11"15,0 0 35-15,0 0-53 0,0 0-31 0,0 0-65 16,0 0-35-16,0 0 22 0,0 0-23 0,0 0 19 15,0 0 8-15,0 0 7 0,0 0-12 16,0 0 48-16,3-5 6 0,1 2-32 16,3-2 11-16,5 1-46 0,-3 4 1 0,3-1-23 15,6 1 20-15,-5-2-27 0,4 1-28 0,-2-1 36 16,4 0-47-16,0 0 11 0,2 0-29 0,0 0-68 16,-1-1-94-16,2 1-119 0,2 0-193 0,-14 1-63 15,2-1 18-15</inkml:trace>
  <inkml:trace contextRef="#ctx0" brushRef="#br4" timeOffset="-90337.44">4413 209 1221 0,'0'0'239'16,"0"0"12"-16,0 0 53 0,0 0-72 15,0 0-73-15,0 0-49 0,0 0-16 0,0 0-20 16,0 0-39-16,0 0-3 0,0 0-30 0,0 0 2 16,0 0-5-16,0 0 18 0,0 0-10 0,-2 1-7 15,-7 6 30-15,4 0-27 0,-6 7 11 16,5-7-1-16,-6 6 5 0,2 2-12 0,-1-4-30 16,1 2-8-16,-1 0-34 0,-1 3-5 0,-2-1 10 15,3-2-30-15,-2 2-45 0,1 0-50 16,-3-2-81-16,4 0-117 0,1 0-134 0,-1 0-4 15,7-7 16-15</inkml:trace>
  <inkml:trace contextRef="#ctx0" brushRef="#br4" timeOffset="-90073.41">4032 299 1877 0,'0'0'42'16,"0"0"-30"-16,0 0 45 0,0 0-37 0,0 0 8 16,0 0 30-16,0 0 23 0,0 0 13 0,0 0-13 15,0 0 9-15,0 0-43 0,0 0 16 0,0 0-13 16,43 11-6-16,-32-6 0 0,0 0 6 0,5-1-2 16,0 2-51-16,1 0 28 0,1 1-42 15,-2-1 10-15,4 3 21 0,3-2-19 0,-2 0-13 16,0 1-36-16,-2-1 6 0,3 0-52 15,-2-1-2-15,-1 1-42 0,-3-1-111 0,4 1-99 16,-4-1-162-16,-1-1-53 0,-7-2-64 0</inkml:trace>
  <inkml:trace contextRef="#ctx0" brushRef="#br4" timeOffset="-89213.52">4087 433 248 0,'0'0'115'0,"0"0"19"0,0 0 33 16,0 0 14-16,0 0-43 0,0 0-42 16,0 0-35-16,0 0 18 0,0 0 22 0,0 0-16 15,0 0 9-15,0 0-44 0,0 0-16 0,0 0-2 16,0 0-12-16,0 0-5 0,0 0-18 0,0 0 20 16,0 0-20-16,0 0 18 0,0 0 1 0,0 0-33 15,0 1 2-15,-3 6-30 0,-3 0-29 16,4 0-43-16,2-7-28 0,-10 7-62 0,6 0-68 15,-3 0-39-15,0 0 6 0,7-7 133 0</inkml:trace>
  <inkml:trace contextRef="#ctx0" brushRef="#br4" timeOffset="-88763.69">4584 153 634 0,'0'0'336'0,"0"0"-233"0,0 0 32 0,0 0 76 16,0 0-41-16,0 0-68 0,0 0-35 0,0 0-34 15,0 0-7-15,0 0-31 0,0 0 15 16,0 0-44-16,0 0 2 0,0 0 41 0,0 0 21 15,0 0 3-15,0 0-5 0,0 0 20 0,0 0-38 16,0 0 49-16,0 0 4 0,1 1-36 16,1 6 14-16,0 0-27 0,0 6-3 0,-1-7-11 15,0 0 3-15,1 7-27 0,-1-6-27 0,1 0-14 16,2 7-93-16,-3-4-86 0,0-3-140 0,0 8-104 16,0-8-230-16,1 0 718 0</inkml:trace>
  <inkml:trace contextRef="#ctx0" brushRef="#br4" timeOffset="-88508.38">4450 216 1708 0,'0'0'110'0,"0"0"-109"15,0 0 38-15,0 0-8 0,0 0-4 0,0 0-30 16,0 0 10-16,0 0 57 0,0 0 28 15,0 0 17-15,0 0-10 0,0 0-13 0,0 0-47 16,0 0 13-16,29 4-14 0,-24-3-27 0,2 0 15 16,10 0-18-16,-10 0 10 0,9 1-17 15,-2-1-13-15,0 0-44 0,0-1-46 0,0 0-35 16,1 0-98-16,-2 0-90 0,4 0-131 0,-12 0-84 16,2 0-160-16</inkml:trace>
  <inkml:trace contextRef="#ctx0" brushRef="#br4" timeOffset="-87429.63">3238 758 932 0,'0'0'86'16,"0"0"20"-16,0 0 74 0,0 0 30 0,0 0-6 15,0 0-21-15,0 0-44 0,0 0-44 0,0 0-19 16,0 0-19-16,0 0-34 0,0 0-8 16,0 0-49-16,0 0 1 0,-101 0 20 0,106 0 16 15,10 0 28-15,1 0 11 0,9 0 4 16,1 0-27-16,9 0 12 0,5 0-3 0,3-2-22 15,2 1 20-15,4-3-18 0,2 2 13 0,1-1 4 16,4 1 5-16,-1-1-18 0,2 1-16 0,-2 0 18 16,4 0-22-16,-1-1 25 0,-3 2-9 0,2 0-14 15,-3 1 8-15,-2 0 13 0,0 0 13 0,2 0-12 16,-4-3 15-16,2 3-23 0,-4-1 3 0,2 1 8 16,-2-1-9-16,0 0-10 0,-5-2-14 15,-3 2 20-15,-3-1-20 0,-5 1 26 0,-3 0 3 16,-4 0-15-16,-3-2 5 0,-4 2 0 0,-3-1-5 15,-5 1-18-15,-2 1 9 0,0-3-34 16,-6 2-7-16,1 1-8 0,-3 0-44 0,0 0-63 16,0 0-188-16,-2 0-297 0,1 0-509 0</inkml:trace>
  <inkml:trace contextRef="#ctx0" brushRef="#br4" timeOffset="-87112.2">3597 909 1964 0,'0'0'33'0,"0"0"-3"0,0 0 12 16,0 0 10-16,0 0-20 0,0 0 11 16,0 0 9-16,0 0 4 0,0 0-9 0,0 0 0 15,0 0-10-15,0 0-17 0,0 0 5 0,0 0-10 16,10 121-1-16,-10-102-7 0,1 3-6 16,-1-1-19-16,0 0-33 0,-1 1-27 0,0-3-81 15,-2 2-88-15,-2 0-152 0,2-3-138 0,2-4-4 16,-3-5 54-16</inkml:trace>
  <inkml:trace contextRef="#ctx0" brushRef="#br4" timeOffset="-86891.82">3841 942 1826 0,'0'0'169'0,"0"0"-58"15,0 0 18-15,0 0 38 0,0 0-60 16,0 0-60-16,0 0-22 0,0 0-22 0,0 0 12 15,0 0 2-15,0 0 17 0,0 0-24 0,0 0-10 16,0 0 13-16,-30 70-22 0,23-51 12 0,2 4-14 16,-5-1-19-16,2 2-19 0,-1-2-13 15,5 0-29-15,-4 0-79 0,4-3-64 0,0-2-114 16,2 0-101-16,2-3-17 0,0-5 55 0,0-3 65 0</inkml:trace>
  <inkml:trace contextRef="#ctx0" brushRef="#br4" timeOffset="-86557.8">3975 923 1795 0,'0'0'85'0,"0"0"-59"0,0 0 11 0,0 0 11 16,0 0-37-16,0 0 20 0,0 0-1 15,0 0 1-15,0 0-8 0,0 0 13 0,0 0 8 16,0 0-4-16,0 0 16 0,-22 133-13 0,20-113-1 15,-3-3 2-15,2-1-12 0,3-1-19 0,0 2-5 16,0-6 1-16,0-1-8 0,0-1 11 0,0-2-3 16,7-1 2-16,-3-1 4 0,-2-3 21 15,5-1 8-15,-4-1-6 0,4 0 17 0,2-3-23 16,-1-2 5-16,-1-3 1 0,2-1-8 16,2 0-3-16,-1-3-4 0,0-1 2 0,1 0-14 15,-2 1 12-15,0-2-13 0,1 2-14 0,-1-1 2 16,-1 2-11-16,1-1-13 0,-3 0-18 0,2 1-18 15,-1 2-56-15,-1 1-55 0,2 0-83 0,-2 0-148 16,-1 1-169-16,1 2-16 0,-4 3-108 0</inkml:trace>
  <inkml:trace contextRef="#ctx0" brushRef="#br4" timeOffset="-86235.79">4109 984 960 0,'0'0'413'0,"0"0"-402"0,0 0 88 0,0 0 60 16,0 0-4-16,0 0-12 0,0 0-21 0,0 0-23 15,0 0-10-15,0 0-2 0,0 0-19 16,7 119-5-16,0-103-17 0,-3 0-11 0,4-3-13 16,-1 2-2-16,-2-1 4 0,4-2-18 0,0 0 16 15,1-3-5-15,-1 1-6 0,0-3 7 16,1-1 8-16,-4-1 6 0,3-2 1 0,1-2 25 15,-1-2-18-15,-1 1 2 0,1 0 10 0,-2-5-15 16,2-1 1-16,0-2 2 0,1-1-3 0,-1-3-20 16,-1-1 20-16,0-2-18 0,-2 0-14 15,2-1 15-15,-5-3-18 0,2 1-7 0,-3 0 3 16,-1 0 8-16,1-2-23 0,-1 4 14 0,2 0-19 16,-3 0-36-16,1 3-23 0,0 1-45 0,1 3-54 15,-1 1-102-15,0 1-161 0,0 2-247 0,0 3-617 16</inkml:trace>
  <inkml:trace contextRef="#ctx0" brushRef="#br4" timeOffset="-85999.43">4535 924 2145 0,'0'0'52'0,"0"0"-22"16,0 0 24-16,0 0-22 0,0 0 8 15,0 0 2-15,0 0 17 0,0 0 7 0,0 0-9 16,0 0-15-16,0 0-2 0,0 0-1 0,0 0-16 16,0 0 10-16,14 121-23 0,-14-101 1 15,0-1 4-15,-5 3-13 0,4 0 5 0,-3-2-20 16,-3 1-3-16,3 0-38 0,-1-3-19 0,2 1-34 16,-3-2-86-16,4-1-89 0,-1-3-181 0,2-3-117 15,-2-4-438-15</inkml:trace>
  <inkml:trace contextRef="#ctx0" brushRef="#br4" timeOffset="-85768">4693 945 2177 0,'0'0'203'0,"0"0"-71"16,0 0 40-16,0 0-23 0,0 0-75 0,0 0-22 15,0 0-43-15,0 0-12 0,0 0 3 0,0 0 9 16,0 0 2-16,0 0 15 0,0 0 12 0,0 0-17 15,-22 63 8-15,17-44-11 0,2 1-5 16,-5 3-6-16,4 0 7 0,-3 1 1 0,4 2-30 16,-4-2 5-16,0 1-38 0,2-1-27 0,-2 5-13 15,2 1-57-15,-1 0-45 0,4-4-89 16,2-7-135-16,1-5-167 0,-1-4-86 0,1-6 13 0</inkml:trace>
  <inkml:trace contextRef="#ctx0" brushRef="#br4" timeOffset="-84899.75">4145 403 0 0,'0'0'0'0,"0"0"0"0,0 0 0 16,0 0 0-16,0 0 172 0,0 0 8 0,0 0-6 15,0 0 2-15,0 0 13 0,0 0-8 16,0 0 9-16,0 0-30 0,0 0-38 0,0 0-4 16,0 0-25-16,0 0-8 0,0 0-20 0,0 0-1 15,0 0-15-15,0 0-4 0,0 0 12 16,0 0-19-16,0 0 11 0,0 0-6 0,0 0 11 15,0 0-12-15,0 0 11 0,0 0-4 0,0 0-23 16,0 0 12-16,0 0-18 0,-1 2-5 0,-6 5-10 16,3-2 12-16,-3 1-20 0,-1 0 2 0,3 1 24 15,-3 0-25-15,-6 5 17 0,7-6-3 0,-1 0-11 16,-5 4-1-16,5-4 9 0,1 0-3 0,-7 3-11 16,10-4 14-16,-3 1-18 0,0-2 7 15,7-4-2-15,-5 4 3 0,-3 1-8 0,0 0-6 16,4-1 23-16,4-4-17 0,0 0 18 0,0 0 9 15,0 0-8-15,0 0-12 0,0 0 18 16,0 0-16-16,0 0-24 0,0 0 31 0,0 0-38 16,0 0-6-16,0 0-4 0,0 0-54 15,0 0-61-15,0 0-75 0,0 0-40 0,0 0-77 0,0 0-31 16,0 0-41-16,0 0 12 0,0 0 199 0</inkml:trace>
  <inkml:trace contextRef="#ctx0" brushRef="#br4" timeOffset="-84112.92">5331 524 2455 0,'0'0'-23'0,"0"0"34"0,0 0 32 16,0 0-17-16,0 0-1 0,0 0-21 16,0 0-35-16,0 0-40 0,0 0-20 0,0 0 9 15,0 0-57-15,0 0-61 0,0 0-195 0,0 0-189 16,0 0-364-16</inkml:trace>
  <inkml:trace contextRef="#ctx0" brushRef="#br4" timeOffset="-83903.48">5380 831 2275 0,'0'0'-117'16,"0"0"45"-16,0 0 124 0,0 0 90 0,0 0-43 15,0 0-17-15,0 0-10 0,0 0-19 0,0 0-10 16,0 0-20-16,0 0 10 0,0 0-13 0,0 0 5 16,0 0-4-16,89 99-28 0,-91-81-24 0,-7 5-37 15,-2 0-54-15,0 4-97 0,-2-1-137 16,2-4-245-16,4-8-452 0</inkml:trace>
  <inkml:trace contextRef="#ctx0" brushRef="#br4" timeOffset="-83524.88">5996 602 2122 0,'0'0'-1'16,"0"0"10"-16,0 0 57 0,0 0 10 0,0 0 5 16,0 0-28-16,0 0-12 0,0 0-5 0,0 0 12 15,0 0 3-15,0 0-22 0,0 0 18 16,0 0-34-16,63-25-1 0,-47 25 7 0,-1 0-14 16,3 0 2-16,7 4-9 0,-1 2 15 0,10 4-57 15,-3 2 8-15,5 3-9 0,-7 1-34 16,-8 0 53-16,-7 1 9 0,-5-2 11 0,-7 0 7 15,-2-1-4-15,-6 1-10 0,-8-2 10 0,-1 2 12 16,-6 1-1-16,-1 0-4 0,-1-3-11 16,-1 0 2-16,0 0-19 0,0-3-1 0,3-2-27 15,5-1-64-15,1-1-41 0,4-3-113 0,2 1-181 16,6-4-83-16,-1 0-147 0,4 0 528 0</inkml:trace>
  <inkml:trace contextRef="#ctx0" brushRef="#br4" timeOffset="-83292.71">6446 526 2011 0,'0'0'354'15,"0"0"-308"-15,0 0 23 0,0 0 18 16,0 0-64-16,0 0-9 0,0 0 5 0,0 0-10 16,0 0 8-16,0 0 12 0,0 0 1 0,0 0-22 15,0 0-4-15,-118 72-29 0,96-46 3 0,3-1 11 16,2 3 14-16,3-4 14 0,4 0-26 15,4-4 15-15,3 0-21 0,2-1 1 0,1-2 7 16,2-1-25-16,3-1-1 0,4 0-20 0,2-4-26 16,2 1-48-16,1-3-57 0,2-1-121 0,2-2-177 15,-5-1-70-15,-5-3-244 0</inkml:trace>
  <inkml:trace contextRef="#ctx0" brushRef="#br4" timeOffset="-82825.61">6574 798 1223 0,'0'0'-28'16,"0"0"59"-16,0 0 150 0,0 0 36 0,0 0-30 16,0 0-31-16,0 0-27 0,0 0-29 0,8 120-31 15,-5-96 9-15,5 2-7 0,-6 0-16 0,6 0-9 16,-5 0-10-16,3-1-14 0,-1 0-4 0,-3 0 15 15,1-3-21-15,-1-1 15 0,-1-1 0 16,-1-3-5-16,0 1 6 0,0-6 1 0,0-1 8 16,0-3-10-16,0-2 27 0,0-2-4 0,-1-2 7 15,-1-2 11-15,2 0-21 0,-3 0-17 16,1-4-20-16,-3-3 3 0,1-2-26 0,0-4 18 16,-2-3 4-16,1-3-29 0,-3-5 18 0,2-1-16 15,2-5-5-15,2-2-6 0,1-4 4 0,1 1-14 16,-1-1 2-16,4 1 25 0,2 3-8 15,3 3 3-15,0 4-4 0,2 3 4 0,0 6-20 16,0 3 25-16,1 4 2 0,1 4-29 0,2 0 26 16,-1 5-18-16,1 0 8 0,0 0 12 15,0 6 8-15,0-1-11 0,0 3-3 0,1 0 20 16,-3 1-22-16,0 0 22 0,-2-1 3 0,-3-1-8 16,-1 0 5-16,-2-1 6 0,0-2 8 0,-3 0-7 15,-1 0 25-15,-1-1-17 0,-7 2-10 16,-2 0-1-16,-2-2-27 0,-5 2-34 0,-2-1-29 15,-1 0-8-15,-4 0-58 0,-1 0-28 0,1-1-121 16,6-1-308-16,5-1-669 0</inkml:trace>
  <inkml:trace contextRef="#ctx0" brushRef="#br4" timeOffset="-82518.61">6752 409 2209 0,'0'0'51'0,"0"0"2"0,0 0-7 15,0 0-10-15,0 0-48 0,0 0 11 0,0 0 5 16,0 0 10-16,0 0 26 0,0 0 1 0,0 0 6 16,0 0-26-16,0 0 3 0,38 11-21 0,-24-9-4 15,0 2-5-15,3-1-37 0,3 1-46 0,1-1-121 16,4 1-152-16,-8-1-301 0,-1-1-539 0</inkml:trace>
  <inkml:trace contextRef="#ctx0" brushRef="#br4" timeOffset="-82050.9">7421 608 1993 0,'0'0'405'0,"0"0"-438"0,0 0 12 0,0 0 40 16,0 0 30-16,0 0 6 0,0 0 4 15,0 0 20-15,0 0-37 0,0 0 4 0,0 0-12 16,0 0-30-16,0 0-14 0,0 0-38 0,82 1-65 16,-63 0-121-16,0-1-178 0,2 1-269 0,-11-1-552 0</inkml:trace>
  <inkml:trace contextRef="#ctx0" brushRef="#br4" timeOffset="-81844.46">7384 819 2536 0,'0'0'-77'0,"0"0"43"0,0 0 67 16,0 0 52-16,0 0-20 0,0 0-18 0,0 0-31 16,0 0 6-16,0 0-11 0,137-11-18 15,-114 8 9-15,4 2-44 0,-3 0-53 0,3 1-134 16,-4-1-214-16,-5 1-247 0,-8 0-510 0</inkml:trace>
  <inkml:trace contextRef="#ctx0" brushRef="#br4" timeOffset="-81346.86">8046 330 1620 0,'0'0'110'0,"0"0"-6"16,0 0 66-16,0 0-3 0,0 0-57 0,0 0-22 15,0 0-72-15,0 0-21 0,0 0-8 0,0 0 2 16,0 0-11-16,0 0 36 0,0 0-5 16,0 0-24-16,0 0 32 0,0 3-17 0,0 5 4 15,0-1 13-15,3 10 1 0,-1-8-19 0,4 5 20 16,-1 0-3-16,2-1-33 0,0 0 29 0,-1 1-17 16,2 0 9-16,-1-3 6 0,2 2 13 0,-5-8-13 15,7 8 21-15,-6-6 43 0,0 0-10 0,7 3 36 16,-5-6-15-16,-3-1-5 0,8 2-14 15,-6-4 2-15,0 0-8 0,7-1-36 0,-8 0 24 16,1-2-36-16,4-6 1 0,-4 2 13 0,-1-1-17 16,7-8-2-16,-5 7-5 0,2-7 22 15,0-2-39-15,-1 2 19 0,-2 0-3 0,2-1-32 16,-1-1 7-16,0-1-8 0,1 2 1 0,-3 0-39 16,0 1 3-16,0 1-92 0,1 1-99 15,-4 7-72-15,4-6-177 0,-5 7-188 0,1-1-353 16</inkml:trace>
  <inkml:trace contextRef="#ctx0" brushRef="#br4" timeOffset="-80958.7">8162 287 1537 0,'0'0'53'0,"0"0"21"16,0 0 14-16,0 0 4 0,0 0-35 0,0 0-47 16,0 0-2-16,0 0 9 0,0 0 71 0,0 0-5 15,0 0 2-15,0 0-6 0,0 0-56 16,0 0 6-16,4 41 3 0,-1-26 2 0,0-2-13 16,2 0 10-16,0 1-31 0,-1 2 0 0,1-1 16 15,0 1-10-15,1-1 13 0,1 1-6 16,-1-1 13-16,1-2 0 0,1 0 26 0,-5-7 18 15,7 8 5-15,-5-7 10 0,0 0 9 0,7 5 2 16,-4-9-36-16,-3 1 16 0,6 0-32 0,-5-4-10 16,1 0 9-16,4 0-14 0,-4-1-13 15,0-2-23-15,7-9 0 0,-8 4-11 0,7-7 26 16,0 1 6-16,-5 0-9 0,5-2-3 0,-5 0-13 16,4 0 9-16,-5-1-19 0,2-1 12 15,-2 3-45-15,2-2-13 0,-2 1 11 0,-1 2-48 0,-1 8-17 16,-1-9-86-16,0 6-111 0,0 1-170 15,-2 1-204-15,-2 7-399 0</inkml:trace>
  <inkml:trace contextRef="#ctx0" brushRef="#br4" timeOffset="-80540.59">8709 208 1676 0,'0'0'210'0,"0"0"-50"0,0 0-2 0,0 0 15 0,0 0-84 15,0 0-16-15,0 0-33 0,0 0-18 0,0 0 24 16,0 0 17-16,0 0 6 0,0 0-29 16,0 0 21-16,0 0-30 0,1 1-16 15,1 6 25-15,1-1-18 0,0 7-12 0,-3-6 5 16,0 7 7-16,1 0-72 0,-1-2 19 0,0 0-13 15,0 2-24-15,1 0 59 0,-1 0-5 0,-2-1-2 16,-1 0-19-16,0 2-3 0,2-9-35 0,-1 9-20 16,1-7-11-16,-2 0-49 0,-1 7-56 15,3-9-105-15,1 0-170 0,-1-1-91 0,1-5-150 0</inkml:trace>
  <inkml:trace contextRef="#ctx0" brushRef="#br4" timeOffset="-80190.4">8528 181 319 0,'0'0'319'0,"0"0"-52"15,0 0 61-15,0 0 5 0,0 0-89 0,0 0-49 16,0 0-58-16,0 0-16 0,0 0 5 0,0 0-16 15,0 0-29-15,0 0-4 0,0 0-3 16,0 0-32-16,0 0 19 0,0 0-33 0,0 0-7 16,0 0 8-16,0 0 3 0,0 0-15 0,0 0-8 15,0 0 25-15,1-2-37 0,8 1 35 0,-3-1-4 16,0 0-18-16,1 1 5 0,2 1 11 16,4-1 1-16,1 1-35 0,1-2 32 0,-3 2-26 15,5 0-2-15,-3 0 10 0,4 0-7 0,0 0-33 16,1 0 1-16,0 0 2 0,-1 0-81 15,1 0-1-15,0 0-102 0,1 0-162 0,-10 0-273 16,0 0-829-16</inkml:trace>
  <inkml:trace contextRef="#ctx0" brushRef="#br4" timeOffset="-79717.84">9319 351 1293 0,'0'0'197'0,"0"0"29"0,0 0 52 0,0 0-29 16,0 0-73-16,0 0-43 0,0 0-38 15,0 0-22-15,0 0-32 0,0 0-1 0,0 0-25 16,0 0-11-16,0 0 20 0,0 0-15 0,0 0 9 16,0 0-3-16,0 0 2 0,0 0-11 15,-4 3 14-15,-3 5-5 0,-7 6-20 0,1 0 18 0,0-1-18 16,2 0 6-16,-6 2-6 0,4 0 1 16,-8 7-25-16,-9 6-10 0,1 0-27 0,-7 7-38 15,10-10-9-15,5-1-27 0,2-7-45 0,9-5-103 16,1-3-178-16,6-3-136 0,1-2-305 0</inkml:trace>
  <inkml:trace contextRef="#ctx0" brushRef="#br4" timeOffset="-79458.5">8962 389 841 0,'0'0'800'0,"0"0"-631"0,0 0 11 16,0 0 7-16,0 0 14 0,0 0-34 0,0 0-25 16,0 0-39-16,0 0-6 0,0 0-26 0,0 0 13 15,0 0-2-15,0 0-37 0,24 25-4 0,-15-18-13 16,5 6-6-16,3-2-20 0,-3 2 28 0,1-2-34 16,4 4 0-16,1-1 21 0,0 1-23 15,11 7 7-15,1-2-52 0,10 7 1 16,-1-4-54-16,-4-3-22 0,-5-4-3 0,-5-2-85 0,-3-6-74 15,-6-4-205-15,-6 0-205 0,-6-4-445 0</inkml:trace>
  <inkml:trace contextRef="#ctx0" brushRef="#br4" timeOffset="-79151.66">9573 263 1410 0,'0'0'313'0,"0"0"-91"16,0 0 0-16,0 0 30 0,0 0-92 15,0 0-31-15,0 0-38 0,0 0-13 0,0 0-25 16,0 0 23-16,0 0-14 0,0 0-32 0,0 0 13 15,0 0-22-15,39-21 18 0,-34 20-15 0,11 0 6 16,-7 1-27-16,5 0-27 0,1 0 35 16,0 0-25-16,3-1 7 0,-3 1-1 0,2 0-38 15,2 0-36-15,-2 0-61 0,2 0-106 0,-2 0-249 16,-8 0-243-16,1 1-716 0</inkml:trace>
  <inkml:trace contextRef="#ctx0" brushRef="#br4" timeOffset="-78456.19">8296 832 127 0,'0'0'15'0,"0"0"26"0,0 0 21 0,0 0 3 15,0 0-23-15,0 0-9 0,0 0-5 16,0 0 46-16,0 0 38 0,0 0 7 0,0 0-4 15,0 0 4-15,0 0-2 0,0 0 6 0,19 8 41 16,-14-7-4-16,4 0 20 0,-1 1-4 16,4-1-23-16,3-1-32 0,5 1-26 0,1-1 5 15,4-1-30-15,2 1 18 0,3 0-17 0,3 0-5 16,3 0 5-16,1 0 4 0,5 0 4 16,2-1-29-16,3 1 10 0,2-3-36 0,4 2-1 15,2 0 20-15,1 0-20 0,1 0 7 0,2-1-8 16,-2 0-6-16,1 0-5 0,0 1 16 0,-4-2-9 15,3 2-5-15,-5-2 1 0,4 0-6 0,-1 2 4 16,-2-1-8-16,4 0 12 0,0-2-16 16,0 2 11-16,2 1 2 0,1-2-9 0,-3 1-2 15,3-1-2-15,0 2 5 0,-1-2-13 0,-5 2 22 16,1 1-7-16,-8-1-14 0,-1 0 12 0,-8 0-5 16,-3 1-8-16,-5 0 7 0,-9 0 5 0,-1 0-25 15,-7 0 8-15,-1-1-3 0,-6 1-23 16,-4 0-2-16,-2-1-47 0,0 1-61 0,-2-2-106 15,-7 0-131-15,3 1-353 0,0 1-770 0</inkml:trace>
  <inkml:trace contextRef="#ctx0" brushRef="#br4" timeOffset="-78069.66">8833 951 1510 0,'0'0'285'0,"0"0"-172"0,0 0 36 0,0 0 12 0,0 0-60 15,0 0-29-15,0 0-19 0,0 0-10 0,0 0 8 16,0 0 13-16,0 0-16 0,0 0-10 16,0 0 10-16,0 0-29 0,-37 101 7 0,34-83-13 15,1 2-4-15,-2-2-11 0,-2 2 4 16,1-1-2-16,-1 1-38 0,-3-2-2 0,1 2-45 15,-2-1-29-15,0 3-58 0,-3 2-85 0,3 0-136 16,0-2-151-16,5-9 25 0,2-6-122 0</inkml:trace>
  <inkml:trace contextRef="#ctx0" brushRef="#br4" timeOffset="-77819.43">9075 962 2026 0,'0'0'141'16,"0"0"-5"-16,0 0 17 0,0 0-16 0,0 0-39 16,0 0-34-16,0 0 15 0,0 0-4 15,0 0-17-15,0 0-1 0,0 0-12 0,0 0-4 16,0 0-18-16,0 0 3 0,-45 109-22 0,35-92-5 16,0 2 14-16,-3 0-13 0,2-2-6 0,0 0-13 15,-1 1-6-15,2-1-31 0,0-2-11 0,-1 2-31 16,1 2-49-16,0 1-41 0,-1 2-87 15,3-1-115-15,3-7-139 0,2-4-19 0,2-5-279 0</inkml:trace>
  <inkml:trace contextRef="#ctx0" brushRef="#br4" timeOffset="-77474.77">9151 1040 2302 0,'0'0'20'0,"0"0"14"0,0 0 34 16,0 0-25-16,0 0-17 0,0 0-16 0,0 0-8 15,0 0 14-15,0 0 22 0,0 0 12 16,0 0-15-16,0 0 7 0,0 0-23 0,0 0-3 0,2 75 1 16,-2-62-9-16,0 1-10 0,3-1-2 15,-2 0 14-15,2-1-15 0,3-2 15 0,0-1 5 16,-1 0-6-16,4 0 8 0,-2-2 7 15,0-1 2-15,2 0-8 0,2-3 25 0,0 1-13 16,2-3 7-16,0-1 6 0,-2 0-4 0,3 0-6 16,-1-3-9-16,1-3 14 0,-3-2-8 0,1 1 14 15,4-3-1-15,-5 1-12 0,1-1-14 0,-1-4-2 16,1 3-4-16,4-3-21 0,-5 2 22 16,2-4-24-16,0 4-7 0,-1 0 9 0,0 0-35 15,-2 2-29-15,-1 1-62 0,-2 3-90 0,-1 2-153 16,1 0-251-16,-5 2-228 0,0 1-97 0</inkml:trace>
  <inkml:trace contextRef="#ctx0" brushRef="#br4" timeOffset="-77125.11">9360 1056 1759 0,'0'0'-60'0,"0"0"38"0,0 0 150 0,0 0 27 16,0 0-13-16,0 0-43 0,0 0-14 0,0 0-15 16,0 0-13-16,0 0 3 0,0 0-29 0,0 0 10 15,0 0 0-15,23 126-10 0,-16-111 2 0,-3-2 7 16,5 0-6-16,-1-1-14 0,1-1 22 0,-1 0-25 16,0-4 6-16,-1 0 17 0,1-2-10 15,2-1 13-15,-3-2-4 0,2-2 14 0,0 0-23 16,3 0 25-16,0-2-2 0,1-4-20 0,-2-2 6 15,5-1-11-15,-2 0 1 0,1-3-19 16,0-2 31-16,0-1-27 0,0-1-4 0,-4 0 33 16,1-4-37-16,-1 3 5 0,-2-1-11 0,1-1-4 15,-2 2-7-15,-2 0 5 0,-2 1-10 0,1 2-35 16,-3 3-17-16,1-1-40 0,-3 4-55 16,0-2-112-16,1 5-180 0,-1 1-305 0,0 2-753 15</inkml:trace>
  <inkml:trace contextRef="#ctx0" brushRef="#br4" timeOffset="-76848.71">9892 907 2332 0,'0'0'31'0,"0"0"53"15,0 0 33-15,0 0-2 0,0 0-55 0,0 0-23 16,0 0-33-16,0 0-9 0,0 0 10 16,0 0 0-16,0 0 4 0,0 0 13 0,0 0 13 15,0 0-20-15,-9 56 13 0,4-39-13 0,0 1-9 16,-1 0-3-16,-3 3 5 0,3-2-12 16,-1 1-14-16,0 0 8 0,-2-1-27 0,4-1-18 15,-2-2-23-15,4-1-47 0,-1-1-65 0,2 0-61 16,2-1-110-16,0-3-126 0,0-2-21 0,0-3-294 15</inkml:trace>
  <inkml:trace contextRef="#ctx0" brushRef="#br4" timeOffset="-76599.38">10114 878 2162 0,'0'0'95'15,"0"0"17"-15,0 0-2 0,0 0-5 0,0 0-27 16,0 0-40-16,0 0 7 0,0 0 1 0,0 0 15 16,0 0-11-16,0 0 5 0,0 0-1 15,0 0-26-15,0 0 9 0,-44 120-12 0,36-99-7 16,2-1-12-16,1 1 13 0,-4 0-24 0,5-2 5 16,-2 2 16-16,2-2-21 0,-2-1-2 15,2-1-21-15,-4-1-10 0,6-1-52 0,-4-1-28 16,3 1-78-16,-3 0-206 0,3-4-282 0,0-3-811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18T14:47:35.856"/>
    </inkml:context>
    <inkml:brush xml:id="br0">
      <inkml:brushProperty name="width" value="0.05292" units="cm"/>
      <inkml:brushProperty name="height" value="0.05292" units="cm"/>
      <inkml:brushProperty name="color" value="#FF0000"/>
    </inkml:brush>
  </inkml:definitions>
  <inkml:trace contextRef="#ctx0" brushRef="#br0">1523 652 48 0,'0'0'38'0,"0"0"61"0,0 0 42 0,0 0 59 15,0 0 39-15,0 0-50 0,0 0 2 16,0 0-22-16,0 0-12 0,0 0-8 0,0 0-21 16,0 0-31-16,0-61-46 0,0 55 3 0,0 1-42 15,0 5-1-15,0 0 22 0,0 0-7 0,-7 0 13 16,-2 7 15-16,-3 8-33 0,-4 9-21 0,2 5 15 16,0 6-19-16,-3 5 19 0,-2 2 11 15,0 3-6-15,-2 1 3 0,-1 0-7 0,0 0 10 16,-3 1-17-16,0 0 1 0,-3-3 6 0,4 0-12 15,-1-3 9-15,0 3-4 0,-3 0 6 0,6-5-20 16,1-6 5-16,10-13-8 0,4-11-11 0,5-5 29 16,2-4-9-16,0 0 9 0,0 0-3 0,0-5-16 15,0-2-1-15,0-1-2 0,-1-4 4 0,1-3-8 16,2-1 2-16,4-4-8 0,-1-4-1 16,3 2 13-16,2-1-1 0,-1 0-2 15,1 2 4-15,2 4 2 0,-2 1-8 0,1 3 7 16,3 4-2-16,-2 2-5 0,3 4 1 15,-1 2 5-15,2 1 3 0,0 4-7 0,1 4 14 16,0 1-12-16,3 4-3 0,-2 0 14 0,0 1-11 0,2 3 8 16,-3-2-1-16,3 0-1 0,0-1-5 15,1 0 15-15,0-2 6 0,2-3-14 0,0-1 22 16,0-4-12-16,2 0 1 0,-1-4 15 0,-2 0-2 16,-1-4 3-16,-1-3 5 0,0-4 13 0,0-1-9 15,-4-5 6-15,-1 1-4 0,-2-2-11 16,-1-2-3-16,-2-1 1 0,-1 1-4 0,-2-2-16 15,-2 1 16-15,-2 1-16 0,-3-2 1 0,-2 1 19 16,-5 1-24-16,-3 1 6 0,-4 1-10 0,-2 3 0 16,-2-1-1-16,0 5 12 0,-1 1 8 15,-4 5-21-15,0 3 19 0,0 2-19 0,-2 2 8 16,1 7 2-16,2 3 7 0,-4 4-9 0,6 0-2 16,-1 2 14-16,5 4-23 0,0-1 15 0,5 0 0 15,1 1-9-15,3-2-2 0,5-1 5 0,2 0-2 16,2-3-12-16,7-1 17 0,4-3-17 15,2-3-5-15,4-2 19 0,1-3-7 16,4-3 14-16,1-1 1 0,1-4 6 0,2-3-13 0,-4-2 12 16,2-4 1-16,-2 0-16 0,-1 1 21 15,-4-1-17-15,-2-1 13 0,-2 2 6 0,-4 1 6 16,-2 1-1-16,-3 2-5 0,0 2 16 0,-2-1-24 16,-3 4 11-16,-1 2-12 0,1 0-20 0,-1 1 0 15,0 0 0-15,1 1 7 0,1 2-7 0,1 4 19 16,-1 1-14-16,-1 2-6 0,3 0 20 15,1 1-15-15,0 3-1 0,1 0-2 0,1 1-12 16,-2-1-20-16,3-1 4 0,2 0-4 0,-1-1-23 16,2-2 12-16,0 0-22 0,1-4-14 15,2 0-5-15,-1-4-9 0,-1-1 12 16,3-1 11-16,-1 0 25 0,4-5 9 0,-5-2 20 0,5-4 8 16,-4 1 2-16,5-3 19 0,-5-2 5 0,2 0 19 15,-3 1 7-15,-2-3 17 0,-2 0-10 16,-1 1 0-16,0-1 28 0,-5-1-14 0,-2 0 18 15,0 1 3-15,-1 1 2 0,0-1 1 0,-3 3 2 16,-6 2-9-16,2 3-27 0,-2 1-4 16,-4 3-24-16,3 2-2 0,-2 3-4 0,1 0-3 15,-1 1-9-15,-1 5-6 0,-2 2 7 0,4 3-9 16,-2 2 14-16,-1 1-4 0,3 1-9 0,3-1-8 16,1 1-5-16,1-1 11 0,4 0-16 0,1-1 11 15,1-1-9-15,0-1-8 0,1-1 25 0,7-1-5 16,-4 1 9-16,4-1-5 0,2-1 5 15,-1 1-4-15,0 2 14 0,3 0 5 0,-1-1-19 16,1 3 10-16,0 1-7 0,2 1-1 0,-1 3 5 16,0 4 5-16,4 3-16 0,-4 5-8 0,4-1 8 15,-10-3-14-15,-2-2 19 0,-3-4 8 16,0 0-6-16,0-1 2 0,-2 1 4 0,-7-2-1 16,-1 1-2-16,-3-1 11 0,-1-1-9 0,-5 0 3 15,2-1 8-15,-5-2-3 0,1-3 1 16,-2-1-2-16,1 0 7 0,1-2-2 0,1-2 11 15,6-4 5-15,2-1-6 0,4-1 7 0,1 0-17 16,4-6-12-16,1-3-19 0,0-5-5 16,1-2-8-16,8-3 6 0,2-7 9 0,1-3-13 15,5-1 13-15,2-4-7 0,-3 3-2 0,1 2 5 16,-3 3 12-16,1 1 9 0,2 0-8 0,-1-5 14 16,4-2-26-16,2-3 2 0,1 1 18 0,2-2-7 15,-2 1 13-15,1 3-1 0,0 4 17 0,-4 4-15 16,1 5 19-16,-1 2-6 0,-4 5-32 0,0 4 15 15,-2 3-18-15,-1 3 1 0,-2 2 6 16,-2 0 5-16,-4 5-7 0,4 2 1 0,-7 2 18 16,4 1-24-16,-4 2 22 0,-2 0-2 0,0 5-17 15,0-2 15-15,0 2-5 0,0 0 0 16,0 2-7-16,0 0 3 0,0-1-9 0,0 3 5 16,0-3 11-16,0-1-12 0,0-1-10 15,4 0-9-15,1-3 0 0,4-3-9 0,1-1 19 16,1-3-3-16,1-1-17 0,5-3 29 0,-1-2-17 15,2 0 21-15,6-4 12 0,-1-4-5 0,0-3 4 16,2-2-14-16,1-2 19 0,-1-1-18 0,1-3 24 16,-5 1 3-16,1 0-16 0,-2-2 16 0,-2 1-1 15,-3 0 3-15,-2 0 0 0,-5 0 10 16,-3 1-13-16,-2-2 7 0,-3 4 11 0,0 0-10 16,-3 2 6-16,-7 1-12 0,-1 5-8 0,-1 2-5 15,-6 4 6-15,3 2-5 0,-4 0-2 16,-1 8 6-16,1 2-17 0,-2 4 9 0,1 1-2 0,-1 3-1 15,2 0-4-15,0 2-4 0,6 3 8 16,-1-1-15-16,3 0 13 0,5-1 1 0,0 0-15 16,6 0 4-16,0-3-12 0,0-1-4 0,8-4-7 15,2-1 12-15,2-4-3 0,0-4 7 0,4-1 15 16,-4-3-3-16,4 0 1 0,-1-6 3 16,-2-1 8-16,2-2-14 0,-3-2 28 0,1-2-7 15,-2 0-9-15,1 0 17 0,-2-1-20 0,-3 0 9 16,1-1-2-16,1 1-3 0,-5 0-15 15,3 3-7-15,-5-2 5 0,3 2-7 0,-3 3 24 16,0 1-8-16,-2 1-8 0,1 2-18 0,-1 3-25 16,0 1-15-16,0 0-5 0,0 1 26 0,0 4 9 15,-3 3 24-15,2 1 16 0,-4 1-14 0,3 4 5 16,0-1-3-16,-1 2-5 0,1-1-9 0,2-1 4 16,0 3-4-16,0-2-6 0,4-3 27 15,-1 0-8-15,4 0 10 0,-1-3 18 0,2 0 5 16,1-3 13-16,1-2 9 0,1-2 8 0,-1-1-16 15,1 0 15-15,1-4-5 0,2-3-23 0,-1-1 14 16,-2-3-15-16,1-1-6 0,3 0 9 16,-4-3 6-16,1-1-15 0,-2 0 5 0,0-2-3 15,2 0-23-15,-3 2 8 0,3-1-11 0,-2 0 3 16,1 0-2-16,4 3 8 0,-4 1-7 16,1 2-18-16,-1 3 18 0,1 1-20 15,3 4-2-15,-4 1 7 0,0 2-7 0,0 0-8 0,0 3 9 16,-2 4 16-16,0 1-14 0,-4 4 27 15,2-1-10-15,-5 3-14 0,3 2 16 0,-2-1-5 16,-3 1 7-16,0-1 0 0,0 1 12 0,0-1-6 16,-3-1 18-16,-2-2 15 0,2 0-13 0,0-3 11 15,-2 0-17-15,4-4-9 0,-1-1 2 0,1-1 12 16,1-3 17-16,0 0 1 0,0 0 11 16,0-3-15-16,3-2-17 0,-1-4-1 0,4 0-7 15,-2-4-12-15,4 0 9 0,0 0-2 0,-2-2-15 16,3-3 14-16,-1 3-2 0,2 0-10 0,0 2 7 15,-1-3-4-15,2 5-12 0,-1 0 4 0,1 0 4 16,-1 3-12-16,1 0 7 0,-1 2-6 0,1 2-17 16,-2 1-3-16,1 2-3 0,-1 1 1 15,-2 0-5-15,-3 1 12 0,4 3-12 0,-5 1 10 16,4 1 25-16,-3 1 0 0,2 0 19 0,-3 3-2 16,3-2-2-16,-2 2-6 0,3 0 11 15,-1 1 2-15,2-1-11 0,0 2 16 0,0 0-13 16,-1 1 0-16,2-3 5 0,1 1-3 15,5-1-1-15,-4-2 3 0,2 0 22 0,2-3-13 16,-1-1 20-16,3-2 5 0,-2-1-18 0,4-1 7 16,-1 0-6-16,-3-4-1 0,4-3-3 0,-3-1 12 15,-1-1-13-15,1-1 3 0,-2-2 15 0,1 1-10 16,-3-1 5-16,-1 1 0 0,-2-3 3 16,1 2-12-16,-5-1 19 0,2 0-11 0,-5 1-20 15,0-1 12-15,-2 1-21 0,0 0-1 0,0 0 6 16,-4 3-1-16,-4-2-16 0,-3 4-9 0,1 0 11 15,-1 4-14-15,-3 1 11 0,-1 2 6 0,1 0-20 16,0 7 7-16,0 2 8 0,2 1 0 0,-3 1 1 16,3 4 5-16,2 3-13 0,1 0 5 15,2 1 13-15,1 5-4 0,3-2 5 0,-1 4 1 16,3 2-1-16,2-2-9 0,-1 4 18 0,8 6 1 16,1 5-23-16,8 4 20 0,-3-3-14 15,4-6 1-15,-3-6 24 0,0-2 2 0,-1 0 0 16,2-3-6-16,-3 1 2 0,-1-3-17 15,-1-2 13-15,0 0 3 0,-3-3-14 0,-2-1 13 16,-3-1-3-16,-2-4 6 0,-1 1 4 0,-1-4 17 16,-7-2-7-16,-3 0-5 0,-1-1 10 0,-8-2-18 15,1-1 0-15,-3-2-4 0,-5-1-6 0,4 0-5 16,-4-5 3-16,4-2 0 0,2-2-17 0,0-2 1 16,3-1-18-16,7-1-5 0,-1-1 3 15,4 0 1-15,5 0-5 0,2 1-9 0,1 0 6 16,1 1-13-16,7-4 12 0,3 0 11 0,3-1-8 15,4 1 10-15,4-3 0 0,0 3 2 0,4-3 5 16,-1-2 7-16,2-1-4 0,-4 4 3 0,-1-2 9 16,-4 4 4-16,2 0 12 0,-1-2-8 15,2-2 7-15,0-3-8 0,1 0 14 16,4-3 21-16,-3-1-12 0,-2 0 22 0,0 0-12 0,-1 3 2 16,-1 0 3-16,-2 4 5 0,-4 2-8 0,-2 3-3 15,0 2 15-15,-4 4-22 0,-3 2 15 16,1 4-7-16,-4 0-17 0,0 3-11 15,-1 0-5-15,0 0-1 0,0 4-12 0,-3 3 22 16,-2 2-17-16,1 1-4 0,-3 4 17 0,-3 1-12 16,6 2 2-16,-3 0-8 0,-1 2-7 0,4-2-25 15,-4-1-1-15,6-1-34 0,0 0-62 0,-1-2-60 16,3-2-153-16,0-1-199 0,0-5-51 0,3-1-368 0</inkml:trace>
  <inkml:trace contextRef="#ctx0" brushRef="#br0" timeOffset="141.66">3970 795 2286 0,'0'0'69'15,"0"0"15"-15,0 0-18 0,0 0-30 0,0 0-49 16,0 0-18-16,0 0-44 0,0 0-50 16,0 0-58-16,0 0-172 0,0 0-143 0,0 0-33 15,0 0-199-15</inkml:trace>
  <inkml:trace contextRef="#ctx0" brushRef="#br0" timeOffset="1626.38">4198 1131 2123 0,'0'0'97'16,"0"0"34"-16,0 0 28 0,0 0-40 0,0 0-27 15,0 0-15-15,0 0-5 0,0 0-17 16,0 0 9-16,0 0-21 0,0 0-15 0,0 0 10 15,0 0-19-15,0 0 3 0,38-114-4 0,-38 110-3 16,-1 0-16-16,-4 1 0 0,2 2-7 0,-6 1-22 16,1 0 12-16,1 0-9 0,-4 4 1 0,-3 2 6 15,3 1 2-15,-2 1-13 0,-3 3 2 16,3 0 13-16,0 2-11 0,-2-1 12 0,4 2-5 16,1 0-10-16,0 0 2 0,6-2-7 0,-2 2 7 15,5-1-13-15,1-2 15 0,0 0-12 0,0-1-2 16,2-2 14-16,5 0-14 0,-1-2 19 15,1-1 3-15,1-1 15 0,2-2 0 0,1-1 18 16,0-1 8-16,3 0-18 0,-1-4 18 0,0-2-11 16,0-1 3-16,2-1 7 0,-2-1 4 0,-2 0-6 15,0-3-3-15,0 2 14 0,-2-1-23 16,-1 3 3-16,1-2-3 0,-2 1-12 0,-3 1-2 16,2 1 6-16,-2 1-12 0,-1 2-18 0,3 2 2 15,-4 1-30-15,0 1 1 0,2 0 14 16,-2 1-7-16,0 5 24 0,-1 1-2 0,1 2 8 15,2 3-3-15,-2 0 12 0,1-1 13 0,1 1-20 16,-1 2 21-16,-1-1-21 0,0 0-8 0,3-2 9 16,-2-1 0-16,2-1-1 0,-1-1 10 15,-1-4 21-15,5 0-2 0,-2-2 27 0,-2-2 3 16,3 0 7-16,-2-1-2 0,4-5 0 0,-1-1-6 16,0-2-27-16,0-2 17 0,4-3-24 0,-2 2 0 15,1-3 15-15,2-1-22 0,-1-2 3 0,4 0 0 16,-3 0-11-16,5-1-6 0,-3 2 8 15,4 0-19-15,1 1-11 0,-2 2 13 0,1 4-19 16,0 2 2-16,-2 2 0 0,1 1-9 16,0 5-13-16,-3 0 3 0,0 2 13 0,-3 5-16 15,1 4 23-15,-4-1 4 0,0 3 1 0,0 2 17 16,-6 0 13-16,2 2 13 0,-3-1-9 0,-1 0 27 16,-1 1-8-16,0-1 16 0,0-2 34 0,-2-1-3 15,0-2 9-15,-3-2-3 0,4-2-13 0,-1 0-19 16,1-3 17-16,1-2 10 0,0-2 2 15,0 0 22-15,0 0-11 0,0 0-16 0,0-2-20 16,2-2-17-16,0-3-25 0,3 0-17 0,-1-2 15 16,3-3-16-16,1-1 6 0,-1-4-8 0,3 0-22 15,0-2-8-15,3 1 0 0,-1-2-7 16,0 3 3-16,-1 1 24 0,0 0-17 0,0 4 8 16,-1 2-7-16,1 2-20 0,-2 2-14 0,1 1-7 15,-2 3-7-15,2 2-19 0,-3 0 30 16,0 0 3-16,2 6 11 0,-2 2 36 0,-3 0-1 15,1 3 18-15,-3 0 14 0,0 1 12 0,-1 2-1 16,-1 2 12-16,0-1 8 0,1-1-10 16,1 1 25-16,0 2-8 0,-1-2 8 0,1-2-1 0,0 0-7 15,4-2-10-15,-2 2-9 0,2-3 8 16,-2-4-14-16,5 0 17 0,0-2-1 0,0 0 3 16,1-3 12-16,1-1 5 0,0 0-5 0,1-1-15 15,0-4 0-15,3-2-27 0,-1-1 6 0,0-3 4 16,0-1-3-16,-1 0-2 0,-3-1-6 0,2-3 5 15,0 1-23-15,-2 0 14 0,-2-4-6 16,0 4-18-16,-1 0 18 0,-4-2 1 0,2 4 9 16,-4 0 0-16,-1 3 9 0,0 3-18 0,0 1-12 15,0 2 5-15,-4 4-27 0,1 0 16 16,-2 0 5-16,0 5 6 0,-3 2 14 0,1 2 6 16,-1 2 4-16,0 2-18 0,0 1 14 15,-1 0-14-15,4 1 2 0,-1 0 20 0,3-1-7 16,1 0-1-16,2-2-7 0,0 0 3 0,0-1-12 15,2-3 14-15,1 0 10 0,4-2-11 0,-3-1 21 16,5-2 1-16,-1-2 8 0,1-1 0 0,0 0 5 16,1-1-20-16,0-3-7 0,0-2 14 15,2-2-15-15,-1-2 8 0,1 1-5 0,-1-1-4 16,-1 0-12-16,1-2 15 0,1 0 0 0,-2 1-23 16,-1 0 27-16,0 0-23 0,0 1-3 0,-2-1 19 15,-2 3-15-15,2 1 6 0,-5 2 0 16,1 2 8-16,0-1-18 0,-3 3 4 0,0 1-21 15,0 0-35-15,0 0 11 0,-2 1 5 0,-2 4 18 16,1 0 23-16,-2 2 5 0,2 1-7 0,-3 1-10 16,2 3 14-16,0 0-14 0,-1-1 13 0,3 1 9 15,1 1-15-15,1 0 8 0,0 0 2 0,0-2 3 16,3-1-15-16,5 0 20 0,3-2-11 16,0 0 4-16,0-3 29 0,6-3-11 0,-1-1 7 15,4-2-5-15,3 0 8 0,-2-4-6 0,2-2 16 16,0-2 13-16,2-3-9 0,-1-2 14 15,0 1-8-15,0-5-3 0,-1 0-10 0,-3-3-2 16,2-1-13-16,0-2-12 0,-4-2 9 0,2-3-15 16,-2 0 3-16,-3-3-3 0,1-3 2 15,-4 2-13-15,-2 6 14 0,-2 1 4 0,-5 8 0 16,2-1 38-16,-2 1-17 0,-2 1 10 0,-1-2-2 16,0 4-22-16,0-1-12 0,0 3-16 0,-2-1-5 15,0 8-17-15,-5-5 22 0,-2 8 10 0,-5 1 1 16,-7 2-27-16,1 6-2 0,-6 13 5 0,4 6-8 15,-1 9 58-15,4 2-11 0,0 3-7 0,6-1 16 16,2 1-16-16,4-1 4 0,0-2-6 16,6-1-7-16,1-2-13 0,0-4 4 0,7-1 5 15,4-4-21-15,2-2 9 0,5-3-13 0,2-2-25 16,1-4-13-16,1-3-64 0,5 0-135 16,-6-6-233-16,-9 0-527 0</inkml:trace>
  <inkml:trace contextRef="#ctx0" brushRef="#br0" timeOffset="3523.79">6758 1094 291 0,'0'0'118'0,"0"0"16"15,0 0-15-15,0 0 15 0,0 0-25 16,0 0-1-16,0 0-9 0,0 0 2 0,0 0 37 16,0 0-6-16,0 0 33 0,0 0 5 0,0 0-9 15,0 0-17-15,10 15-8 0,-3-19-26 0,2-2-44 16,-1-2-6-16,4-2-43 0,2-3-8 0,1-2 6 16,3-1-10-16,-2-2-5 0,3-1-3 0,-3 0 12 15,1 1-11-15,-2 0 19 0,1 0 4 16,-5 4-14-16,2-3 5 0,-4 6 0 0,-1 0 6 15,-1 3-11-15,-4 2 9 0,-1 4-30 0,-1-1-27 16,-1 3-5-16,0 0-44 0,0 1 21 0,0 5 15 16,-1 2 25-16,1 2 26 0,-3 4 9 0,2 5 7 15,-3-1-15-15,3 3 13 0,-1 0-10 16,2 1-8-16,0-1 11 0,2 0-5 0,4-3-3 16,-2-2 0-16,2 0 10 0,-1-3-8 15,1-1 10-15,1-4 8 0,-1-1-12 0,-1-1 17 0,1-3 9 16,1-2 11-16,1-1-3 0,1 0 6 15,1-6-16-15,1-2-17 0,0-2 12 16,2-4-13-16,-1-1 0 0,2 0 0 0,0-3-3 0,0-2-12 16,2 1 6-16,0-2-1 0,1 0-19 15,-1 0 10-15,1 0-9 0,0 5-2 0,1-1-2 16,-1 3 3-16,-1 5-17 0,-4 2-13 0,2 4 18 16,-4 3-23-16,-1 0 22 0,-1 3 17 0,0 6-2 15,-3 3 22-15,1 2 6 0,-1 4 0 0,0 1-16 16,-4 2 12-16,2 1-14 0,-3 1 0 15,0 0 18-15,1 0-8 0,-1-1 8 0,0-1 3 16,0 0 10-16,-3-3-11 0,2-3 14 0,0-1-1 16,1-5-19-16,0-1 21 0,0-4-4 15,0-2 15-15,0-2 13 0,0 0 1 0,1-3-20 16,4-6-19-16,0-1 3 0,1-5-23 0,2 0 10 16,2-3 7-16,-1-3-18 0,1 0 2 0,3-1 5 15,-2-1-10-15,2 0-11 0,-1 0 14 16,2 3-20-16,0 0 7 0,-2 1 18 0,2 6-15 15,0 1 5-15,-4 4-10 0,2 3 1 0,-1 2-4 16,0 3 14-16,-1 1 11 0,0 5-15 16,1 6 14-16,1-2-9 0,-1 4 2 0,0 1 8 0,-1 1 1 15,0 2-6-15,2 0-11 0,-3-1 5 0,0 0-31 16,1 0-17-16,-1 0-29 0,-2-2-52 16,1-1-83-16,0-1-66 0,-3-1-104 0,-1-5-43 15,-2-2-328-15</inkml:trace>
  <inkml:trace contextRef="#ctx0" brushRef="#br0" timeOffset="3736.82">6686 783 2144 0,'0'0'-29'0,"0"0"14"15,0 0 24-15,0 0 7 0,0 0-4 0,0 0 41 16,0 0-8-16,0 0-1 0,0 0-14 0,0 0-28 16,80-124-34-16,-56 114-38 0,7-4-60 0,-1 4-130 15,1 2-124-15,-5 1-135 0,-10 3-397 0</inkml:trace>
  <inkml:trace contextRef="#ctx0" brushRef="#br0" timeOffset="4168.64">8568 564 2762 0,'0'0'-48'0,"0"0"24"0,0 0 62 0,0 0-9 15,0 0-9-15,0 0-1 0,0 0-25 0,0 0 20 16,0 0-15-16,0 0-12 0,-133 3 7 15,99 6 5-15,0 3-27 0,-8 5 1 0,11-1 12 16,2 3-31-16,7 0 31 0,5 0-4 0,5-1-23 16,6-3 20-16,3 0 5 0,3-1 2 0,0 2-3 15,6-3 13-15,1 1-6 0,5-2-4 16,1 1 13-16,6-1-11 0,-2 0-2 0,4-2-2 16,2 1 14-16,0-1-14 0,4-1 8 0,-4 0 14 15,5 1-27-15,-5-1 26 0,-2 0-1 0,2 1-6 16,-5-2 6-16,-1 2-3 0,-5-2-9 0,-2 0-4 15,-1 0 28-15,-6-1-7 0,-1-1 34 0,-2 1 19 16,0-1-10-16,-5 1 6 0,-5 0-11 16,-2-1-23-16,-6 1-8 0,-3 0 12 0,-1-1-23 15,-4 1 20-15,-2 0 11 0,-1-1-22 16,1 0 8-16,-1 0-18 0,-1-2-4 0,5 2-9 16,2-1 5-16,4-2-16 0,1 1-51 0,6-2-67 15,4 0-179-15,1 0-200 0,5-2-89 0,2 0-527 0</inkml:trace>
  <inkml:trace contextRef="#ctx0" brushRef="#br0" timeOffset="4532.64">8815 636 2903 0,'0'0'-23'0,"0"0"7"0,0 0 30 15,0 0-19-15,0 0-30 0,0 0 17 0,0 0 8 16,0 0-6-16,0 0 44 0,0 0-13 16,0 0-1-16,0 0 14 0,9 137-11 0,-3-107-1 15,-3 1-8-15,5 1 7 0,0-2-19 0,1 1 14 16,1-3-1-16,3 0-15 0,-1-5 17 0,0-1-9 16,2-4 3-16,-1-2-3 0,-2-3 9 15,0-4-8-15,-2-2 1 0,-2-4 36 0,-1-2-12 16,1-1 15-16,-4-2-6 0,3-4-14 0,-2-4-12 15,3-2 7-15,-4-5 0 0,4 0-27 16,-4-1 23-16,4-3-22 0,-3 1 1 0,4 0 11 16,-2-1-5-16,-1 3-7 0,3 0-6 0,-4 2 18 15,4 2-30-15,0 2 22 0,-4-1-17 0,4 1-40 16,0 2-15-16,-3 1-43 0,2 0-42 16,1 0-60-16,-3-1-75 0,4 3-185 0,-2 2-141 15,-4 0-465-15</inkml:trace>
  <inkml:trace contextRef="#ctx0" brushRef="#br0" timeOffset="5131.79">9203 651 287 0,'0'0'224'0,"0"0"19"0,0 0 10 16,0 0-68-16,0 0-41 0,0 0-23 0,0 0-19 16,0 0-6-16,0 0 4 0,0 0 8 15,0 0-20-15,0 0 22 0,0 0-29 0,0 0-18 16,10-23-11-16,-10 23-29 0,4-3-15 0,-3 1-11 15,-1 2-7-15,0 0-18 0,-10 8 22 0,0 3-8 16,-2 3 11-16,-2 0 9 0,0 2-3 0,1 0 6 16,-1 1-10-16,0 2 13 0,3-1-21 15,0 2-5-15,-3 0 4 0,1 0-33 0,0 2-28 16,2-2-72-16,0 0-70 0,-3 1-108 0,4-2-140 16,2-5-89-16,2-2 132 0</inkml:trace>
  <inkml:trace contextRef="#ctx0" brushRef="#br0" timeOffset="5864.77">9552 624 2043 0,'0'0'-125'0,"0"0"0"15,0 0 78-15,0 0 36 0,0 0 24 16,0 0 24-16,0 0-12 0,0 0 13 0,0 0-16 16,-35 135-7-16,32-110 6 0,1 0 0 0,0-1-12 15,-3 1 13-15,3 0 12 0,1-2-4 16,-3-1 20-16,1-2-11 0,1 0 5 0,-1-4 3 15,-1-2-4-15,1-4 9 0,2-1-8 16,0-2 21-16,0-2 7 0,0-3 17 0,1-1 23 16,0-1-8-16,0 0-34 0,0-4-23 0,0-4-36 0,0-3-30 15,0 0 24-15,0-6-12 0,0-1 7 16,0-4 8-16,0-2-9 0,2-2-5 16,-1-3-16-16,3-2 7 0,-2 6-19 0,0 0 14 0,1 9 31 15,-2-3-18-15,2 1 16 0,-2 1-10 16,2 0-11-16,-1 1 6 0,-1-2-9 0,0 6-18 15,2-2-22-15,-1 8 17 0,-1 1 2 0,0-1 29 16,1 1 10-16,4 3-19 0,-1 2-8 16,1 10 5-16,-2 7 16 0,4 4-6 0,1 2 26 15,1-3-17-15,-1-1-16 0,2-2 12 0,1-4-3 16,0 0-3-16,2-3 8 0,0 0 18 0,0-5-16 16,2 0 18-16,0-3 12 0,-1-1-15 15,-1-1 28-15,1-2-4 0,-3-4-1 0,5-2 1 16,-4-2 2-16,0-2-12 0,0-1-10 0,1 1 13 15,-5-1-32-15,-4 6 9 0,3-3 21 16,0 3-1-16,-5 0-8 0,8-8 19 0,-3 6-30 16,-2 1-39-16,7-8 41 0,-7 8-45 0,0 0 20 15,11-7 19-15,-12 9-17 0,3 0 11 0,5-3-13 16,-6 5 28-16,5 2-20 0,7 2 41 0,-8 6-25 16,7 8-25-16,-9 4 25 0,-4 5-26 0,3 2 26 15,-6 0-4-15,-1 1 9 0,1-2-10 0,0 2-2 16,-2-3 21-16,-2 0-27 0,-2 1 17 15,1-1-7-15,-4-1-3 0,4-1 0 0,-3-2 3 16,3 0-3-16,-2-3-33 0,1-2 6 0,3 2-46 16,0-5-33-16,1 0-17 0,0-2-64 15,1-1-71-15,2-2-110 0,4-1-155 0,0-1-81 16,-4-3-238-16</inkml:trace>
  <inkml:trace contextRef="#ctx0" brushRef="#br0" timeOffset="6042.69">10474 795 2459 0,'0'0'500'15,"0"0"-466"-15,0 0 60 0,0 0-8 16,0 0-64-16,0 0-10 0,0 0-46 0,0 0-15 16,0 0-38-16,0 0-42 0,0 0-65 0,0 0-88 15,0 0-105-15,0 0-199 0,12-8-26 16,-10 13-235-16</inkml:trace>
  <inkml:trace contextRef="#ctx0" brushRef="#br0" timeOffset="6167.4">10391 1128 1608 0,'0'0'598'0,"0"0"-525"0,0 0 43 16,0 0-41-16,0 0-22 0,0 0-21 0,0 0-20 15,0 0 11-15,0 0 6 0,0 0-6 0,0 0-50 16,0 0-47-16,0 0-138 0,0 0-331 15,77-21-901-15</inkml:trace>
  <inkml:trace contextRef="#ctx0" brushRef="#br0" timeOffset="6876.27">6754 653 1210 0,'0'0'144'0,"0"0"-168"15,0 0 79-15,0 0 98 0,0 0 13 16,0 0-25-16,0 0-14 0,0 0 19 0,0 0-6 16,0 0-25-16,0 0-14 0,0 0-37 0,0 0-11 15,0 0-1-15,17-40 7 0,-13 35-31 16,-3-1-9-16,3 0 0 0,0 0-22 0,-1 0 25 15,-3 6-23-15,0 0-6 0,0 0-18 0,0 0 5 0,5-6 27 16,1 2-19-16,0-1 36 0,0 0-31 16,1 5-2-16,-2 2 26 0,6 8-14 0,7 3 2 15,-1 1-37-15,6 3-6 0,-2-1-63 16,-1 1-43-16,0-1-157 0,-5-5-364 0,-7-4-775 0</inkml:trace>
  <inkml:trace contextRef="#ctx0" brushRef="#br0" timeOffset="7795.86">3197 2258 1479 0,'0'0'733'16,"0"0"-729"-16,0 0 26 0,0 0 44 15,0 0 14-15,0 0-32 0,0 0-30 0,0 0-32 16,0 0-37-16,0 0 4 0,0 0 10 0,0 0 16 16,0 0 25-16,-46 74 4 0,33-40-8 0,-3 2-1 15,1 1 3-15,-3 0-4 0,-4 1 3 0,-3 0 5 16,1-1-3-16,-4 0 3 0,2-2 5 0,-4-3 1 16,0 0-5-16,-1-3 4 0,1 0-6 15,1-4-10-15,0-1 10 0,6-4-5 0,1-3 1 16,5-3 5-16,2-2-2 0,3-5 0 0,8-3 6 15,0-3 1-15,4-1-8 0,0 0 0 0,0-4-13 16,0-4-8-16,4-5-1 0,0-5 1 0,4-1 0 16,2-4 3-16,3-2 4 0,2 3-3 15,-2 1 7-15,1 3 2 0,0 5-1 0,-3 4 4 16,0 1 1-16,0 3-3 0,0 0-8 0,5 3 1 16,-4 2-7-16,1-1-1 0,4 3 6 0,-4 6 1 15,4 2 2-15,-3 0 3 0,4 4 4 16,0 1-4-16,-3 1 3 0,4 1 1 15,0 1-6-15,1 0 5 0,-1-1-4 0,-1 1 0 0,-1-3 1 16,2 1 0-16,0-4-1 0,-1 0 0 16,-4-3 7-16,4-1-2 0,-1-1 6 0,-3-3 3 15,-3 0-3-15,0-2 2 0,1-1 1 0,-2-1-2 16,0 0 0-16,1 0 0 0,-1-3-7 0,4-3-3 16,-3-1-10-16,1-1-19 0,-1-4-26 15,3 0-45-15,2-1-68 0,1-1-111 0,-1 2-142 16,-1 1-95-16,-6 4-671 0</inkml:trace>
  <inkml:trace contextRef="#ctx0" brushRef="#br0" timeOffset="8940.79">3224 2162 224 0,'0'0'85'0,"0"0"12"0,0 0 46 0,0 0 27 16,0 0-3-16,0 0 2 0,0 0-5 0,0 0-4 15,0 0 7-15,0 0-12 0,0 0-19 0,0 0-23 16,14-53-20-16,-14 50-1 0,0 1-22 16,0 1-9-16,0 0-12 0,0 1-5 0,0 0-3 15,0 0 2-15,0 0-2 0,0 0-15 0,0 0 2 16,0 1-14-16,-2 1-6 0,-1-1-8 16,2 0-9-16,1 1-10 0,-2 0-12 0,-3 0 1 15,2 1-11-15,-5 3 6 0,1 2 8 0,-1 0-1 16,-1 3-14-16,0 2-15 0,-3-1-41 15,1 4-72-15,-5 1-72 0,2 3-133 0,-4 1-44 16,6-5-90-16,4-4 81 0</inkml:trace>
  <inkml:trace contextRef="#ctx0" brushRef="#br0" timeOffset="10587.46">3331 2078 105 0,'0'0'132'0,"0"0"-49"0,0 0 9 0,0 0 17 16,0 0-5-16,0 0-6 0,0 0 11 15,0 0 7-15,0 0 12 0,0 0 1 0,0 0 17 16,0 0-2-16,23-55-3 0,-21 51 5 0,1 0-13 16,-2-2-10-16,0 3-16 0,-1 0-16 15,0 2-22-15,2 0-4 0,-2-1-13 0,0 1-9 16,0 1 2-16,0-1-6 0,0 1 0 0,0 0-1 16,0 0 0-16,0 0-7 0,0 0-6 0,0 0 2 15,0 0-10-15,-2 0 4 0,0 0-2 16,-1 0-1-16,2 0-8 0,1 0 0 0,-1 1-6 15,1 0-13-15,-1 1 6 0,-1-1-11 0,-3 0-1 16,3 2 7-16,-5-1-2 0,1 4 0 16,-3-1 9-16,0-1 1 0,-2 3-4 0,-1-1 8 0,-2 1-6 15,2 1-1-15,1-1 4 0,0 2-3 16,1-1 4-16,0-1-6 0,0 1 6 0,0 0-6 16,1 0-3-16,0 0 8 0,2 0-3 0,-1-2 2 15,0 1-1-15,1-1 1 0,3 1-5 0,-5 0 0 16,5 1 4-16,-3 0-12 0,3 1 5 15,-2 1 1-15,-1 1-3 0,3 1 9 0,-2 2-4 16,3 0 2-16,-1 3 2 0,-1 1 4 0,3-2-1 16,1 4 6-16,-1-1 1 0,-2-1-2 0,2 2 2 15,1-1-3-15,-1-1 0 0,1 2-4 16,-3-1 3-16,1-1-6 0,2 0 0 0,-5 1 10 16,3 0-1-16,-6 0 1 0,6-2 1 0,-5 1 0 15,1 0-5-15,1-2 9 0,-3 1 1 16,0-1-10-16,0 3 7 0,-2-2-7 0,1-1-1 15,0 0 1-15,-1 0 2 0,1-2-6 0,1 1-1 16,-1-1 6-16,0 0-4 0,1 0 7 16,-2-3-2-16,1-1-1 0,0 1-1 0,0-2 3 15,1 0-1-15,3-3-1 0,-3-1 4 0,-1-2-4 16,3 0-3-16,0-2 5 0,-1 0-7 0,-1-1-1 16,0 0-2-16,0 0 2 0,-2 0-4 0,1 0 5 15,1-2 2-15,-2 1-12 0,0-1 1 0,0 1-4 16,-1 0-6-16,0-1 9 0,2-1 5 0,1 2 0 15,1-1 0-15,1 1 6 0,3-1-6 16,-1 1 4-16,2 0 1 0,3 0-12 0,0 0-6 16,0 1-4-16,0-1-8 0,0-2-4 15,4 2 8-15,1-2 5 0,0-2 9 0,3-1 13 16,2-2 1-16,2-1 0 0,3 1 0 0,0 1 2 16,1 0 0-16,-1 0 5 0,2 1 0 0,-3 1-1 15,3 0 4-15,-2 0-6 0,-1 2-1 16,4 0-3-16,-5 2-3 0,0 0-1 0,0 1 1 15,0 0 3-15,-3 0-5 0,0 5 3 0,0-1-3 16,-2 3-6-16,0 3 5 0,1 1 3 0,0 1-1 16,-1-1 0-16,-3 3 2 0,2 0-5 15,2 1 5-15,-1 2 10 0,-3-1-2 0,3 2 0 16,1-3-2-16,-1-1-4 0,-1 1-2 0,1-1 3 16,6-2-2-16,-3-1-2 0,2 0 2 0,-1-2 0 15,2-2 1-15,2-1 0 0,0-2 0 0,0-1-1 16,3-3 4-16,-2 0-1 0,-2 0-2 0,3 0 2 15,-4-4-11-15,2 1-5 0,-3-2-13 16,2-1-25-16,-2-1-49 0,-2 0-89 16,-1-1-131-16,2 0-214 0,-4 3-65 0,-3 0-442 0</inkml:trace>
  <inkml:trace contextRef="#ctx0" brushRef="#br0" timeOffset="11106.97">4143 2007 490 0,'0'0'254'0,"0"0"-254"0,0 0 63 0,0 0 65 16,0 0 10-16,0 0-16 0,0 0-28 0,0 0-4 15,-118 112 5-15,104-87 11 0,-3 3 1 16,-1 3 16-16,5 1-9 0,0 3 5 0,-2-1-8 16,3 3-19-16,1-1-2 0,1 1-20 0,1 2-3 15,0-1-8-15,6 2-11 0,-3-3-7 0,3 0-13 16,3-3-6-16,-1 1-10 0,2-3-1 0,-1 1-7 15,3-2-2-15,5 1-3 0,2-4-6 0,0 0-8 16,7-2-9-16,-2-3-13 0,5-2-27 0,1-1-36 16,3-1-53-16,0-1-95 0,0 0-112 15,-6-5-125-15,-6-5-721 0</inkml:trace>
  <inkml:trace contextRef="#ctx0" brushRef="#br0" timeOffset="13823.6">4360 2412 1948 0,'0'0'59'16,"0"0"28"-16,0 0 21 0,0 0-12 0,0 0-40 16,0 0-65-16,0 0-46 0,0 0-5 0,0 0 11 15,0 0 38-15,0 0 36 0,0 0 4 16,8 72-7-16,0-51-5 0,-2 0-4 0,2 4-4 16,-1-3 2-16,-2-3-5 0,6 2-3 15,-2-4-2-15,0 0 3 0,3-2-3 0,-1-2 0 0,3 0 7 16,-3-3-10-16,-1-2 10 0,0-2 7 15,1-2 7-15,-1 0 18 0,-2-3 13 16,3-1 18-16,-1 0 13 0,-1-4 11 0,-2-1-1 0,1-5-11 16,1 0-13-16,0-2-19 0,0-2-12 15,-1-3-7-15,-1-2-6 0,1-1-9 0,2-3 1 16,-1-3-8-16,0-2-7 0,4-3 2 0,-2 0-6 16,-1 0 2-16,2 3 0 0,0 3-2 0,-3 2-3 15,0 4-5-15,0 2 0 0,0 3-14 0,-2 4-8 16,-2 1-24-16,2 3-33 0,-5 4-49 15,2 1-63-15,-1 1-77 0,-2 3-86 0,-1 4-60 16,0 3-45-16,0-2-95 0,-1-1 59 0</inkml:trace>
  <inkml:trace contextRef="#ctx0" brushRef="#br0" timeOffset="14182.81">4540 2394 1949 0,'0'0'-78'0,"0"0"-15"16,0 0 39-16,0 0 61 0,0 0 36 15,0 0 20-15,0 0 5 0,0 0 1 0,0 0-10 16,0 0-7-16,52 131-12 0,-41-109-7 0,-1-1-10 16,0 0-5-16,2-2-1 0,-2 0-9 0,0-2 4 15,2 0-1-15,-2-2 1 0,5-2 2 0,-5-1 0 16,1-1 0-16,1-3 2 0,-1-3 14 15,0-1 3-15,4-2 13 0,-1-2 14 0,-3 0 3 16,1-2 8-16,4-5 7 0,-5-2 1 0,-1-3-10 16,4-1 0-16,-1-5-12 0,-1 0-17 15,-1-3 3-15,-1-4-15 0,0-2-5 0,-1-4-3 16,-3-1-7-16,0-3-4 0,-1 0-1 0,1-1 0 16,-3 3-10-16,2 1 2 0,-3 5-4 0,-1 5-1 15,-1 3-2-15,0 5-4 0,0 3-17 16,0 3-31-16,0 3-28 0,0 3-77 0,0 2-135 15,0 0-132-15,0 5-116 0,0 2 6 0,0-3-438 0</inkml:trace>
  <inkml:trace contextRef="#ctx0" brushRef="#br0" timeOffset="14467.02">5192 2698 2477 0,'0'0'-136'0,"0"0"27"0,0 0 91 0,0 0 70 16,0 0 14-16,0 0 3 0,0 0-9 0,0 0-4 15,0 0 2-15,0 0-14 0,61 131 5 0,-59-108-13 16,-2 2-12-16,0 3-3 0,-4-2-19 15,-5 3-3-15,-3-1-9 0,-3-2-14 0,1 3-24 16,-2-3-30-16,3-3-49 0,2-1-70 0,2-4-72 16,0-4-131-16,5 0-66 0,-1-5-405 15,3-5 611-15</inkml:trace>
  <inkml:trace contextRef="#ctx0" brushRef="#br0" timeOffset="14992.65">5559 2155 2198 0,'0'0'-7'0,"0"0"25"0,0 0 28 15,0 0 1-15,0 0-55 0,0 0-49 16,0 0-13-16,0 0 19 0,0 0 60 0,0 0 28 15,0 0 8-15,0 0 0 0,-7 147-12 0,7-112-3 16,0-2-2-16,3 0-1 0,-1 1-6 0,0-2 1 16,-1-3-3-16,2-2-7 0,1-1 3 0,-2-6-2 15,-1-2-3-15,3-1 4 0,-3-6 0 16,1-2-3-16,-1-3 4 0,0-3 1 0,-1-1 6 16,0-2 21-16,2 0 15 0,0 0 16 0,1-2 3 15,0-2-14-15,1-3-21 0,2-1-22 16,1-2-12-16,3-2-13 0,-2 4 1 0,1 0-4 15,0 1-4-15,2 3-1 0,2 0-7 0,-1 3-3 0,-1 0-9 16,0 1-1-16,1 1-2 0,0 5 1 16,0 2 3-16,0 1 1 0,-2 2 7 0,-2 1 1 15,-2 0 7-15,1 1 1 0,-4 0 1 0,0-2 12 16,-2 2 3-16,-1-2 6 0,0-1 7 16,0 0 1-16,-1-1 4 0,-2 0 10 0,-3-1 2 15,-2-1 9-15,-1 0 12 0,-1-2-3 0,-1-1 4 16,-5 1-7-16,3 0-12 0,-5-2-5 15,1 1-11-15,-1-2 1 0,-3-1-7 0,3-1 2 16,0 0 0-16,2 0-11 0,2-4 0 0,2-1-9 16,1-2-10-16,0 0-16 0,2-2-12 0,2-1-24 15,-1-2-26-15,4 1-33 0,2 0-76 0,2 0-112 16,0-2-226-16,1 5-178 0,1 1-242 0</inkml:trace>
  <inkml:trace contextRef="#ctx0" brushRef="#br0" timeOffset="15225.61">6225 2760 2399 0,'0'0'-53'16,"0"0"24"-16,0 0 127 0,0 0 31 15,0 0-33-15,0 0-35 0,0 0-11 0,0 0-9 16,-22 129-1-16,10-106-11 0,-1 0-9 0,-5 1-15 16,0 2-23-16,-3 0-25 0,-2-1-52 0,3 1-83 15,2-4-154-15,5-6-261 0,3-5-857 0</inkml:trace>
  <inkml:trace contextRef="#ctx0" brushRef="#br0" timeOffset="15860.96">6891 2253 1581 0,'0'0'481'0,"0"0"-498"16,0 0 3-16,0 0 19 0,0 0 24 0,0 0 3 15,0 0 3-15,0 0 9 0,0 0 4 0,0 0-11 16,-60 128-2-16,46-104-5 0,-2-1-2 16,0 2-2-16,-4-1 2 0,0 0-6 0,0-1-2 15,-2-2 6-15,-1-3-2 0,-1-1 2 0,1-2-5 16,-4-1-5-16,-1-1-2 0,1-2 5 0,-1-3 8 16,1-2-8-16,3-2 7 0,2-2-6 0,1-2-5 15,2 0 5-15,1 0-6 0,2-5-5 16,1-2-1-16,1 0 6 0,2-1-10 15,2-3 5-15,3-2-11 0,0-1-17 0,5-1-5 16,1-4-4-16,0-1 1 0,3 0 6 0,5 1 6 16,1 2 4-16,2 2 2 0,3 3 11 0,0 1 1 15,1 3 5-15,3 1 2 0,0 3-2 0,0 3 0 16,3 1 3-16,-2 0 7 0,5 6-5 0,-1 3 4 16,0 2 0-16,0 0-4 0,1 3 4 15,0 1-2-15,-3 4-6 0,2-3-2 0,-3 3 4 16,-2-2-9-16,2 0 6 0,-3 1 0 0,-1-3-6 15,-4-1 2-15,1-1-4 0,-1 0-5 0,-3 0-7 16,3-2-6-16,-3 0-16 0,0-2-17 0,-1 0-18 16,-2 0-31-16,6-2-39 0,-2 0-66 15,1-1-103-15,2-1-128 0,-4-2-37 0,-3-1-513 16</inkml:trace>
  <inkml:trace contextRef="#ctx0" brushRef="#br0" timeOffset="16083.93">7079 2648 2469 0,'0'0'0'16,"0"0"-9"-16,0 0 40 0,0 0 10 0,0 0-1 16,0 0-1-16,0 0-3 0,0 0 3 0,0 0-9 15,0 0 1-15,-27 127-6 0,27-108-7 16,0 0-7-16,0-1-3 0,0 3 1 0,0-4-10 15,3-2-1-15,3-1-20 0,-2-1-24 0,2-4-25 16,2-1-55-16,1-1-70 0,2-3-105 0,0-1-176 16,-2-2-168-16,-2-1-286 0</inkml:trace>
  <inkml:trace contextRef="#ctx0" brushRef="#br0" timeOffset="16284.92">7126 2421 2980 0,'0'0'3'0,"0"0"31"16,0 0 16-16,0 0-2 0,0 0-29 15,0 0-29-15,0 0-22 0,0 0-17 0,0 0-1 16,0 0-3-16,0 0-4 0,0 0-21 0,0 0-49 16,0 0-67-16,42-14-145 0,-28 17-222 15,-5-1-818-15</inkml:trace>
  <inkml:trace contextRef="#ctx0" brushRef="#br0" timeOffset="16641.79">7494 1907 1973 0,'0'0'-61'0,"0"0"24"16,0 0 53-16,0 0 57 0,0 0 7 0,0 0 10 15,0 0 12-15,0 0 21 0,0 0-19 0,0 0-28 16,126 112-22-16,-106-83-22 0,-1 3 12 15,3 4-13-15,-3 4 3 0,3 0-5 16,-3 3-17-16,-3 0 12 0,0 2-5 0,-4 0-3 0,-5 0-2 16,2 1-4-16,-5-1-7 0,-4-2 3 0,0-3-1 15,0-1-7-15,-10-5 0 0,0 2-8 16,-3-4-10-16,-4 3-16 0,-4-4-19 0,-2 2-40 16,-4-3-79-16,2 0-112 0,6-8-264 15,4-8-709-15</inkml:trace>
  <inkml:trace contextRef="#ctx0" brushRef="#br0" timeOffset="19450.08">7013 1970 327 0,'0'0'-3'16,"0"0"16"-16,0 0 48 0,0 0 36 0,0 0 27 16,0 0-10-16,0 0-11 0,0 0 1 0,0 0 10 15,0 0-6-15,0 0-9 0,0 0-4 0,0 0-37 16,0 0-21-16,-14-79-27 0,4 77-48 15,-2 2-38-15,-2 0-20 0,0 2-18 0,-3 3-36 16,1 4-43-16,-3-1-12 0,4-1-7 0,5-3-165 0</inkml:trace>
  <inkml:trace contextRef="#ctx0" brushRef="#br0" timeOffset="19657.09">6256 2197 1234 0,'0'0'81'0,"0"0"-190"0,0 0 19 0,0 0 68 15,0 0 17-15,0 0-22 0,0 0-20 0,0 0-11 16,0 0-1-16,0 0 1 0,0 0 4 16,0 0 6-16,0 0-4 0,-67 124-7 0,75-105-28 15,-3 1-6-15,3 5 11 0,1 0 11 0,-3-5 14 16,-1-5-180-16</inkml:trace>
  <inkml:trace contextRef="#ctx0" brushRef="#br0" timeOffset="19849.95">6205 2898 0 0,'0'0'79'0,"0"0"-8"0,0 0 12 16,0 0 13-16,0 0-16 0,0 0-1 0,0 0-2 15,0 0 1-15,0 0-2 0,0 0-12 16,0 0-1-16,0 0-6 0,0 0-5 0,88 123-9 15,-74-113-18-15,0 0-11 0,2-1-11 0,-1 1-5 0,2 2-3 16,-1 0-10-16,1-1-17 0,2 0-27 16,-1 0-35-16,-1 0-38 0,1 0-25 0,1-1 2 15,-5-3-30-15,-5-1-19 0</inkml:trace>
  <inkml:trace contextRef="#ctx0" brushRef="#br0" timeOffset="20039.97">6775 3194 272 0,'0'0'100'0,"0"0"8"0,0 0 23 0,0 0-13 16,0 0-12-16,0 0-20 0,0 0-21 0,0 0-10 15,0 0-12-15,0 0-6 0,0 0-6 16,0 0-6-16,118-23-14 0,-101 21-9 0,-1-2-12 0,-1 1-30 16,3 0-38-16,1 0-34 0,-3 0-24 0,3 1-5 15,0 0 2-15,-2-1 23 0,0 1 13 16,-4 0-26-16,-4 0-57 0</inkml:trace>
  <inkml:trace contextRef="#ctx0" brushRef="#br0" timeOffset="20421.98">7365 2937 1018 0,'0'0'86'0,"0"0"19"0,0 0 52 15,0 0-13-15,0 0-43 0,0 0-25 0,0 0-37 16,0 0-10-16,0 0-16 0,0 0-6 0,0 0-3 16,0 0-5-16,0 0-7 0,0 0-9 0,-5-117 7 15,5 105-7-15,0-1-6 0,0-1-4 0,0 0-6 16,0-4-6-16,0 3 7 0,1-3 2 16,-2 0-13-16,1-2 4 0,0 1-5 0,0-2-17 15,0-1 11-15,0 0-9 0,0-1 5 0,-2 0 24 16,-2 0 8-16,-1-1 21 0,2 1 10 0,-2 0 19 15,3 1 11-15,-4 0 12 0,2 2 17 16,-1 0 19-16,1-2-9 0,0 3 1 0,1-1-15 0,-2 0-33 16,0 1 13-16,-1 0-5 0,-1 2 0 15,1 1 5-15,0 0-11 0,-4 1-13 0,3 1-8 16,-1 2-5-16,-1 1-16 0,-1 1-8 0,2 0-27 16,-1 3-30-16,-2-1-17 0,1 3-25 15,0-1-40-15,-1 3-62 0,-2-1-70 0,-3 3 10 16,7 0 16-16,3 1-96 0</inkml:trace>
  <inkml:trace contextRef="#ctx0" brushRef="#br0" timeOffset="21467.8">5992 2754 567 0,'0'0'61'0,"0"0"32"16,0 0 62-16,0 0 47 0,0 0-11 0,0 0-59 16,0 0-50-16,0 0-37 0,0 0-41 0,0 0-31 15,0 0-39-15,0 0-30 0,0 0 18 16,0 0 46-16,3 15 42 0,-2-6 34 0,1 3 1 15,1 1-26-15,-1 0-9 0,0 1-6 0,1 0-4 16,2 1-7-16,-1-1-8 0,2 3-19 0,-2-2-42 16,4 0-46-16,0 0-52 0,-1 1-45 0,0-4 12 15,-1-5-304-15</inkml:trace>
  <inkml:trace contextRef="#ctx0" brushRef="#br0" timeOffset="22291.27">5952 2747 444 0,'0'0'42'0,"0"0"21"0,0 0 22 0,0 0 25 15,0 0-8-15,0 0-30 0,0 0-18 0,0 0-32 16,0 0-26-16,0 0-12 0,0 0-3 16,0 0 16-16,0 0 29 0,0 0 26 0,17 1 15 15,-9 4 26-15,0 1 8 0,0 1-2 0,0 2-4 16,-1 0-17-16,1 2-10 0,2 0-3 15,-2 3 13-15,3 0-3 0,-3 1-6 0,-2-1 3 16,1 3-17-16,0-1-9 0,-3-1-8 0,-3-1-4 16,2 2-7-16,-3 0-2 0,0-1-3 15,-3 2-13-15,-2 0-1 0,-4 2-7 0,-1-1-3 16,-1-1-6-16,-3 0-8 0,1 0-8 0,1-2-13 16,-2 0-12-16,1-1-28 0,1 0-27 0,1 0-51 15,0-2-84-15,2-1-94 0,0 1-21 16,5-4-203-16,-3-3 257 0</inkml:trace>
  <inkml:trace contextRef="#ctx0" brushRef="#br0" timeOffset="27093.87">6487 3443 562 0,'0'0'742'0,"0"0"-673"16,0 0 65-16,0 0 46 0,0 0 8 0,0 0-60 16,0 0-83-16,0 0-30 0,0 0-10 0,0 0 6 15,0 0 4-15,0 0-6 0,-91 79-3 16,73-57-1-16,-1 2-1 0,-2-1-4 0,-3 2 2 15,1 1-6-15,1-1-2 0,-4 1-7 0,2-1-23 16,0 1-35-16,1 1-57 0,0-3-62 0,5 0-72 16,2-2-70-16,1-1 16 0,5-8 21 15,5-1-172-15</inkml:trace>
  <inkml:trace contextRef="#ctx0" brushRef="#br0" timeOffset="27337.12">6609 3535 2317 0,'0'0'-28'16,"0"0"34"-16,0 0 26 0,0 0 8 0,0 0-11 16,0 0-27-16,0 0-6 0,0 0 5 0,0 0 3 15,0 0 3-15,0 0-2 0,-128 114 1 0,107-92-4 16,0 3-3-16,-5 1-3 0,2 2-17 15,-3 2-25-15,-1-1-49 0,2 1-73 0,-2 2-104 16,0 0-158-16,10-9-23 0,5-7-476 16</inkml:trace>
  <inkml:trace contextRef="#ctx0" brushRef="#br0" timeOffset="29463.12">5142 4373 1349 0,'0'0'90'16,"0"0"18"-16,0 0 14 0,0 0-4 15,0 0-38-15,0 0-44 0,0 0-7 0,0 0-12 16,0 0-11-16,0 0-7 0,-121-39-12 0,106 46 2 15,-6 1-1-15,-5 5 6 0,3 5 11 16,-4 0 3-16,-3 2 3 0,-1 5 2 0,0-1 4 16,1 4-1-16,-2-1 4 0,2 3-2 0,0 1-1 15,6 0 3-15,1 0 0 0,5-1 0 0,1-1-5 16,7-2-5-16,0-1-11 0,8-2-2 0,2-2-1 16,0-1-5-16,5-4-2 0,7 2-3 15,3-5 1-15,3-1 1 0,3 0 14 0,2-3 1 16,5 0 2-16,4-4 4 0,-1 0-10 15,4-4-3-15,1 0-8 0,-4-2-26 0,4 0-49 16,-3 0-46-16,-2-3-93 0,-2 0-90 0,-4-2-21 16,-5 0 15-16,-8 3-276 0</inkml:trace>
  <inkml:trace contextRef="#ctx0" brushRef="#br0" timeOffset="29686.21">4644 4801 2236 0,'0'0'5'0,"0"0"-13"0,0 0 6 0,0 0 3 16,0 0-7-16,0 0 6 0,0 0 20 0,0 0 23 16,0 0 5-16,0 0 2 0,0 0-9 15,141-10-20-15,-105 5-3 0,1 1-19 0,0 0-18 16,-2 0-31-16,3 2-48 0,-4 0-65 0,3-1-85 15,-4 1-134-15,-4 1-54 0,-11 0-634 0</inkml:trace>
  <inkml:trace contextRef="#ctx0" brushRef="#br0" timeOffset="29933.7">5440 4516 2232 0,'0'0'183'16,"0"0"-180"-16,0 0-4 0,0 0-12 0,0 0 0 15,0 0-4-15,0 0 8 0,0 0 22 0,0 0 13 16,0 0 2-16,0 0 5 0,-13 141-8 0,10-107-12 16,-3 1-4-16,2 3-11 0,-3 0-9 15,2 1-11-15,-5-2-14 0,1 0-19 0,-1-4-17 16,2-1-21-16,-2-4-36 0,6-2-42 0,-1-4-67 15,5-3-94-15,0-4-41 0,0-4 15 16,0-5-262-16</inkml:trace>
  <inkml:trace contextRef="#ctx0" brushRef="#br0" timeOffset="30173.25">5664 4582 1988 0,'0'0'26'0,"0"0"-22"0,0 0 24 16,0 0 34-16,0 0 7 0,0 0 2 0,0 0-6 16,0 0-4-16,-34 128-16 0,31-100-8 15,-4 1-3-15,0 3-5 0,-1-1-5 0,-1-1-9 16,1-2-5-16,-2-1-4 0,1 0-3 0,2-2-1 16,0-3-3-16,-1 2-4 0,2-5-10 15,3-1-13-15,1-2-26 0,1-1-22 0,1-4-30 16,0-2-42-16,0-2-54 0,2-2-100 0,-1-3-110 15,-1-1 9-15,1-1-424 0</inkml:trace>
  <inkml:trace contextRef="#ctx0" brushRef="#br0" timeOffset="30680.7">5351 4564 2114 0,'0'0'99'0,"0"0"3"15,0 0 17-15,0 0 9 0,0 0-42 0,0 0-38 16,0 0-11-16,34-126-6 0,-17 115-7 0,1 0-3 16,6 1-4-16,1 3-6 0,4 1-6 15,1 4-1-15,0 2-2 0,0 0 3 16,1 7 1-16,-2 3-3 0,0 3-4 0,1 3 1 0,-2 2-3 16,-1 0 1-16,1 2 5 0,-4 1-5 0,1 0-4 15,-3 0-1-15,-8-3-10 0,-2 1-7 16,-4-1-2-16,-2-2 2 0,-4 0 6 0,-2-1 6 15,-1 1 7-15,-7-1-1 0,-5 1 3 0,-4 0 2 16,-4 2 0-16,-3-2 0 0,-3 0 0 16,3-2-4-16,-2 1 0 0,-1-4 4 0,2-1-5 15,1-1 5-15,2-3 4 0,1 0-4 0,4-2 2 16,2-1 1-16,3 1-6 0,7-3 1 0,0-1-2 16,3 0-11-16,2 0-8 0,0 0-16 15,0 1-9-15,0 0 4 0,2 0 10 0,3 3 16 0,-1-1 11 16,4 3 8-16,1-1 3 0,-1 4 1 15,6 1 4-15,-2 2-4 0,1-1-2 0,2 3 0 16,-2 2-2-16,6 0 2 0,-1 0 5 0,0 3 4 16,3-2 5-16,3 2 8 0,-1-1 3 0,5-1-6 15,1-1-4-15,-2 0-3 16,0-1-6-16,2-1 2 0,-4-1-1 0,0-4-3 0,-3-1-5 16,-1-2 0-16,0-2-6 0,-3-1-1 0,-2-3-1 15,-1 0-13-15,0-2-14 0,-2-5-23 16,-2-1-42-16,-2-2-53 0,-2-1-116 0,-1-3-217 15,-3 3-127-15,-1 3-284 0</inkml:trace>
  <inkml:trace contextRef="#ctx0" brushRef="#br0" timeOffset="31321.29">6510 4142 2061 0,'0'0'38'0,"0"0"24"15,0 0 37-15,0 0 16 0,0 0-28 16,0 0-51-16,0 0-32 0,0 0-4 0,0 0 11 16,0 0 11-16,0 0 8 0,0 0-7 0,0 0-8 15,0 0-8-15,0 117-5 0,-2-94 3 0,-3 2-8 16,4 2-8-16,-2-2-14 0,0 0-18 0,2-1-29 15,1-2-41-15,-2 0-67 0,2-1-91 16,0-4-105-16,0 0-66 0,0-5-397 0,0-4 597 0</inkml:trace>
  <inkml:trace contextRef="#ctx0" brushRef="#br0" timeOffset="31586.24">6191 4315 2321 0,'0'0'26'0,"0"0"-25"0,0 0 10 16,0 0 16-16,0 0 17 0,0 0 9 16,0 0 1-16,0 0 7 0,0 0-4 0,0 0-17 15,136-5-7-15,-103 5-12 0,-1 0-7 0,-1 1-4 16,5 1 0-16,-3-1-3 0,2-1-3 15,1 0 1-15,2 0-7 0,-3 0-15 0,-1 1-31 16,0 0-48-16,-2 0-69 0,-2 0-106 0,0 1-152 16,-9-1-113-16,-9-1-705 0</inkml:trace>
  <inkml:trace contextRef="#ctx0" brushRef="#br0" timeOffset="34642.3">6909 5191 1233 0,'0'0'151'0,"0"0"5"0,0 0 12 0,0 0-7 0,0 0-52 16,0 0-39-16,0 0-7 0,0 0 15 0,0 0 12 15,0 0-2-15,0 0-10 0,0 0-13 16,23 79-18-16,-17-56-15 0,-3 1-9 0,-1-2-11 16,-1 2-6-16,0-1-6 0,-1 2-14 0,-6-1-28 15,-6 5-74-15,-3-1-118 0,-6 5-290 16,2-9-375-16,6-8 98 0</inkml:trace>
  <inkml:trace contextRef="#ctx0" brushRef="#br0" timeOffset="36692.03">1591 6439 1490 0,'0'0'448'0,"0"0"-393"0,0 0 8 16,0 0 4-16,0 0-8 0,0 0-28 0,0 0-15 15,0 0-5-15,0 0-1 0,0 0-3 0,0 0-3 16,8-132-4-16,9 118-3 0,2 1 0 0,-1 3-8 16,4 1-1-16,-4 6-3 0,3 3-10 0,-1 0 1 15,-1 6-6-15,0 5 0 0,0 3 1 16,0 3-1-16,0-1-1 0,-4 2-4 0,0-1-4 16,-4 0 0-16,-3 1 1 0,-4-1 7 0,3-2 16 15,-5-1 7-15,-2-4 17 0,1-1 16 0,-1-2 16 16,0-1 23-16,-2-2 14 0,-2-1 12 0,-1-2 1 15,5-1-6-15,-3 0-7 0,0 0-17 16,0-3-16-16,2-2-23 0,0-2-22 0,1-1-16 16,0-4-10-16,0-2-2 0,0-1-2 0,6 0 0 15,1-4 0-15,3 3 3 0,2 1-3 0,2 2-5 16,-2 3-2-16,-2 2-4 0,3 1 2 0,-1 5 2 16,2 0-1-16,-2 2-1 15,0 2-1-15,0 3-1 0,2 3 1 0,-1 4 3 16,-3 1 2-16,-1 1 12 0,1 3 11 0,-5 0 9 15,2 0 6-15,1 2 2 0,-5-3 1 0,4 0 1 16,-5-1 3-16,0-3 3 0,1 0 4 0,-2-3 7 16,1-2 9-16,-1-3 14 0,0-1 12 0,-1-1 13 15,0-2 9-15,1 0 8 0,-1 0 1 0,1 0-4 16,-1-5-11-16,1 0-23 0,1-2-23 16,1-4-18-16,0-2-11 0,4-5-4 0,-3 2-2 15,5-5 0-15,-1 1-4 0,2 0-1 0,-1 1-5 16,1 1-5-16,-3 3-4 0,3 3-6 15,-1 2-6-15,0 3-11 0,1 2-8 0,0 2-5 16,-1 1-1-16,2 2 1 0,-3 0 3 0,-1 4-1 16,-1 4 1-16,3 1 6 0,-4 4 9 0,0 1 12 15,2 1 9-15,-2 3 11 0,3 0 3 0,-5-1 5 16,4 1 1-16,-1-2 0 0,0 0-2 16,3-1 0-16,1-1-4 0,0-2-2 0,1-3-2 15,-1-1-4-15,1-3 7 0,0-1 1 0,0-3 8 16,1-1 13-16,-1-1 11 0,1-5 11 15,-1-3 5-15,1-2-2 0,-2-2-9 0,1-2-3 16,-1 0-4-16,-1-1 4 0,-4 1 4 0,0-1-3 16,1 0-4-16,-2-1-10 0,-2 0-7 0,-1 0-3 15,2 0 0-15,-1-2 1 0,-4 5 6 0,2 3 5 16,0 2 3-16,0 3-2 0,0 4-12 16,0 1-25-16,0 1-32 0,0 0-26 0,-2 4-1 15,1 5 20-15,0 0 32 0,0 7 28 0,1 1 8 16,0 2-1-16,-1 0-4 0,0 2-2 0,1-2-1 15,0 1-2-15,2-2-4 0,3 0-2 0,1-4-1 16,3 0-9-16,2-1-6 0,-2-3 4 16,3-1 0-16,-2-5 11 0,0-3 21 0,1-1 18 15,-2 0 21-15,0-5 18 0,0-6 7 0,0-1-3 16,-5-1-6-16,4-3-14 0,-1 0-11 16,-3-2-1-16,3 0-2 0,-3 1-1 0,0-1-6 15,0 1-8-15,-2 1-12 0,2-1-7 0,-1 2-1 16,-1 2-3-16,-1 2-1 0,4 1-2 15,-3 5-3-15,0 1-5 0,-2 3-11 0,1 1-16 16,-1 0-12-16,0 5-1 0,0 2 9 0,0 2 24 16,1 4 19-16,-1 2 6 0,0 2 4 15,0 2-6-15,0 1-4 0,0-1 0 0,1 1-4 0,4 0 1 16,-3 0 0-16,0-2 0 0,4 1 0 0,-3-2-4 16,5-2 1-16,-1 1-5 0,3-3-4 15,3-4 5-15,-2-1 3 0,1-3 2 0,6-3 5 16,-3-2 3-16,4 0 5 0,1-4 6 0,-1-5 6 15,3-3-2-15,-2-1-2 0,-1-2 3 16,1-2 1-16,-5-1 5 0,1-1 6 0,1 0 2 16,-5-4-3-16,0 1-3 0,0-4-6 0,-1-2-5 15,3-1-5-15,-4-4-2 0,0-4-5 0,-3-1-2 16,0 0 0-16,-4-2-1 0,1 0-1 16,-5 0-1-16,1-1-2 0,0 3-2 0,-6 3 4 15,-4 4 3-15,2 4 7 0,-2 7 2 0,-2 2-7 16,1 6 1-16,-2 7-11 0,-4 3-7 15,4 2-3-15,-5 6-4 0,0 6 2 0,4 5 1 16,-3 4 4-16,4 3 3 0,-1 4-1 0,1 3-1 16,4 3 4-16,3 2-3 0,-2 3 4 0,5 4 11 15,1 1-5-15,2-1 0 0,0-1-5 0,4-2-15 16,5-4 0-16,1-4-4 0,2-2-7 0,2-4-7 16,2-3-9-16,-1-3-7 0,2-2-4 0,3-5 3 15,0-3 8-15,-1-3 14 0,2-3 17 16,0-4 16-16,0 0 8 0,1-7 2 0,-1-6-2 15,-2-1-4-15,0-3 5 0,1-1 1 16,-2-5 4-16,-2-1 3 0,1-3 0 0,-4-4 5 16,1-3 1-16,-3-1-2 0,-1-4-2 0,-4-2-4 15,0 0-2-15,-2 1 0 0,0 0 2 0,-1 3 5 16,-5 5 6-16,2 4 9 0,0 6 10 16,0 7 2-16,-5 5 2 0,3 3-1 0,1 5-13 15,-2 2-23-15,-2 0-32 0,3 11-15 0,-5 3-6 16,3 7 14-16,-4 7 17 0,4 2-1 0,-2 4 4 15,4 1-2-15,1 1 0 0,0 2 3 16,0 0 1-16,2 1 2 0,-1 0 0 0,0-1 0 16,2-2-5-16,1-5-7 0,5-3-13 0,2-4-15 15,2-5-5-15,4-2 0 0,-3-3 4 0,4-3 4 16,-2-4 8-16,3-4 5 0,-1-3 12 16,-1 0 13-16,2-7 6 0,0-4 10 0,-4-3 1 15,3-4 3-15,-4-1 4 0,0-2 1 0,-1 0 3 16,-6-5-2-16,2 0 0 0,-1-3-5 0,-4-3-2 15,-2 1-3-15,1 2 2 0,-2 0 1 0,0 5 5 16,0 4 10-16,0 3 0 0,0 6 10 0,0 1 5 16,-1 6 0-16,0 3-5 0,1 1-19 15,-1 1-29-15,0 7-17 0,-1 1 0 0,-1 6 8 16,1 3 14-16,0 3 9 0,0 3-4 16,2-1-2-16,0 1-1 0,0 1-2 0,0-3-2 15,0 0 0-15,0-3-3 0,0-3-11 0,2-1-6 16,5-2-23-16,-3-3-26 0,2-3-36 0,-1-1-49 15,4-3-64-15,0-2-105 0,2-1-102 16,-4 0-326-16,0-2 320 0</inkml:trace>
  <inkml:trace contextRef="#ctx0" brushRef="#br0" timeOffset="36860.01">3667 5889 2614 0,'0'0'50'0,"0"0"2"15,0 0 8-15,0 0-15 0,0 0-39 0,0 0-39 16,0 0-47-16,0 0-37 0,0 0-49 0,0 0-58 16,0 0-113-16,0 0-150 0,0 0-196 15,0 4-17-15</inkml:trace>
  <inkml:trace contextRef="#ctx0" brushRef="#br0" timeOffset="37013.96">2975 6177 2608 0,'0'0'-11'0,"0"0"-24"0,0 0-3 0,0 0 7 15,0 0 18-15,0 0 24 0,0 0 8 0,131-31-8 16,-78 15-18-16,3-1-36 0,8 1-65 0,-3 1-117 16,-3 2-200-16,-12 4-97 0,-17 5-669 0</inkml:trace>
  <inkml:trace contextRef="#ctx0" brushRef="#br0" timeOffset="37824.37">3738 6378 1358 0,'0'0'235'0,"0"0"-202"0,0 0 45 0,0 0 41 0,-32 131 1 15,26-100-45-15,2 3-12 0,-2 1-17 16,1 1-13-16,-3 2-16 0,-1 0-8 0,0 0 0 15,-1-1-6-15,-1-4 0 0,2 1 1 0,1-6 0 16,3-2 2-16,-3-4-2 0,6-3 0 0,-1-6 2 16,-1-5 2-16,3-2 14 0,0-3 33 15,0-3 31-15,-1 0 15 0,-2-7-21 0,2-4-47 16,-2-6-34-16,-3-6-19 0,5-5 9 0,-3-6 11 16,5-5-4-16,-1-5-5 0,7-5-7 0,0-3-3 15,3-3-7-15,4 1-1 0,1 1 0 0,-1 5-1 16,3 8 7-16,-3 5 1 0,4 4-4 0,-4 8-2 15,5 3-7-15,-3 4-4 0,3 5-5 16,-1 5-2-16,-2 3 0 0,0 3 4 0,-3 3 7 16,-4 4 12-16,-2 3 11 0,2 0 10 0,-4 3 5 15,2-2 4-15,-5 0 0 0,4 1-3 0,-4-1 2 16,2-2 1-16,-2 0 5 0,-1-2 7 16,0-2 2-16,0 0 6 0,0-1 5 0,0-2-1 15,1-2-2-15,-1 0-5 0,1 0 4 16,2 0 4-16,-2 0 10 0,1-2 8 0,0-3-8 15,0-2-10-15,5-2-12 0,0-4-16 0,0-2-3 16,7-3-3-16,-2-4-1 0,1-1 2 0,3-2-2 16,-3-4-3-16,6-1 1 0,-5 0 2 15,3-2-3-15,-4-1 0 0,2-1 1 0,-4 0-2 16,-1-1 4-16,-5 2 2 0,1 3 1 0,-5 3 3 16,-1 3 8-16,-2 7 7 0,-5 2 4 0,-1 5 6 15,-2 3-4-15,3 2-6 0,-6 4-9 0,3 1-14 16,-1 3-9-16,0 9-7 0,-1 4 4 15,-1 3 7-15,-1 7 2 0,3 1 3 0,1 3 0 0,5 5-3 16,-2 0 1-16,3 2 0 0,-2 1 1 16,5 2 1-16,2-4-3 0,-1 0-8 0,0 0-6 15,8-6-14-15,3-3-12 0,0-3-8 0,1-4-13 16,5-3-7-16,0-4-8 0,-2-3-2 16,3-2 8-16,-3-3 4 0,2-4 11 0,2-1 15 15,-6-1 19-15,6-6 21 0,-1-2 16 16,-5-4 10-16,0 0 4 0,1-6 2 0,-5 0 4 15,1-2 1-15,-2-4-4 0,0-2-3 0,0 0-2 16,-2 1-1-16,-1 2 6 0,-3 3 16 0,2 5 16 16,-3 3 8-16,-1 5 2 0,0 2-6 0,0 3-9 15,0 3-11-15,0 0-16 0,0 2-10 16,1 6-5-16,-1 4 1 0,-1 2 5 0,-3 3-2 16,2 5-5-16,1 0-5 0,-1 1-3 0,-1-1-2 15,0 0 0-15,3-1-3 0,-1-3-1 16,1-3-8-16,0 1-12 0,1-2-18 0,7-3-26 0,-2 0-25 15,1-5-43-15,3-1-45 0,5-4-95 16,-1-1-171-16,-2-1-3 0,-3-2-434 0</inkml:trace>
  <inkml:trace contextRef="#ctx0" brushRef="#br0" timeOffset="37967.9">4247 5957 1362 0,'0'0'547'0,"0"0"-266"0,0 0-91 0,0 0-55 15,0 0-68-15,0 0-57 0,0 0-33 0,0 0-17 16,0 0-11-16,0 0-3 0,0 0-18 0,0 0-61 16,0 0-101-16,0 0-142 0,-6 64-85 0,22-53-62 15,-6-4-102-15</inkml:trace>
  <inkml:trace contextRef="#ctx0" brushRef="#br0" timeOffset="39708.51">4681 6120 1646 0,'0'0'420'0,"0"0"-289"0,0 0 13 0,0 0-9 15,0 0-46-15,-122 30-35 0,104-17-11 0,-1 2-6 16,1 0-11-16,3 4-4 0,-1 2-5 16,4 2 0-16,2 0-6 0,1 1-5 0,4-1-2 15,0 2-4-15,4-3-5 0,1 0 0 0,0 1-7 16,6-1-4-16,1 0 1 0,6-2-5 15,2 0-1-15,-1-1-2 0,4-6-12 0,0 0-6 16,4-3-4-16,3-3 4 0,-1-2 9 16,5-4 4-16,-1-1 12 0,4-3 1 0,1-7 1 0,-1-1 8 15,5-2-4-15,-4-2 2 0,-2 0-1 0,-2-1 0 16,-6-3 7-16,-2 4 6 0,-3-2 4 16,-4 0 4-16,-1 0 5 0,-8 0 3 0,1-2 4 15,-3 2 3-15,-3 0 0 0,0-1 1 0,-1 3 2 16,-6 2 5-16,2 0-5 0,-5 4-1 0,0 2-10 15,-5 2-10-15,2 4-7 0,-1 1-11 0,-4 0-1 16,-2 5-4-16,2 3 4 0,-2 2-1 16,2 3 1-16,-4 0 6 0,5 3-3 0,-1-1 1 15,1 0 0-15,6 0-3 0,0 1-6 0,7-2-4 16,0-1-9-16,4-1-10 0,0-2-1 0,4-1-4 16,0-1 2-16,6-1 0 0,0-1 5 0,1-2 0 15,3 0 0-15,2-4 10 16,4 0-5-16,0 0 4 0,-2 0 6 0,-2-3 2 15,0-1 10-15,-3 2 7 0,0 0 1 0,-2-1 1 16,-3 2 3-16,0 0 0 0,0 0 1 0,-5 0 3 16,4 1-6-16,-5 0-1 0,2 0-4 0,-1 2-2 15,0 2-3-15,1 1-2 0,0 2-1 0,-2 0-10 16,5 1 3-16,-3 1-2 0,1 0 4 0,0 1 8 16,1-1 4-16,4-1 4 0,-4-1 0 15,3 0 3-15,0-2 3 0,2 0 5 0,0-3 6 16,1 0 4-16,2-2 2 0,-1 0 1 0,1-5 1 15,1-1-1-15,1-2 4 0,-1-1 1 0,-2-4 3 16,2 1 6-16,-2-2 3 0,-2-1 4 16,-1-1 1-16,1-3-6 0,-2 0-4 0,1-4-7 15,-3-2-9-15,3-4-7 0,-2-4-5 0,1-3-7 16,-1-2-3-16,2-5-4 0,-4 0-5 0,-1-1-2 16,3-1-4-16,-5-2-1 0,2 4-4 15,-4 0 1-15,0 7 2 0,-1 3 3 0,0 8 8 16,-5 5 7-16,0 9 9 0,-1 4 2 0,2 6-1 15,-2 1-5-15,1 6-2 0,-2 7 5 16,1 6 3-16,-1 6 5 0,0 4 1 0,3 3 0 16,-2 5-1-16,3 2 1 0,-1 4-1 0,0 1-3 15,2 2 0-15,1 0 2 0,0-3 1 0,2-3-1 16,-1-1-3-16,0-7-7 0,3-5-5 0,5-1-1 16,-1-7-4-16,-3-2 1 0,3-4 0 0,-4-3-1 15,3-1 5-15,-3-4 0 0,-1-2 6 16,-2-2 13-16,1-1 23 0,-1 0 9 0,0-2 1 15,0-7-12-15,-1 1-24 0,-4-3-10 0,-1-1-6 16,-3-1-4-16,0-2-5 0,-4-2-3 16,3-2-5-16,-1 2-1 0,-1-2 2 0,1 0-1 15,0 3 3-15,3 0 2 0,1 2 0 16,2 4 1-16,0 2-1 0,4 1-7 0,1 2-12 0,0 0-11 16,1 2-7-16,5-1 3 0,3 2 7 15,1-1 10-15,2 1 9 0,1 1 4 0,3 1 4 16,-2-1 2-16,4 0 3 0,-2-2 4 0,0 1 3 15,-1 1 2-15,2-2 5 0,0 1-3 16,0 1 4-16,0-1 3 0,1-1 4 0,-2 2 11 16,0-1 6-16,-4 2 6 0,-2-1 2 0,-1 1-1 15,-5 0 1-15,0 0 2 0,-3 0 7 0,-1 0-2 16,0 1-1-16,0 2-11 0,-1 1-9 0,-4 2-7 16,1 2-7-16,-4 0-2 0,4 4-4 0,-3-2 1 15,1 2-3-15,1 2-3 0,4 2 0 16,-1 2 0-16,2 0 0 0,0-1 2 0,3 0-1 15,2-2-5-15,2 2 6 0,2-3-2 0,-1-1-1 16,1-3 5-16,1-1-4 0,0-3-1 0,2-1-1 16,0-3 1-16,1 0 6 0,2-2 4 15,-3 0 5-15,3-5 4 0,-1-2 1 0,-2-1 3 16,-1-3 1-16,1-2-3 0,0-1 1 0,-3 0-1 16,-2-2-4-16,1-2 2 0,-2-1-5 15,-1-2-3-15,-3-3-3 0,0 0-5 0,-2-1 0 16,-2 1-3-16,0 0 0 0,-7-2-5 0,0 2-6 15,-2 2-6-15,-3 2-9 0,-1 4-2 16,-1 3-1-16,0 5 0 0,-4 4 3 0,1 3 5 16,1 1 4-16,1 4 5 0,1 4 4 0,3 3-1 15,2 2-1-15,2 2 0 0,3 0-1 0,1 1-1 16,5 1 0-16,0-1-1 0,3 0 2 0,6 0 1 16,1-3 2-16,2 1 1 0,3-2 1 0,0-1 5 15,4-3 1-15,0-1 6 0,0-4 5 0,0-1 1 16,-1-2 6-16,-1 0 3 0,3-1 1 15,-2-6 2-15,-2 0 1 0,0-3-3 0,1 1 0 16,-3-1-3-16,3 0-1 0,-4 0-4 0,1 1-1 16,-2-1-5-16,0 2-3 0,-2 1-1 15,-1 1-2-15,0 1-1 0,0 2 0 0,-2 0-3 16,1 2-1-16,1 1-3 0,-5 0 0 0,3 0-4 16,-2 5-1-16,1 1 2 0,0 1-4 0,0 0 2 15,0 2-1-15,-2 1-1 0,2 0 4 16,-3 4 3-16,1-2-2 0,2 1 2 0,-4-1 0 15,3 2-5-15,-3 0 3 0,0 1 1 0,1-1 2 16,0 0 2-16,-1 0 2 0,0-1 2 16,-2-1-3-16,4-1 3 0,1-2-1 0,-3 2-1 15,4-3 0-15,-2 0 1 0,4-2-2 0,2-2 1 16,-1 0 1-16,0-4 0 0,3 0 2 16,-1 0 2-16,1 0-2 0,2-1 4 0,-2-4 1 0,1-2 2 15,-2-1 1-15,-1 0 1 0,1-2-1 0,0 0-1 16,-1-1 3-16,2-2-1 0,-2-1-1 15,-2-2-2-15,3-1-1 0,-2-2-2 0,1-2-1 16,1 0-4-16,-2-1-2 0,0 0 2 0,-2 1-3 16,-2 3 3-16,-2 2 4 0,0 3 0 0,-2 4 4 15,-1 3 5-15,0 3 5 0,0 2-2 16,0 1-4-16,-4 2-4 0,-1 6-4 16,-3 3 5-16,3 1 1 0,-2 3 1 0,-1 3-2 0,1-1 1 15,1 3 1-15,-1 0 0 0,3 0 0 16,-2 1-2-16,3-2-2 0,0-2-6 0,3-1-2 15,0-2-14-15,0-1-16 0,6-3-24 0,3-1-29 16,3-2-42-16,5 0-77 0,1-4-209 0,-4 0-120 16,-4-2-721-16</inkml:trace>
  <inkml:trace contextRef="#ctx0" brushRef="#br0" timeOffset="39873.54">6186 5900 2544 0,'0'0'34'16,"0"0"4"-16,0 0 3 0,0 0-13 0,0 0-28 15,0 0-14-15,0 0-26 0,0 0-29 16,0 0-47-16,0 0-93 0,0 0-238 0,0 0-146 16,0 0-604-16</inkml:trace>
  <inkml:trace contextRef="#ctx0" brushRef="#br0" timeOffset="40695">6964 5796 2344 0,'0'0'125'0,"0"0"-109"0,0 0 9 15,0 0 11-15,0 0 10 0,0 0 0 16,0 0-2-16,0 0-5 0,-20 118-7 0,16-85-10 16,-2 2-10-16,-1 0 0 0,-2 1-2 0,-2 1 1 15,-4-3 2-15,1 0-5 0,-3 0 6 0,1-2 0 16,-3-2 4-16,-2 0 4 0,1-4-3 16,-4-2-1-16,0-4-5 15,1-1-1-15,-1-4-3 0,2 0-2 0,0-5-1 0,4-2-3 16,3-2 1-16,3-4-3 0,2-2 1 0,3 0-1 15,2 0 0-15,3-2-4 0,0-3-5 0,2 0-1 16,0-2-6-16,0-3 1 0,6-2 0 0,0-2 3 16,2 3 2-16,3-1 1 0,0 3 2 0,0 2-2 15,-1 1 4-15,0 3-3 0,2 1 1 16,-2 0 3-16,2 2-1 0,1 0 3 0,-1 5 0 16,5 2 1-16,-4 0 0 0,6 3 0 0,-3 0 0 15,6 2-2-15,-3 0 2 0,0-1-1 0,2 0 1 16,-2 0 0-16,2-1 0 0,2 0-2 15,0-1-1-15,2-2 1 0,5-1-2 16,4-3 0-16,-1-2-1 0,1-1-1 0,2 0 1 0,-3-1 3 16,0-6 0-16,-2 0-1 0,-2-1 2 0,-2-2-2 15,-3-1 2-15,-4 0 2 0,-2-3-1 0,-3 0 2 16,-1 0 1-16,-4-1-1 0,-3-2 0 0,1-1 0 16,-4-2 2-16,-2 1-2 0,-1-2 3 15,-1 0-1-15,-1 3 1 0,-5 0 6 0,-5 4-2 16,-2 2-2-16,-4 2-2 0,-2 3-7 15,-3 3-1-15,-6 4 0 0,1 0-1 16,0 5 3-16,-3 4-1 0,2 2 2 0,1 4 3 0,1 4 0 16,1 2 2-16,3 2 0 0,0 1 4 0,6 0-1 15,0-1 0-15,5-1 0 0,3-1-5 16,6-3-1-16,2-2-4 0,5-2-2 0,6-3-1 16,2 0-3-16,3-4 0 0,2-4 0 0,0-1-1 15,4-2 5-15,2-2-2 0,-1-3 2 0,-1-4 0 16,1 0 1-16,1-2 1 0,-2-1 4 0,-2 0-1 15,0-3 1-15,-4 2 1 0,0-1 1 16,-4 2 1-16,-1 1 3 0,-4 2 5 0,-2 1 2 16,-1 2 3-16,-3 2 4 0,1 3-2 15,-2 1-6-15,0 0-8 0,0 0-5 0,1 5 0 0,0 2 4 16,0 3 2-16,2 1-1 0,2-1-1 0,-3 1-3 16,2 2-1-16,0-1 2 0,0-1-3 15,2 0-3-15,0-1-9 0,1-1-16 16,1-2-24-16,2 0-31 0,3 0-61 0,4-1-93 15,1 0-111-15,-3-3-239 0,-2 1-815 0</inkml:trace>
  <inkml:trace contextRef="#ctx0" brushRef="#br0" timeOffset="42681.64">7813 6222 2382 0,'0'0'128'0,"0"0"0"0,0 0 2 15,0 0-26-15,0 0-35 0,0 0-16 16,0 0-9-16,0 0-13 0,0 0-15 0,0 0-10 16,0 0-3-16,-119-18-2 0,104 31-1 0,0 2 0 15,2-1-2-15,2 3-2 0,0-1 0 16,4 0-3-16,-1-1-2 0,3-1 0 0,0 0-3 0,3-3-3 16,0 0 1-16,1-3 0 0,1-1-4 15,0-2-2-15,3-1-4 0,4-3-3 16,-1-1 4-16,4 0 8 0,3 0 7 0,2-3 7 15,1-1-1-15,1-1-1 0,3 0 0 0,-1 1-1 16,2 0 0-16,1 3 1 0,-2 0 0 0,-1 1 0 16,-1 0-2-16,-2 0 4 0,-1 6-2 0,-3 1 0 15,-1 1 2-15,-3 1-1 0,0 3 1 0,-4-1 2 16,0 3 2-16,-1 2-2 0,-2 3 4 0,-1 1-1 16,0 1-1-16,0-1 3 0,0 4 1 15,-3 1 0-15,-1 0 0 0,1 1 0 0,-1 1-5 16,-2 0 2-16,2-1 2 0,-2 1-3 0,-3-1 3 15,2-1 1-15,-5 1 2 0,2-3 3 16,2-2 1-16,-1-3 0 0,2-2-6 0,-1-1 1 16,2-3-5-16,-3-4-1 0,2-3 2 0,-1-1 1 15,3-4 3-15,-2 0 4 0,5-2 1 0,-2-5-7 16,0-4 1-16,4-3-4 0,-1-3-2 16,1-2 1-16,0-4-4 0,3-2 0 0,5-5-6 0,3 0 2 15,1-4-4-15,6-4-4 0,1 0-1 16,3-2-9-16,4 0-4 0,3-3-4 15,2 1-3-15,1 3 1 0,2 0 4 0,-2 4 1 16,1 3 6-16,-4 5 7 0,-1 3 2 0,-2 3 8 16,-2 6 1-16,-3 6 1 0,-1 3 1 0,-2 6 0 15,-5 0 1-15,0 5-1 0,-5 4 3 0,0 3 2 16,-5 2 0-16,-2 5 3 0,-1-2-1 0,0 1-1 16,0 1-1-16,-2-1 1 0,1 3-2 15,0-4 2-15,-1 0 0 0,2-1-2 0,0 0 1 16,0-4-2-16,4-1 3 0,4-2-1 0,-1-2 4 15,3-4 3-15,1-1 0 0,4-2 8 0,3 0 0 16,3-3-3-16,1-4-2 0,3-1-5 16,1-3-1-16,2-1 0 0,-1 0 5 0,1-2 1 15,0 1 2-15,-2-3-1 0,-1-2 0 0,-3 0-2 16,1-1-1-16,-2-5-2 0,-4 2-6 16,1-3 3-16,-6-3-3 0,1 2 1 0,-7 2 6 0,-1 0-4 15,-5 5 4-15,0 3-1 0,-6 5 1 16,-8 2-1-16,-2 3-3 0,-5 5-2 0,-3 1-4 15,-1 1 3-15,-1 7 0 0,-1 2 0 16,0 4-1-16,3 4 1 0,-1 1 0 0,7 1 2 16,1 3 7-16,3-1-5 0,3 0 1 0,5-2-1 15,2-1-6-15,3-2 0 0,1-4-1 0,1 0 0 16,4-3-3-16,5-1 5 0,1-2-3 0,2-2 0 16,3-3 3-16,-1-2-2 0,3 0 0 0,2 0 1 15,-1-4 3-15,1-3-4 0,-2-1 3 16,-4-1 1-16,0-2-2 0,1 0 1 0,-5 0 0 15,2 0 0-15,-3 1-4 0,0 2 2 0,-1 1-3 16,-3 2-2-16,-1 2 4 0,0 1-7 16,-4 2-2-16,1 0-2 0,-1 4-3 0,0 4 2 15,0 3 2-15,0 1 3 0,1 3-3 16,-1 0 7-16,-1 2-1 0,1-2 4 0,0 0 2 0,0 0-2 16,4-1-3-16,0-1-1 0,1-2 2 15,0-2 0-15,1-1 2 0,-1-3 2 0,1-3-1 16,0 0 5-16,2-2 1 0,1-3 5 0,-2-4-1 15,3-1 2-15,1-2-3 0,-1-2 0 16,2 0 2-16,0-2-1 0,-2 0 1 0,0-1-2 16,1-2 0-16,-1-1-3 0,2 1-2 0,1-3 0 15,1 0-7-15,0-2 3 0,3 0-3 0,0 3-4 16,-1-1 3-16,2 4-4 0,-6 4-1 0,2 4 2 16,-6 5-1-16,1 3-3 0,-4 0 0 0,-1 3-1 15,-2 5-1-15,-1 3 4 0,-1 0 3 0,0 4 2 16,0 3 1-16,-3 1 1 0,-1 2 1 15,-1-2-2-15,0-1 3 0,1 2-1 0,3-4 3 16,0 1-1-16,2-4 0 0,-1 0-1 0,5-1 1 16,0-3 1-16,3-2-1 0,-2-3 5 15,-1-1 1-15,1-3 9 0,-2 0 10 0,3-3-1 16,-2-2-2-16,2-2-8 0,-3-4-7 0,4 1-4 16,0-2 0-16,-1 0-1 0,-1-1 0 15,2 0-1-15,0-2 0 0,0 1 1 0,-1 0-2 16,2-1-1-16,3-3-2 0,-1 0 0 0,1 2-1 15,3 1-3-15,-3 2 0 0,2 2-4 0,-3 2 0 16,-1 4 1-16,0 1 0 0,-3 4-1 16,0 0-3-16,-5 3 2 0,1 3-2 0,-2 3 2 15,-1 1 3-15,0 0 3 0,0 3 3 0,-1 1 2 16,-1 1 0-16,1 0-1 0,1 0 1 0,3-2 0 16,4-1-1-16,2-2 3 0,3 0-1 15,4-1 0-15,-2-2 1 0,5-1 0 0,2-3-1 0,-2-1 2 16,1-2-1-16,1 0 3 0,-1 0 1 15,2-4 1-15,-1-2 1 0,-1 0-2 0,0-2 4 16,0-2 1-16,-3 0-2 0,-3-3 3 0,2 0-3 16,-5 0-2-16,0-1 3 0,-1 0-6 0,-1-2-3 15,-1 0 0-15,-1 1-6 0,1 0 3 16,-3-1 2-16,0 0-3 0,-2 3 0 0,-1-1-4 16,-2 1-1-16,-3 1-3 0,-3 3-3 0,-2-1-6 15,-2 4-7-15,-6 3 0 0,3 3 2 16,-6 0 6-16,3 5 7 0,-2 3 3 0,1 2 1 15,-1 4 3-15,3 3 1 0,-2 5 2 0,2 1 3 16,-1 4 1-16,4 2-1 0,-2 1 1 16,4 2 3-16,-2 2-1 0,6-1 1 0,-2 2 1 15,1-2 1-15,5 3 6 0,2-2 0 0,0 2-2 16,2 1 1-16,5-3 1 0,2 1 4 0,3-3 2 16,-2 0-1-16,0-2 0 0,3 0-4 0,-1-1 3 15,1-4-2-15,-2-1-5 0,-2-3 0 0,-2-1-4 16,0-3-2-16,-3-3 0 0,-1-1 2 0,-3-3 0 15,0-1 3-15,-8-2 2 0,-4-3-4 16,-5 0-1-16,-5-4-6 0,-4 0-2 0,-6-6-8 16,-2-3-3-16,-5-3-1 0,-2-1-5 15,2-1 6-15,4-1 1 0,2-1-1 0,7 1 2 16,8 0-3-16,6 1-7 0,6-2-1 0,6 1-4 16,2 0 1-16,9 0 7 0,4 0 4 0,8-1 4 15,3 2 4-15,6 1 1 0,7 0 2 16,0 1-1-16,2-1 3 0,1 2 2 0,4 0-5 15,0-1 6-15,-3-1-2 0,3 2 0 0,-3-3 4 16,-3 0-3-16,3-1 0 0,-3-1 0 0,-1 0-1 16,1-2 4-16,-3-2 3 0,-2 0 2 15,0-1 3-15,0-3 1 0,-4 2 2 0,-2-4 1 16,-6-1-1-16,-1-1 0 0,-2-2-4 0,-2-2-4 16,-3 2-1-16,-5 1-2 0,-4 4 4 0,-2 3 2 15,-4 1 0-15,0 5-2 0,-4 0 1 0,-7 3-4 16,1 2 1-16,-2 3-2 0,-6 2-2 15,0 3-1-15,0 3 0 0,-3 0-1 0,-2 5 0 16,2 5 3-16,-1 3 0 0,3 2-1 0,-1 5 6 16,4 2 0-16,1 2 2 0,4 2 2 0,1 2 1 15,2 1-2-15,6 0-2 0,2-3 0 0,0-1-3 16,8 1-2-16,4-5-2 0,-1 2 0 16,3-4-1-16,3 0-1 0,3-1 0 0,0-2-3 15,2-2 0-15,2-2-6 0,-1-1-9 0,-1-2-8 16,0-2-15-16,-1-2-20 0,4 0-26 15,-3-3-57-15,0 1-105 0,-7-5-298 0,-2 4-759 0</inkml:trace>
  <inkml:trace contextRef="#ctx0" brushRef="#br0" timeOffset="47459.18">8247 2192 896 0,'0'0'298'0,"0"0"-132"16,0 0 14-16,0 0 25 0,0 0-14 15,0 0-61-15,0 0-45 0,0 0-34 0,0 0-24 16,0 0-16-16,0 0-5 0,0 0 5 0,17-8 2 16,-6 6 10-16,7 1 1 0,1-2 2 15,2 1-6-15,2-1-4 0,5 0-3 0,2-2-6 16,2-1 7-16,0-1-6 0,4 0 5 0,-3 0-4 15,-1 1-11-15,0 2-9 0,-4-1-24 16,-2 3-34-16,-6-2-61 0,-3 3-75 0,-1 1-125 16,-5 0-134-16,-7 0-118 0,0 3-33 0</inkml:trace>
  <inkml:trace contextRef="#ctx0" brushRef="#br0" timeOffset="47735.53">8262 2449 2198 0,'0'0'26'0,"0"0"-119"0,0 0 16 0,0 0 45 15,0 0 54-15,0 0 27 0,0 0 9 16,0 0 2-16,0 0-6 0,0 0-10 0,0 0-22 15,143-19-12-15,-112 14-1 0,0 1-10 16,1 1 2-16,0-2 3 0,-4 3-6 0,1 1 0 16,0-2-4-16,-3 1-14 0,0 0-30 0,1 1-33 15,-3-1-77-15,-2 2-76 0,-1-1-130 0,-4 0-70 16,-7 1-557-16</inkml:trace>
  <inkml:trace contextRef="#ctx0" brushRef="#br0" timeOffset="52475.12">19461 396 553 0,'0'0'49'0,"0"0"37"15,0 0 88-15,0 0 71 0,0 0-25 16,0 0-76-16,0 0-53 0,0 0-79 0,0 0-22 16,0 0-12-16,0 0-4 0,0 0 28 0,-40-9 36 15,26 9-15-15,-2 0 11 0,-4 2 18 16,-2 4-23-16,-1-1 22 0,-6 3-11 0,6 0-21 16,-3-1 0-16,7-1-6 0,-3 3-10 0,4-1-29 15,-3 2 0-15,1-1-21 0,5 1 0 0,-2 0 30 16,9-5-7-16,-2 7 22 0,7-5 9 0,1-1 21 15,2 10 0-15,13-4 11 0,7 4-36 16,13 2-36-16,2-4 15 0,0 1-17 0,3-3 37 16,-5-1 0-16,-1 1 5 0,-3-2-12 0,-2 2-6 15,-4-1 19-15,-3 2-24 0,-2-1 18 0,-4 0-1 16,1 0-8-16,-9-1 20 0,1 0 16 16,-6-1 30-16,-1-1 12 0,-1 0 26 0,-7-1-13 15,-3 1-12-15,-3 0-9 0,-5-2-18 16,-3 2-8-16,-4-3-4 0,1 3 19 0,-3-2-22 15,-2-3 6-15,1 2-9 0,3-2-25 0,1 0 4 16,2 0-8-16,2-1-9 0,4-2-29 0,5 0-19 16,2-1-88-16,3 0-142 0,5 0-205 0,2 0-79 15,0-2-165-15,0 0 683 0</inkml:trace>
  <inkml:trace contextRef="#ctx0" brushRef="#br0" timeOffset="52827.89">19768 469 2469 0,'0'0'-32'0,"0"0"30"16,0 0-30-16,0 0-31 0,0 0-97 16,0 0-2-16,0 0 64 0,0 0 54 0,0 0 68 15,0 0 7-15,0 0 9 0,0 0-47 16,0 0 17-16,8 93-7 0,-2-64-24 0,-2 3 42 15,-1-2-14-15,4 0 3 0,-1-3-11 0,-1-5 17 16,4-2-20-16,-2-1 3 0,-1-3 17 0,1-1-20 16,1-4 30-16,-4-3 5 0,3-1 25 0,-4-2 42 15,3-1 44-15,-3-4 36 0,-2 0-19 16,5 0-7-16,-3-3-64 0,0-4-34 0,3-2-11 16,2-4-28-16,-3-2-1 0,4-5-4 0,0-2-5 15,-2 5-11-15,-1-3 13 0,2 5 6 0,-3-1-14 16,1 0-4-16,1-4-34 0,-2 2-37 0,4-2-36 15,-1-1-16-15,0 3-71 0,0-1-90 0,-2 2-92 16,3 1-215-16,-7 6 6 0,5 3-95 0</inkml:trace>
  <inkml:trace contextRef="#ctx0" brushRef="#br0" timeOffset="53491.91">20346 508 1567 0,'0'0'373'0,"0"0"-364"0,0 0 9 16,0 0-5-16,0 0-9 0,0 0-28 15,0 0 18-15,0 0 25 0,0 0-6 0,0 0-25 16,0 0 9-16,0 0-25 0,0 0 10 0,0 0 37 15,-16 122-21-15,12-100 16 0,2 0-7 16,0-2-3-16,1-2-8 0,-2-3 7 0,1 0-5 16,1-2-8-16,1-2 27 0,-1-1-20 0,0-2 11 15,0-2 19-15,0-3 18 0,1 0 33 0,0-1 39 16,0-2 13-16,0 0-43 0,0-3-14 0,0-4-55 16,0-1-26-16,0-3 7 0,1-5-2 0,0 0-2 15,0 2-16-15,0-5 18 0,0 7 2 16,3-3 22-16,-2-2 5 0,0-3-32 15,0 1-14-15,3-4-10 0,0-4-3 0,-2 2 8 16,1 3 16-16,-1 0-18 0,0 5 4 0,1-3 7 16,-1-1-37-16,2 4 22 0,-1-1-4 0,-3 9 22 15,3-3 12-15,-1 6 20 0,-1 0-9 0,-1 0-7 16,-1 6 11-16,3 4-22 0,0 5 14 0,1 7 1 16,1 11 1-16,1-2-35 0,0 8 9 15,1 0-1-15,0-4-9 0,3-2 46 16,0-9-4-16,0-4-8 0,1-6 14 0,-2-3 12 0,-1-4 7 15,1-1-3-15,1 0 12 0,-5-1-32 0,1-1-6 16,-4 1 44-16,-2 1-23 0,8-7 15 16,1 0-8-16,-4 0-41 0,10-10 1 0,-9 11 5 15,6-8 0-15,1 0-18 0,-2 0 15 0,-1 2-15 16,1 0 2-16,1-2 21 0,0 3-9 16,1-2-1-16,-1 3-4 0,0-2 8 0,-6 8-4 0,7-4 14 15,-4 4 11-15,-3 1-6 0,3-1 3 16,-3 4 4-16,-2 6-2 0,4 8-22 0,0 7-7 15,-8 4-25-15,0 4 1 0,-2 3 19 16,-4 0 3-16,-1 0 16 0,4-3-8 0,-2-2-12 16,1-6-18-16,2 0-8 0,-1 0-18 0,1-3-30 15,2 1-15-15,0-3-98 0,0-1-120 0,0-3-175 16,4-1-58-16,-3-6-149 0</inkml:trace>
  <inkml:trace contextRef="#ctx0" brushRef="#br0" timeOffset="54168.39">21261 623 2197 0,'0'0'1'0,"0"0"29"15,0 0 5-15,0 0-9 0,0 0 3 16,0 0-26-16,0 0-13 0,0 0 24 0,0 0-20 16,0 0 6-16,0 0-12 0,0 0-11 0,0 0-50 15,137-8-85-15,-103 8-102 0,0-2-172 16,3 2-105-16,-13 0 41 0,-6 0 168 0</inkml:trace>
  <inkml:trace contextRef="#ctx0" brushRef="#br0" timeOffset="55158.86">21998 530 1341 0,'0'0'467'0,"0"0"-374"0,0 0 20 16,0 0-20-16,0 0 3 0,0 0-73 0,0 0-18 0,0 0-2 15,0 0 3-15,0 0-10 0,0 0-10 16,0 0 1-16,0 0-21 0,-106 5 21 0,87 16 2 16,2 4 19-16,3 3-4 0,2 0 7 0,4 0-1 15,5-1-18-15,3-2 22 0,0 0-34 0,8-2 1 16,1-1 14-16,3-4-12 0,2-3 9 16,3 0 5-16,1-5 7 0,4-3-2 0,-2-4 18 15,0-3 3-15,4 0-7 0,-4-3 12 16,0-5 3-16,-1-3-7 0,-2-1-1 0,-2 0 13 15,-4-4-21-15,1 0-1 0,-3-3 15 0,-2 1-32 16,1-3 11-16,-4-1-6 0,-3 6-16 0,0-1 1 16,-1 5 33-16,0 0 1 0,0-1-16 15,0 1 15-15,-1-2-50 0,-3 1-6 0,-2 1 19 16,3 7-9-16,-5-9 12 0,2 8 13 0,0 0 0 16,-9-2-10-16,1 6 16 0,-8 2-51 0,-3 0-1 15,1 8 12-15,6 6-13 0,2 2 45 0,6 2-19 16,5-3 8-16,5-1-16 0,3-3 2 15,7 0 16-15,4-3-12 0,-1-2 15 16,6-3-7-16,-3-2-16 0,4-1-18 0,0 0-18 0,-3-7-6 16,4 0-2-16,-5-1 25 0,3-2 16 0,-7 3 17 15,-2 1 16-15,1-3 36 0,-6 4-6 0,0-1 7 16,7-9 9-16,-5 6-49 0,3-6 22 16,1 0-16-16,-3 0-10 0,1-1 30 0,-1 0-2 15,1 0 20-15,-1-1 4 0,2 1 3 16,-3-1-22-16,1 2-12 0,-2 1 15 0,3 0-14 15,-5 6 22-15,0 3 19 0,-4 5-11 0,0 0 2 16,0 0-6-16,0 0-27 0,0 0 3 0,3 4 2 16,-1 15-13-16,-2 7-16 0,0 11-9 0,-2-1 3 15,-8-1-7-15,5 1 36 0,-1-4 7 16,3-4-25-16,1-4 22 0,-1-3-15 0,3-2 2 16,0-3 5-16,0-2-3 0,0-2-8 0,0-2-1 15,4-3 25-15,-2-2-13 0,1-1 41 16,1-3 8-16,-1 0-7 0,0-1-2 0,1 0-11 0,2-2-12 15,-2-3-22-15,2-1 20 0,2-1-37 16,1-1-3-16,1-2 23 0,1 2-28 0,2 0 20 16,1 0-8-16,2 2-11 0,-3 1-5 0,5 3 12 15,-3-1 5-15,1 3-23 0,-1 0 21 0,-2 2-25 16,0 2 0-16,-2 3 15 0,-1 0-6 0,-2 2-3 16,-2 0-7-16,-2 3 12 0,-2-1-16 15,-2-1 15-15,0 1 1 0,0 0-20 16,-5 0 11-16,-2-2 2 0,-2 0 14 0,-2-2 6 15,-2 1 22-15,0-2-7 0,0-2 0 0,2 0 26 16,0-2-2-16,-1-1 19 0,4 1 18 0,-2-2 2 16,5 0-6-16,0 0 4 0,4-3-18 0,1 0-36 15,0-3-2-15,0-1-20 0,5 0-2 0,2-2 10 16,3-1-3-16,3-1-4 0,-1 1-8 16,4-3 21-16,1 0-15 0,2 2 19 0,2-2 2 15,0 0-26-15,1 1 17 0,0 1-12 0,3-2 2 16,-1 4 3-16,-3 1 8 0,1 1-11 15,-2 1 3-15,-1 4 23 0,-2 0-14 0,-4 2 14 16,0 0-1-16,-4 4 2 0,1 0 0 0,-3 3 18 16,-1 3 12-16,-3-2-16 0,0 1 19 0,-3 1-18 15,0 1-5-15,0 1 1 0,0 0-13 16,0 1-9-16,-4-2-6 0,2 0 10 0,-2 0-12 0,2-2 10 16,0-1-10-16,0-2-34 0,2 0-30 15,0-3-65-15,0 0-84 0,2 0-131 16,3-4-161-16,0 1-16 0,-1 0-79 0</inkml:trace>
  <inkml:trace contextRef="#ctx0" brushRef="#br0" timeOffset="55456.35">22917 305 2966 0,'0'0'12'0,"0"0"-20"0,0 0 19 15,0 0-14-15,0 0-1 0,0 0-7 0,0 0-62 16,0 0-22-16,0 0-66 0,0 0-114 0,0 0-191 16,0 0-204-16,0 0-553 0</inkml:trace>
  <inkml:trace contextRef="#ctx0" brushRef="#br0" timeOffset="55875.63">22917 670 1094 0,'0'0'368'0,"0"0"-418"0,0 0 103 0,0 0 71 15,0 0 10-15,0 0-53 0,0 0-14 0,0 0-10 16,0 0 1-16,0 0 0 0,0 0-16 15,118 10 1-15,-99-11-15 0,-2-4-10 0,4 0 1 16,-2-1 7-16,1-4-12 0,-1 1 2 0,-2 0 6 16,0-1-19-16,1-2 9 0,-8 3-7 0,-3 3-8 15,-4 4 25-15,5-6-2 0,-1 0 6 0,0-1-19 16,3-5-6-16,-6 8-18 0,0-1-4 16,-2-6 20-16,-1 8-17 0,1-4 4 0,-1 4 6 15,-1-1 10-15,-4 1-11 0,2-1 26 0,-12 0-2 16,-1 6-21-16,-7 3 5 0,-6 8-9 0,3 6 5 15,3 1 1-15,-2 6 28 0,7-4-18 0,2 2-5 16,5-2 17-16,2-2-31 0,6 0 9 16,2-1-17-16,0-3-16 0,8 1-30 0,5-2-16 15,2-1-39-15,4-3-91 0,2-1-75 0,3-3-122 16,0 0-49-16,-2-3 69 0,-9-2 163 0</inkml:trace>
  <inkml:trace contextRef="#ctx0" brushRef="#br0" timeOffset="56429.14">23586 559 736 0,'0'0'271'0,"0"0"-80"16,0 0 11-16,0 0-47 0,0 0-87 0,0 0-53 15,0 0 30-15,0 0-22 0,0 0 21 0,0 0 25 16,0 0-10-16,0 0 9 0,0 0-13 0,-124 49 14 16,112-36-28-16,-2 2 9 0,5 1-9 0,2-1-34 15,1 1 12-15,2-2-18 0,4 0 6 16,0-1 3-16,6-2 9 0,4 0-6 0,0-2 8 15,4-2 10-15,2-3-12 0,4-1 10 0,0-3-7 16,1 0-5-16,2-6-9 0,1-1 12 0,1-1-8 16,-2-2-2-16,3-4 18 0,-3 0-13 15,1-1-6-15,1-3 5 0,-5-2-8 0,-1 3-15 16,-3-2 10-16,-4 7 19 0,0-6-33 0,0 2 17 16,3-3-15-16,-1-1-42 0,-1-1 37 15,1-2-11-15,0 1 19 0,-2 0 5 0,-2 1 7 16,2-1-13-16,-3 4-2 0,0-3-12 0,0 4-28 15,-3 2 18-15,-4 8-7 0,2-1 21 16,-4 8 1-16,0 0 6 0,0 0 10 0,-4 0-14 16,-3 0 26-16,-11 12-7 0,-2 11 1 0,0 10-23 15,-3 8-1-15,4-1-13 0,6-2-1 0,4-3 38 16,2-3-26-16,7-7 12 0,0-3-11 0,3-4-9 16,3-1 20-16,3-5 2 0,0-1 4 15,2-3 11-15,-1-3 15 0,5-1-4 0,-3-3 7 16,2-1 10-16,-1 0-10 0,4-2 11 0,-2-4 7 15,1 1-9-15,-1-5-4 0,0 1 2 0,1-2-17 16,-2 0-5-16,-1-1 6 0,3 1-7 0,-4 2 8 16,-2 0 1-16,-2 2 0 0,-3 0-15 15,3 2 15-15,-6 3-14 0,1 0-30 0,-3 2-2 16,0 0-16-16,0 0 25 0,0 5 23 0,-4 1 20 16,2 3-15-16,-6 1-16 0,5-1 11 0,-4 2-27 15,4 2 22-15,-3-2-18 0,4 0-48 16,0-1-31-16,0 1-58 0,2 0-47 0,2-2-79 15,2-1-115-15,3-3-57 0,-5-2-202 0</inkml:trace>
  <inkml:trace contextRef="#ctx0" brushRef="#br0" timeOffset="56585.02">24325 372 2491 0,'0'0'13'0,"0"0"32"0,0 0-28 15,0 0-21-15,0 0-43 0,0 0-70 0,0 0-33 16,0 0-38-16,0 0-44 0,0 0-102 0,0 0-69 16,0 0-41-16,0 0 6 0,0 0 229 0</inkml:trace>
  <inkml:trace contextRef="#ctx0" brushRef="#br0" timeOffset="56777.85">23683 298 2627 0,'0'0'-34'0,"0"0"1"0,0 0 3 15,0 0 15-15,0 0 13 0,0 0-19 0,0 0 6 16,0 0-18-16,0 0-48 0,0 0-1 0,0 0-48 16,0 0-109-16,149 2-125 0,-124 1-169 0,-8 0-398 0</inkml:trace>
  <inkml:trace contextRef="#ctx0" brushRef="#br0" timeOffset="57196.03">24311 635 1430 0,'0'0'514'0,"0"0"-554"0,0 0 70 16,0 0 52-16,0 0-59 0,0 0-31 0,0 0 19 15,0 0-11-15,0 0 20 0,0 0 5 0,0 0-28 16,0 0 2-16,130-68-14 0,-120 67-12 0,0 1-11 16,-1 0 8-16,-3 0-12 0,0 5 6 15,-1 0 23-15,0 3-10 0,-4 3 20 0,-1 2 1 16,0-1 7-16,0 3 0 0,0 1 6 0,0 0 5 16,-2 0-19-16,-2 0 19 0,1-2-17 0,2 0-4 15,1-1 18-15,0-2-4 0,0-2 20 16,0-2 23-16,0-1 44 0,3-2 20 0,1-2 37 0,-2-2 15 15,-1 0-36-15,3 0-25 0,2-3-36 16,1-3-32-16,-2-1-20 0,4-1 13 0,0-3-22 16,1 1-4-16,1-1 18 0,-1-2-25 15,0-1 13-15,0 2-15 0,0-2-8 0,1 0-8 16,1 0 12-16,0 0 14 0,1 1-26 0,1 1 21 16,-1 1-21-16,1 2-7 0,-3 1 5 15,1 3 0-15,-1 1-26 0,-2 3 3 0,2 0 14 16,-1 1-46-16,-1 0 16 0,2 1-35 0,-2 3-63 15,0 0-18-15,0 0-75 0,0 2-96 0,2 1-87 16,-5 0-36-16,0-3-190 0</inkml:trace>
  <inkml:trace contextRef="#ctx0" brushRef="#br0" timeOffset="57416.85">25119 628 2846 0,'0'0'122'0,"0"0"-38"15,0 0 17-15,0 0-40 0,0 0-26 0,0 0-36 16,0 0-22-16,0 0-13 0,0 0-17 0,0 0-36 16,0 0-20-16,0 0-45 0,0 0-111 15,0 0-143-15,24-2-193 0,-20 5-45 16,-1 1-218-16</inkml:trace>
  <inkml:trace contextRef="#ctx0" brushRef="#br0" timeOffset="57557.86">24992 862 2552 0,'0'0'127'16,"0"0"33"-16,0 0 3 0,0 0-54 0,0 0-61 15,0 0-39-15,0 0-17 0,0 0 0 0,0 0-4 16,0 0-46-16,0 0-7 0,0 0-75 0,0 0-115 15,0 0-193-15,69-8-277 0,-62 8-724 0</inkml:trace>
  <inkml:trace contextRef="#ctx0" brushRef="#br0" timeOffset="58427.21">19359 1888 1002 0,'0'0'434'0,"0"0"-276"0,0 0 13 15,0 0-9-15,0 0-28 0,0 0-72 0,0 0-17 16,0 0 5-16,0 0 2 0,0 0-9 0,62-134-14 16,-41 118-2-16,0 3-16 0,3 3 5 0,-7 3-10 15,2 4-15-15,-1 3-1 0,-5 0-8 0,3 5-3 16,-3 6-4-16,0 2 5 0,0 5-6 16,-2 1 1-16,-5 5 4 0,2 0-5 0,-1 2 2 15,-4-2-2-15,-1 0 10 0,3-3-1 0,-4-3 13 16,0-1 10-16,-1-3-12 0,2-3 14 0,-2-3-10 15,0-2 2-15,0-4 22 0,0-2 28 16,0 0 32-16,0 0 35 0,1-1 21 0,3-5-31 16,-3-2-32-16,2-5-39 0,-1-3-37 0,5-2-9 15,0-3 3-15,6-2-4 0,1 1-14 0,5-2 7 16,-3 1-12-16,4 2 1 0,-3 4 10 16,-1 3-8-16,-4 4-4 0,0 2-13 0,2 4-1 0,-2 4-15 15,-1 0 12-15,0 4 2 0,0 4-15 16,-1 6 9-16,-2 0 2 0,1 5 13 15,-5 2 14-15,2 0 10 0,-2 3-9 0,-1-2-4 16,1 0 17-16,-1 0-2 0,3-2 16 0,-3-4 4 16,-2-1-9-16,3-1 5 0,-1-5-2 0,-2-3 4 15,1-2 3-15,-2-3 29 0,2-1 30 0,1 0 31 16,-1 0 36-16,1-4-9 0,3-3-25 0,-1-4-34 16,4-4-26-16,2-3-31 0,1 0 5 15,3-3-3-15,2 1-22 0,-1 0 11 0,2 0-13 16,-3 2 1-16,4 0 2 0,-3 1 0 0,-3 5-9 15,-2 0-2-15,1 5 9 0,-3 2-16 0,-2 2 0 16,-4 3-11-16,4 0-12 0,-4 0-3 16,-2 3 8-16,2 6 16 0,0 0 2 0,-1 6 17 15,-1 0-4-15,0 2-7 0,3 2 14 0,-2 0-9 16,1 0 0-16,3 2-16 0,-1-2-25 0,5 0-51 16,0 0-53-16,7-3-47 0,1-1-92 0,4-4-31 15,2-3-29-15,-5-2 42 0,-6-4-115 16</inkml:trace>
  <inkml:trace contextRef="#ctx0" brushRef="#br0" timeOffset="58742.58">20639 1912 608 0,'0'0'360'0,"0"0"9"15,0 0 1-15,0 0-120 0,0 0-91 0,0 0-38 16,0 0-12-16,0 0-33 0,0 0-23 0,0 0-33 16,0 0-28-16,0 0 2 0,0 0-8 15,0 0 5-15,-119-88 1 0,97 101 5 0,1 2 0 16,-2 0-1-16,5 1 8 0,-1 2-4 0,5-2 5 15,2 1-2-15,4 0-5 0,1-1-11 0,6-1 1 16,1 0-6-16,0-3-16 0,6-1 5 16,0-3-18-16,4-2 2 0,0-3 23 0,5-2 5 15,-1-1 22-15,2-2 17 0,0-5 8 0,1-1 9 16,-3-3 12-16,1 0 1 0,-2-1-7 0,-2 0 1 16,1-2-10-16,0 1-7 0,-2 1-12 15,3 0-4-15,-5 1-7 0,-1 4-2 0,1 1 11 16,-5 2-10-16,2 2 0 0,-3 2-12 0,-1 0-15 15,0 0-13-15,-1 0-6 0,0 5 9 16,0 1 3-16,1 3 20 0,-1 3 1 0,0 0-1 16,2 2-2-16,-2 0-8 0,2 1-16 0,0-2-19 15,0 0-20-15,2 0-54 0,2 1-62 0,2-3-105 16,-1 0-99-16,0-5-27 0,0-2-399 0</inkml:trace>
  <inkml:trace contextRef="#ctx0" brushRef="#br0" timeOffset="58936.32">21139 1824 2322 0,'0'0'112'0,"0"0"-66"0,0 0 13 16,0 0-41-16,0 0-38 0,0 0-15 0,0 0 18 16,0 0 10-16,0 0 7 0,0 0 8 15,0 0-10-15,-136 117 5 0,105-96-4 16,0 4 2-16,-2-3-13 0,5 0-11 0,0-1-47 0,6-2-84 15,1-2-92-15,1-1-129 0,6-1-114 0,4-6 20 16,3-3-180-16</inkml:trace>
  <inkml:trace contextRef="#ctx0" brushRef="#br0" timeOffset="59135.87">20846 1827 2499 0,'0'0'79'0,"0"0"-24"0,0 0-4 15,0 0-36-15,0 0-54 0,0 0 0 0,0 0 3 16,0 0 29-16,0 0 24 0,0 0-5 0,0 0 5 16,0 0-3-16,0 0-7 0,0 0-1 15,109 115-2-15,-91-100-4 0,2 2-15 16,-1-1-17-16,-2-1-36 0,3 1-50 0,-3 0-98 0,2-1-181 16,0-1-134-16,-5-4-21 0,-5-3-174 0</inkml:trace>
  <inkml:trace contextRef="#ctx0" brushRef="#br0" timeOffset="59288.02">21519 2182 1739 0,'0'0'906'0,"0"0"-822"16,0 0 14-16,0 0-10 0,0 0-59 0,0 0-32 16,0 0-13-16,0 0-30 0,0 0-29 0,0 0-74 15,0 0-110-15,0 0-149 0,0 0-192 16,0 0-788-16</inkml:trace>
  <inkml:trace contextRef="#ctx0" brushRef="#br0" timeOffset="60191.27">22287 1337 2285 0,'0'0'35'0,"0"0"19"0,0 0 28 0,0 0-13 16,0 0-8-16,0 0-31 0,0 0-6 15,0 0-1-15,0 0 2 0,0 0 0 0,0 0-22 16,0 0 23-16,130-93-30 0,-97 93-3 15,5 0 12-15,-5 5-15 0,-2 3 13 0,-9 3-3 16,4 4 5-16,-4 3-11 0,-5 0 12 0,0 1-7 16,-4 3-16-16,-4-1-2 0,-3 1-14 0,-6 1 6 15,0-3-6-15,-8 3 9 0,-5-5-2 16,-4 0-2-16,-4 1 19 0,-2-3-2 0,-6 0 13 16,-1-2 3-16,-1-1 0 0,-1-2 2 0,1-1 6 15,-1-1 3-15,4-1-3 0,2 2 17 0,6-4-8 16,3-2 4-16,4 1 4 0,6-4-14 0,3 1-7 15,4 0-12-15,0 0 11 0,7 0-3 16,6 2 19-16,4-3 8 0,2 2-13 16,7-1 3-16,-1-1-10 0,6 0-4 0,-3 1-2 0,3-2 4 15,1 1-7-15,0 0 1 0,2 0 9 16,2 0-12-16,1 3 5 0,3-2-4 0,1 2 1 0,-2 0-5 16,2 2 5-16,-4-1 2 0,-1 2-13 15,-1-2 4-15,0 2-12 0,-1-1-17 16,-6-1-18-16,1 1-24 0,-4 0-49 0,-2-1-80 15,-4 1-132-15,0-1-202 0,-3 0-63 0,-9-2-290 0</inkml:trace>
  <inkml:trace contextRef="#ctx0" brushRef="#br0" timeOffset="60792.56">22144 1989 1579 0,'0'0'31'0,"0"0"-19"0,0 0 3 0,0 0 31 16,0 0-4-16,0 0 17 0,0 0 23 0,0 0 12 16,150-21 1-16,-105 19 0 0,2-1-6 0,7 1-15 15,2-2 0-15,6 1-7 16,3 1 0-16,5 1-11 0,4-2 2 0,2 0-7 15,3 1-16-15,2 0 10 0,1-2-17 0,4-1 1 16,-2 0-2-16,4 0-7 0,0-1 2 0,-2 0-3 16,2 2 6-16,-4-2-14 0,-4 2 2 0,-6 0-7 15,-5 0-6-15,-9 4-1 0,-8 0 1 0,-9 0 1 16,-8 0-8-16,-5 0 7 0,-7 0-9 16,-6 0-12-16,-6 0-9 0,-5 0-21 0,-3 0-20 15,-3 0-27-15,0 0-42 0,-5 0-83 0,-4 0-85 16,-10 5-204-16,6 0-33 0,3-2-406 0</inkml:trace>
  <inkml:trace contextRef="#ctx0" brushRef="#br0" timeOffset="61208.37">22170 2369 2200 0,'0'0'74'0,"0"0"-249"0,0 0 64 16,0 0 113-16,0 0 42 0,0 0-8 0,0 0-21 15,26 123-2-15,-15-99 10 0,1 1 2 16,1 0-6-16,0 0-3 0,1-2 1 0,1 1-10 15,-4-2 7-15,1-2-1 0,-1-2-6 0,-3-3 5 16,-1-4 0-16,-1 0 4 0,0-4 7 16,-2-3 8-16,-3-1 3 0,0-2 11 0,2-1 23 15,-2 0 21-15,0 0 23 0,1-3-1 0,0-5-18 16,3-2-33-16,2-6-25 0,1-4-18 0,2-2-16 16,0-1 7-16,1 2-9 15,0 0-5-15,1-1 6 0,2 2-3 0,-1-2-5 0,3 3-4 16,-1 1-1-16,5-2-17 0,0 1-7 0,-1 2-17 15,3 2-30-15,-2 0-27 0,0 1-48 16,0 4-70-16,0 1-135 0,-5 1-165 0,-3 2-32 16,-3 3-244-16</inkml:trace>
  <inkml:trace contextRef="#ctx0" brushRef="#br0" timeOffset="61542.96">22419 2370 2121 0,'0'0'-131'0,"0"0"3"16,0 0 94-16,0 0 78 0,0 0 9 15,0 0-13-15,0 0 2 0,5 142 10 0,3-119 1 16,4 3 0-16,-2-3-7 0,3 1-9 0,0-2 3 16,3-3-3-16,-1 1-7 0,2-2-3 15,1-4 4-15,-2-2-3 0,4-2 13 0,-5-3 10 16,1-3 4-16,-2-2 10 0,3-2 3 0,-3 0 7 15,2-7 1-15,-1-3 2 0,2-2-10 0,-3-4-13 16,-1 0-7-16,-1-4-11 0,-2-3-10 16,1-2-7-16,-2-3-2 0,1-2-12 0,1-4 4 15,-1-2-2-15,0-1-11 0,-1 1 5 0,-1 2-3 16,-2 7-4-16,0 1-3 0,-4 6 0 0,1 6-15 16,-3 0-9-16,0 5-16 0,0 2-33 0,0 3-38 15,0 2-83-15,0 2-188 0,0 0-190 0,0 2-56 16,0 2-477-16</inkml:trace>
  <inkml:trace contextRef="#ctx0" brushRef="#br0" timeOffset="61781.04">23252 2223 2487 0,'0'0'-10'0,"0"0"27"0,0 0 52 16,0 0 0-16,0 0-46 0,0 0-18 16,0 0-11-16,0 0-6 0,0 0 11 0,0 0 3 15,0 0 10-15,0 0 2 0,0 0 1 0,0 0-5 16,6 78-6-16,-12-56-1 0,-1 0-13 0,3 0-10 16,0 0-22-16,0-1-25 0,4-1-39 0,-1-2-67 15,1-4-100-15,0-3-139 0,0-3-91 16,0-3-413-16</inkml:trace>
  <inkml:trace contextRef="#ctx0" brushRef="#br0" timeOffset="61985.01">23089 2142 2458 0,'0'0'18'0,"0"0"14"0,0 0 12 0,0 0-7 16,0 0-19-16,0 0-12 0,0 0 5 0,0 0 13 15,0 0 7-15,0 0 2 0,0 0-3 0,127-7-7 16,-100 7-8-16,4 0-9 0,-1 0-2 0,0 0-17 16,-3 0-21-16,2-1-28 0,-1-1-55 15,1 1-69-15,0 1-109 0,-4-1-160 0,-5 1-87 16,-8 0-544-16</inkml:trace>
  <inkml:trace contextRef="#ctx0" brushRef="#br0" timeOffset="62424.86">23675 2314 2084 0,'0'0'9'0,"0"0"8"16,0 0 28-16,0 0-8 0,0 0-22 0,0 0 11 15,0 0 17-15,0 0 3 0,0 0 7 16,0 0-9-16,0 0-13 0,-3 126-2 0,3-104-7 16,0 0-5-16,0 0-3 0,0-3 1 0,0 1-8 15,2-2-2-15,0-2 1 0,1-1-2 16,-1-1 4-16,1-3-1 0,3-2 4 0,-4-4 1 0,1-1 18 15,1-3 17-15,-2 0 20 0,1-1 32 16,1 0 12-16,-2-2 1 0,6-4-20 16,-1-3-23-16,1-5-28 0,1-1-16 0,4-1 0 15,-2-4-13-15,-1 2 0 0,4-1-5 0,-4 1-5 16,1 1-2-16,1 2 2 0,-1-1-5 0,2 2-7 16,-2 2-1-16,2 2-15 0,-1-1-15 0,-2 5-19 15,0-1-31-15,1 2-36 0,2 2-49 16,-1 2-68-16,-1 0-113 0,0 1-160 0,0 0-67 15,-7 0-529-15</inkml:trace>
  <inkml:trace contextRef="#ctx0" brushRef="#br0" timeOffset="62757.62">23837 2342 1377 0,'0'0'-178'0,"0"0"157"16,0 0 119-16,0 0 12 0,0 0-27 0,0 0-6 16,16 134 10-16,-8-114-1 0,-1 1 5 0,4-1-5 15,1-3-5-15,-2 0-9 0,2-2-13 0,-2-1 3 16,0-4-5-16,1 0 2 0,0-2 8 16,-2-4 10-16,2-1 12 0,-2-1 11 15,2-2 8-15,1 0-11 0,1 0-4 0,1-6-11 0,-3-1-10 16,-1-1-3-16,3-2-3 0,-3-2-12 15,4-1-16-15,-1-2-6 0,0-4-17 0,5-2-3 16,-2-3 0-16,3 0-10 0,-1-1-1 0,2-1-3 16,-2 1-2-16,-3 2-11 0,1 0-7 0,-5 5-18 15,0 3-24-15,-2 3-20 0,-1 3-40 0,-5 3-59 16,5 2-102-16,-4 3-213 0,1 0-154 16,-3 1-747-16</inkml:trace>
  <inkml:trace contextRef="#ctx0" brushRef="#br0" timeOffset="63564.05">19693 3057 1840 0,'0'0'107'0,"0"0"32"16,0 0 35-16,0 0-6 0,0 0-57 15,0 0-59-15,0 0-31 0,0 0-22 0,0 0-18 16,0 0 0-16,0 0 2 0,0 0 10 15,0 0 5-15,0 0-2 0,-110 81 1 0,101-60-1 16,4 4-4-16,-1-4 3 0,2 1-2 0,4-1-3 16,0-3 4-16,0-3-3 0,2-1-8 0,3-1-3 15,3-4-10-15,0-2-1 0,3 0 7 16,0-3 14-16,5-1 16 0,-1-2 9 0,1-1 9 0,-1 0 0 16,3-6-1-16,1-2 2 0,0-1-2 15,-4-1-3-15,4-3 1 0,-1 0-3 0,-4-2-6 16,3 2 1-16,-5-2-3 0,-2 1 1 0,0 0 4 15,-2 3-3-15,-4 2 2 0,1 4-4 16,-4 1-6-16,0 3-7 0,-1 1-13 0,0 0-18 16,0 0-25-16,0 0-25 0,0 2-18 0,0 4 15 15,-1 2 24-15,-1 3 31 0,-1 4 22 0,2 2-3 16,0-2-5-16,1 1-11 0,0-1-6 0,2-1-13 16,5-3-12-16,1-1-5 0,2-1 1 15,2-2 16-15,-1 0 11 0,6-4 21 0,-4-2 22 16,-1-2 18-16,3 0 21 0,-2-4 12 15,0-3 1-15,3-2 1 0,-3-1-5 0,5-1-5 16,-4-2 7-16,3 0 1 0,-5-1 3 0,0-2 1 16,2 2-9-16,-3-2-9 0,0 3-4 0,-6 2-2 15,2 4 0-15,-4 3 2 0,1 3-1 0,-4 1-11 16,0 1-11-16,0 0-24 0,0 0-26 16,0 2-22-16,0 3 1 0,0 3 23 0,0 2 22 0,-1 5 22 15,-2 1 3-15,2 2-16 0,1-1-6 16,0 1-14-16,0-2-41 0,0 1-58 0,5 0-63 15,-1-3-98-15,7-1-108 0,-2-3-50 0,-3-4-540 0</inkml:trace>
  <inkml:trace contextRef="#ctx0" brushRef="#br0" timeOffset="65216.85">20880 3149 2772 0,'0'0'-51'0,"0"0"35"0,0 0 10 15,0 0-18-15,0 0-15 0,0 0 1 16,0 0 18-16,0 0 17 0,0 0-4 0,-89 130 3 16,80-106-2-16,2-2 0 0,3 1-3 0,2-2 3 15,2-1-1-15,1 3-2 0,5-5-1 16,3-2-12-16,5 0-13 0,-2-4-10 15,0-3-10-15,5-3-2 0,-3-1 7 0,4-3 15 0,1-2 13 16,0 0 14-16,1-3 9 0,-1-3 1 0,1-3 4 16,0-1 4-16,-3-1 4 0,3-3 2 15,0 0 5-15,-4-2-1 0,0 1 3 0,0-2 4 16,-3 3-6-16,-2 1-1 0,0 3-6 0,-4 0-2 16,-2 3-7-16,0 3-3 0,-3 1-9 15,-1 3-15-15,-1 0-8 0,0 0-16 0,0 0 4 16,0 5 19-16,2 0 20 0,-2 4 20 0,1 0 5 15,1 3-3-15,0 1-9 0,-3 1-3 0,3 2-3 16,-1 1-4-16,5-3 0 0,-2 4-2 16,2-4 1-16,1 0-4 0,1-1 2 0,5-1-5 15,-2-1 4-15,5-2 10 0,-3-2 5 0,2-2 14 16,-2-1 4-16,0-3 11 0,1-1 7 0,-2 0 11 16,-1-1 5-16,0-5-7 0,-1-2-1 0,1-1-5 15,-1 0-1-15,-2-1-2 0,-4-1-3 0,4-3-9 16,-4 1-13-16,-1-2-3 0,-2-2-13 15,-1-2-8-15,0 0-9 0,0-3-13 0,-4 0-13 16,-1-1-3-16,-4 0-8 0,-1 1-2 0,-2 3 14 16,-4 3 2-16,2 0 8 0,0 6 7 15,-1 3-13-15,0 3-7 0,2 3 2 0,-1 1 0 16,1 6 2-16,-3 3-1 0,4 4-13 16,2 1-17-16,1 0-6 0,5 1 1 0,3 1 8 0,1-1 5 15,4 0 18-15,6-3 7 0,1 1 10 16,2-2 22-16,2-3 0 0,-2-2 18 0,5-2 12 15,-3-1 16-15,3-2 15 0,0-1 11 0,0 0-1 16,2-1-14-16,-3-4-8 0,1 0-9 16,2-3-3-16,-2 1 0 0,-2 0-5 0,1-2-10 15,1 1-6-15,-4-2-5 0,3 3-8 0,-5 0-3 16,5 2-7-16,-6 2-11 0,1 2-2 0,-2 1-12 16,-1 0-6-16,-1 2-4 0,0 4 0 0,1 2 3 15,-2 1 4-15,0 2 2 0,-3 3-1 0,2 0 1 16,-3 1 2-16,0 1 7 0,1 3 1 15,-1-2 2-15,1-1-3 0,2 1-6 0,2-2 6 16,-2-1-4-16,4-2 4 0,-3 0 13 16,4-3 5-16,-3-2 14 0,-1-2 16 0,0-3 19 0,-1-2 21 15,-2 0 25-15,2 0 14 0,0-2 3 16,4-4-10-16,-3-3-16 0,3 0-16 16,-2-3-17-16,1 1-5 0,-2-2-14 0,1-2-10 0,0 1-6 15,3-1-11-15,0-1-6 0,-1 0-6 16,3 1-9-16,1 1-7 0,-2 2 3 0,-3 1-2 15,-1 4 3-15,-3 3 2 0,1 0-9 0,-4 3-19 16,-1 1-16-16,-1 0-16 0,0 0-1 0,0 5 16 16,0-1 16-16,0 4 20 0,0 2 16 15,0 0 11-15,0 2 6 0,0 1 2 0,0-1 0 16,0 1-5-16,0 0-1 0,4-2 1 0,1 0-4 16,0-1 3-16,3 0-3 0,2-2 2 0,-3-1 4 15,1-3 10-15,2 2 13 0,-3-4 7 0,2-1 19 16,-2-1 10-16,4 0 13 0,-2 0 8 0,-1-7 0 15,2 1-6-15,-3-1-11 0,2-2-6 16,0-1-17-16,2 1-5 0,-1-3-11 0,-2 1-10 16,3 0-4-16,-1-1-7 0,2-1-5 0,5 2-7 15,-3 1-3-15,3 0-6 0,1 3-5 16,-1 2 3-16,2 0-2 0,0 4 0 0,3 1-2 16,-1 0-3-16,-2 2-4 0,5 5 4 15,-5 2 3-15,-1 2 3 0,2 2 8 0,1 0-1 16,-4 2 4-16,2 1 0 0,-4 0 3 0,1-1-3 15,-5-1-2-15,0 0 5 0,-3-2-6 0,-2 1 3 16,-1-2-2-16,-5-3 1 0,0-1 18 0,0-3 18 16,-7 0 21-16,-2 1 9 0,-3-3-3 15,-2 2-4-15,-2-4-10 0,-3 0-10 0,3 0-3 16,1-2-7-16,-1-3-8 0,2-1 1 0,3 0-7 16,2 0 1-16,2-1-2 0,2 1-2 0,-1-1-5 15,2 0-6-15,4 1-8 0,-2-2-15 0,2 2-10 16,0-3-15-16,3-1 2 0,4 0 2 0,0-3 2 15,0 0 9-15,4-1-5 0,2 0 6 0,-2-1 4 16,4-1 6-16,-3 0 7 0,3-2 3 16,0 0 6-16,1 0 0 0,-2-1 2 0,3-3 8 15,-4 2 1-15,1-4 6 0,-1 3 10 0,-1 0 4 16,-1 1 12-16,-6 4 11 0,0 2 2 16,-4 0 4-16,0 4-4 0,-1 1-9 15,0 2 1-15,0 3-7 0,0-1-1 0,0 3-7 16,-1 2-16-16,0 0-20 0,0 0-26 0,-2 0-15 15,-1 7 1-15,2 1 15 0,-4 6 21 0,1 5 20 16,-2 2 5-16,4 5 3 0,-1 1 4 0,4 1-4 16,0 0 4-16,0-2-5 0,2 0-1 0,2-2-2 15,2 0 0-15,1-1 0 0,1-2-2 16,2 0 3-16,-1-4-4 0,2-1-5 0,0-2-3 16,0-3 1-16,1-2 4 0,-1-5 10 0,-1-1 16 15,1-3 12-15,-1 0 17 0,3-1 9 16,-2-4 3-16,5-3-5 0,-2-3-12 0,0-2-7 0,0-1-11 15,0-3-6-15,0 0-8 0,1-2-7 16,0-1-3-16,1 1-5 0,1 1-1 0,-3 2-3 16,2 3 1-16,-5 4-2 0,-2 2-1 0,1 2-2 15,-2 3-7-15,-2 2-1 0,0 0-6 0,-2 0 3 16,3 6 3-16,-3 1 6 0,0 2 4 0,-2 3-1 16,1 0 6-16,-2 4 1 0,1-1 4 15,0 2 3-15,2 0 0 0,-2 1-1 16,4 0-3-16,-1-2 1 0,4 2-4 0,0-1 3 0,3-2-2 15,2 1-5-15,2-1 0 0,0-2-8 16,1-3-6-16,1-2-24 0,-1-1-27 0,-3-3-43 16,3-2-90-16,-2-2-180 0,-1 0-153 0,-8 0-690 15</inkml:trace>
  <inkml:trace contextRef="#ctx0" brushRef="#br0" timeOffset="65424.02">22173 3056 2855 0,'0'0'-168'0,"0"0"42"0,0 0 114 0,0 0 75 0,0 0-17 16,153 15-27-16,-93-8-14 0,5 1-11 15,6 0-12-15,1 0-35 0,3 2-84 16,0 2-198-16,-19-3-247 0,-20-2-859 0</inkml:trace>
  <inkml:trace contextRef="#ctx0" brushRef="#br0" timeOffset="65583.7">23538 3433 2584 0,'0'0'328'16,"0"0"-266"-16,0 0 15 0,0 0-15 0,0 0-43 15,0 0-47-15,0 0-41 0,0 0-50 0,0 0-52 16,0 0-64-16,0 0-101 0,0 0-162 16,0 0-91-16,0 0-498 0</inkml:trace>
  <inkml:trace contextRef="#ctx0" brushRef="#br0" timeOffset="66275.97">24273 3435 2569 0,'0'0'156'0,"0"0"-152"0,0 0 25 16,0 0 4-16,0 0-25 0,0 0-20 0,-4-121-11 16,-4 110-21-16,-5 1-12 0,-6 2-19 15,-3 1-10-15,-6 2-1 0,1 3 3 0,-4 2 1 16,1 0 7-16,-1 3 4 0,4 5-2 0,-1 4 8 15,2 2-1-15,1 1 17 0,4 1 16 0,4 2 5 16,2 0 9-16,3 1-2 0,5 1-5 16,3-2 0-16,4-1-1 0,0 0 3 0,6-3 10 15,3-3 26-15,4-3 34 0,4-1 26 0,-1-4 19 16,0-2 17-16,4-1 11 0,-1 0 8 16,2-4 6-16,-1-4-18 0,0-1-19 0,0-5-15 15,-1 0-18-15,-1-1-7 0,1-3-12 0,2-1-18 16,-1-1-11-16,3-2-5 0,0-3-10 15,-1-1 1-15,5-1-3 0,-4-2-10 0,2-4-3 16,-1 1-11-16,-2-4-7 0,0 2-16 0,0 0-8 16,-5 2-7-16,0 5 5 0,-6 2 24 0,-5 6 20 15,0 5 15-15,-6 6 9 0,0 4-18 0,0 2-41 16,-8 2-34-16,3 3-22 0,-5 6 10 0,-4 4 35 16,-2 5 34-16,-3 4 18 0,0 1 2 15,3 2 4-15,1 0 2 0,3 4 7 0,1 1 6 16,2 0 0-16,-1-1-1 0,3 1-5 0,5-4-3 15,2 3 2-15,0-3-4 0,4 0-5 0,3-4-11 16,4 1-1-16,2-2-6 0,3-3 2 16,2-3 13-16,0-1 2 0,5-3 17 0,-2-4 9 15,1-2 0-15,0-2 1 0,0-3 2 0,0 0 5 16,2-3 4-16,-3-4 8 0,-2-2-1 16,2-2-1-16,-3-2-2 0,1-3-2 0,0-1-12 15,-1-1-7-15,2-5-5 0,-1 2-11 0,-5-1 2 16,-3 2 1-16,0 1 7 0,-6 1 18 0,-5 6 11 15,0 2 6-15,0 3-8 0,-6 2-18 16,-2 3-18-16,-4 2-18 0,-1 0-7 0,-2 2 0 16,-3 6 4-16,-3 3 6 0,0 6 11 0,3 1 1 15,-2 2 6-15,5 2 1 0,0 0-7 0,4 0-1 16,3 2-7-16,5 0-12 0,3 0-27 0,0-1-17 16,7 1-32-16,5-2-38 0,0 0-57 0,5-4-111 15,-2 0-121-15,-1-7-24 0,-5-4-294 0</inkml:trace>
  <inkml:trace contextRef="#ctx0" brushRef="#br0" timeOffset="66833.84">19799 4476 2383 0,'0'0'-3'0,"0"0"13"0,0 0 21 15,0 0 15-15,0 0-22 0,0 0-28 0,0 0 9 16,0 0 20-16,0 0 20 0,0 0 5 16,0 0 4-16,97-134-4 0,-77 114-9 0,-6-2-4 15,2 4-7-15,-5 2 1 0,-2 2 6 0,-5 3 11 16,-2 5 6-16,2 3 2 0,-4 3-4 0,0 0-18 16,0 0-16-16,-4 0-22 0,2 3-20 0,0 1-20 15,-1 0-21-15,-3 6 0 0,2 1-4 0,-3 5 11 16,-2 0 12-16,3 5-2 0,1-1 5 0,1-2-9 15,2 2-19-15,2-4-31 0,3 0-50 16,5-2-57-16,4 0-115 0,2-3-96 0,-2-4-27 16,-2-2-464-16</inkml:trace>
  <inkml:trace contextRef="#ctx0" brushRef="#br0" timeOffset="67014.89">20170 4019 2438 0,'0'0'33'0,"0"0"19"16,0 0-12-16,0 0-35 0,0 0-74 0,0 0-126 16,0 0-164-16,0 0-18 0,0 0 61 15,0 0 81-15,0 0 131 0,0 0-3 0,0 0-48 16,0 0 10-16,2 107 24 0,2-78 28 0,1 1 9 16,-4 1-94-16,0-9 148 0,-1-7 30 0</inkml:trace>
  <inkml:trace contextRef="#ctx0" brushRef="#br0" timeOffset="67666.28">20161 4420 0 0,'0'0'187'0,"0"0"28"0,0 0 15 0,0 0 25 16,0 0-3-16,0 0-36 0,0 0-33 0,0 0-23 16,0 0-26-16,0 0-19 0,0 0-24 0,0 0-32 15,0 0-21-15,0 0-20 0,93-118-14 16,-73 94-2-16,-1 5-5 0,-3 2 1 0,0 5-4 16,-5 4-11-16,-2 3-7 0,-2 3-14 15,-3 2-10-15,4 0-11 0,-5 3 2 0,3 4 6 16,-3 3 10-16,0 4 22 0,0 1 8 0,-3 4 10 15,1 3 2-15,-1-3 1 0,0 2 0 0,0-2-2 16,0-1-1-16,1-3-6 0,1-2 6 0,2 1-2 16,-2-4 3-16,2-3 4 0,-2-3 2 15,2 0 9-15,-1-3 18 0,-1-1 33 0,-1 0 27 16,4 0 35-16,-2-4 19 0,4-3-11 0,1-2-20 16,4-4-37-16,2 0-32 0,-3-2-21 0,4-3-4 15,-2 2-8-15,-2-2-5 0,1 1-1 16,3-2-6-16,-4 3-4 0,0 2-1 0,-2 2 0 0,1 2-6 15,-5 3-1-15,4 1-10 0,-3 3-17 0,-3 2-19 16,-1 0-22-16,0 1-5 0,-1 0 6 16,0 3 12-16,1 3 11 0,0 3-3 0,0 1-1 15,-2 4 5-15,1-2 16 0,1 2 13 16,0 1 8-16,0 1-2 0,1-1-3 16,2-1-5-16,0 1-11 0,4-1 1 0,3 2 3 0,4-3 4 15,-2 0 4-15,3-2 9 0,3-2-3 0,2-1 9 16,-1-3 13-16,0-1 7 0,5-3 18 15,-4-1 8-15,-2 0 9 0,3-2 3 0,-2-4 2 16,-3-2 2-16,3-1 13 0,-3 0 9 0,-4-3 10 16,0 0 7-16,-1 0-8 0,-1-2-16 0,0-3-11 15,-3 0-18-15,-1-1-9 0,-2-1-9 16,1-1-8-16,-4 0-7 0,-2-1-5 0,-1 3 4 16,0 2-5-16,-3 4 4 0,-2 0 0 0,-3 4 1 15,-1 4-1-15,1 2-12 0,-3 2-8 0,1 0-15 16,0 1-13-16,-1 5-8 0,1 3-16 0,1 3-6 15,-2 1 2-15,4 1 11 0,0 5 12 16,1-2 13-16,-1 3 7 0,3 0 6 0,2 1 7 16,1 0 0-16,1 1-2 0,0-4-9 0,4 0-13 15,6 2-9-15,3-3-7 0,3-2 4 0,1 0 9 16,5-1 13-16,2-1 12 0,2-4 8 16,1-2 9-16,2-1-1 0,3-3-14 15,3-2-33-15,1-1-50 0,0 0-51 0,0-1-68 16,0 1-45-16,1-3 22 0,-12-1 34 0,-7 3-199 0</inkml:trace>
  <inkml:trace contextRef="#ctx0" brushRef="#br0" timeOffset="68941.17">21747 4371 2747 0,'0'0'3'0,"0"0"9"16,0 0 33-16,0 0-3 0,0 0-34 0,0 0-4 15,0 0 5-15,0 0 5 0,0 0 2 0,40-119 3 16,-40 110-9-16,0 2-11 0,-7 1-17 0,-3 0-18 16,-2 3-15-16,-5 0-15 0,-1 3-3 15,-8 0-2-15,-2 3 6 0,-3 4 11 16,1 0 4-16,0 4 7 0,3 0 1 0,0 1-4 15,6 0 0-15,1-1-4 0,5-1-10 0,5-1-24 16,3 2-33-16,5-3-39 0,2 0-25 0,1-2-4 16,8-1 39-16,2 0 67 0,5-2 62 0,5-1 57 15,2-2 27-15,3 0-14 0,-1-2-10 0,1-1-15 16,0-2-13-16,-2 2 7 0,-1 0 2 16,0 1-3-16,-3 0-6 0,-4 2-8 0,0 0-1 15,-3 3-4-15,-1 3 1 0,0 2 11 0,-2 4 6 16,0 3 11-16,-1 4 6 0,0 2-8 0,-3 4 0 15,1 1-3-15,-2 4-7 0,-2 1 1 16,-2 2-7-16,-1 1-2 0,0 1 1 0,0 1-2 16,-1 0-1-16,-3-2 1 0,-1-2 3 15,-1-2 8-15,0-2 7 0,-3-1 5 0,-1-6 7 0,-1 0 16 16,1-2 9-16,-4-2 8 0,1-5 0 0,-4 0-9 16,1-5-9-16,-1-2-5 0,1-3-10 15,-3-2-12-15,-2 0-10 0,2-6-1 16,-1-3 0-16,4-4 5 0,-1-2 3 0,6-1-16 15,-1-2-17-15,4-1-34 0,4-2-31 0,2 0-32 16,2-3-24-16,8-2-5 0,7 1-10 0,1-4-3 16,9 0-6-16,2-1-4 0,8 3 4 0,0-1-3 15,6 3-18-15,0 0-12 0,4 1-1 0,1 0 34 16,2 1 55-16,0 1 48 0,-3 2 33 0,1 0 19 16,-6 3 31-16,-5 1 54 0,2-3 56 15,-7 3 50-15,-5-1 25 0,0-1-7 0,-4 0-14 16,-5 2-23-16,-1-1-19 0,-8 1-4 0,-2 2 4 15,-5 0-5-15,-2 3-24 0,-8 0-50 16,-6 3-54-16,-3 1-33 0,-5 3-6 0,-3 1 7 16,-3 3 7-16,1 0 9 0,-2 3-5 0,4 2-1 15,1 6 0-15,2-2-13 0,2 3-4 0,2 1-7 16,5 1-10-16,2-2-18 0,6 0-32 16,4 0-20-16,3-1-6 0,-1 1 11 0,10-1 25 15,3 0 33-15,2-4 20 0,4 0 16 0,3-2 13 16,0-3-7-16,2-2 3 0,1 0 1 15,-2-1 4-15,0-3 6 0,-1-2-3 0,0-3 5 16,-1 1-2-16,0 0-3 0,-4 0-3 0,-1 1-2 16,0 0-4-16,-3 1-1 0,-2 1-3 0,-3 3-16 15,-1 1-21-15,-2 1-36 0,-1 0-28 0,1 0-17 16,-4 4 4-16,2 2 23 0,1 2 19 0,-2-1 32 16,0 1 14-16,1 2 11 0,0-2 12 15,2 1 0-15,0-1 5 0,1 1 0 0,2-1 9 16,2 0 2-16,1-2 13 0,1-1 16 0,-1-1 9 15,4-1 18-15,2-2 11 0,-1-1 8 0,2 0 18 16,2-6 18-16,-2-1 0 0,2-2-10 16,0-2-16-16,-1-1-29 0,1-1-15 0,-3-3-9 15,2 0-10-15,-1-4-7 0,2-1-5 0,-2-4-10 16,2-3-10-16,-2-1-9 0,-1-2-13 16,1-3-9-16,-6 1-14 0,-2-1-1 0,-2 0-2 0,-6 1 2 15,-1 3 10-15,-3 1 11 0,-6 6 3 16,-2 4 13-16,-5 5 12 0,-2 4-27 0,-3 7-21 15,-1 3-24-15,-1 4-20 0,-2 10 22 16,1 4 22-16,1 7 21 0,3 1 17 0,1 5 0 16,7 3 7-16,-2 0-4 0,8 3-6 0,3-3-8 15,3 2 0-15,4-2-3 0,7-1-7 0,7-2 9 16,-1-2-2-16,6-3-2 0,-2-2 12 0,4-4 5 16,1-3 2-16,-4-4 15 0,2-4 12 15,1-2 5-15,-4-4 17 0,-1-3 12 16,0 0 13-16,-1-4 17 0,-2-3 10 0,1-2 0 0,-1-3-11 15,-1-2-13-15,0-1-16 0,3-3-12 0,-4-4-13 16,1 1-12-16,2-4-6 0,-2 3-4 16,-1 3 9-16,-3 0 8 0,-1 4 16 0,-3 4 19 15,-4 4 8-15,-2 3 5 0,-2 1-9 0,0 3-17 16,0 0-35-16,0 0-21 0,-4 0-27 0,2 5-8 16,-5 2 14-16,1 2 8 0,-3 5 14 15,0 2 5-15,0 0 1 0,3 1-8 0,1-1-4 16,2 3-8-16,2-3-13 0,1 0-10 0,1 0-43 15,3-3-64-15,5-1-84 0,1-3-113 16,2 0-102-16,-2-4-7 0,0-2-396 0</inkml:trace>
  <inkml:trace contextRef="#ctx0" brushRef="#br0" timeOffset="69074.09">23197 3920 2628 0,'0'0'12'15,"0"0"-25"-15,0 0 9 0,0 0-35 0,0 0-155 16,0 0-190-16,0 0-121 0,0 0-49 0,0 0-393 0</inkml:trace>
  <inkml:trace contextRef="#ctx0" brushRef="#br0" timeOffset="70356">23269 4334 2493 0,'0'0'28'0,"0"0"28"0,0 0 42 15,0 0-19-15,0 0-42 0,100-123-17 0,-74 96-9 16,-1-1-9-16,2-2-2 0,-2-1-6 0,0-2-5 16,-1-3-10-16,-1-1-13 0,-4-4-7 0,-2-2-12 15,1 2-10-15,-7 2-5 0,-1 2 8 0,-3 5 25 16,-4 5 18-16,-3 8 15 0,0 4-2 15,-1 5-19-15,-7 8-48 0,2 2-72 0,-3 7-11 16,-6 10 9-16,-2 6 54 0,-3 9 76 0,-1 3 11 16,1 6 8-16,1 3 2 0,3 2-1 0,0 0 4 15,6-2-7-15,2 0-6 0,4 0-3 16,4-3-2-16,0-1-1 0,6 0-2 0,2-3-3 16,1-5-3-16,1-1 1 0,-1-8 7 15,-3-4 6-15,0-4 6 0,-3-4 6 0,-1-6 23 16,-2-2 76-16,0-3 72 0,0 0 42 0,0-4-26 15,-5-4-78-15,-1-6-78 0,-4-1-50 0,-2-2 1 16,-1-3-3-16,-2 0-1 0,4-1 6 0,1 3 2 16,0-1 4-16,4 4 10 0,1 3-6 15,1 0-7-15,2 4-12 0,0 1-25 0,2 1-22 16,0 4-31-16,5-2-18 0,3 3-3 0,4 0 5 16,2 0 4-16,7 1-5 0,2 0-2 0,3 0 2 15,0 1 9-15,0 2 9 0,2 0 10 0,-3-2 10 16,3 1 21-16,-2-2 24 0,3 0 19 15,-1 0 17-15,1 0 14 0,1 0 28 0,-1-4 29 16,-3-1 34-16,-1 0 35 0,-4-2 12 0,-2-1 5 16,-4-1-7-16,1 0-19 0,-5 1-10 0,-1 0-12 15,-5 1-10-15,-1 2-13 0,-4-2-10 16,0 1-25-16,-6 1-27 0,-1 1-33 0,-5-1-39 16,-3 4-19-16,-4 2-14 0,-3-1 10 0,-5 3 7 15,1 6 10-15,-1 1 9 0,-2 1-3 16,2 4 8-16,2 0 8 0,5 2 5 0,0-2 0 15,3 2-10-15,9-1-12 0,2 0-7 0,6 0 1 16,0-2 3-16,0-1 1 0,8-4 5 0,0 0 22 16,5-4 36-16,-1-2 33 0,8-2 22 15,-2-1-6-15,3-1-8 0,1-6-5 0,-3-1 1 16,0-1 7-16,-1-3-2 0,-2 1-12 0,1-3-10 16,-3-1-11-16,4 1-10 0,-5-2-4 0,3 1-5 15,-5 3-8-15,0 1 0 0,-1 2-3 16,-4 3 1-16,-1 1-5 0,-4 4-9 0,-1 0-24 0,0 1-39 15,0 0-32-15,0 4-2 0,0 2 23 0,0 6 38 16,-1 0 40-16,-1 2 8 0,-1 1 6 16,2 3 0-16,-2-1-1 0,3-1 2 0,0 1-3 15,0 0 1-15,4-3 1 0,1 0 2 0,2-1 3 16,1-1 5-16,-2-3 14 0,3-3 12 16,-1-1 18-16,1-3 20 0,3-1 12 0,-1-1 11 15,2 0-6-15,1-2-12 0,3-5-18 0,-1 1-9 16,-1-6-6-16,1 2-9 0,3-3-8 15,-4-1-14-15,4-4-8 0,2-1-6 0,-1-3 1 16,3-2-7-16,2-4-3 0,-3 0-4 0,6-5-10 16,-5-1-9-16,6-4-7 0,-3-2-8 0,2-2-13 15,0 0-5-15,-3-1 0 0,-5 3 5 16,-3 4 23-16,-6 6 23 0,-2 5 18 0,-8 6 20 16,-1 5 3-16,0 5-7 0,-1 2-21 0,-5 4-41 15,0 3-33-15,-3 0-14 0,-2 11 1 0,-7 2 24 16,2 5 25-16,0 4 18 0,-3 2 17 0,6 5 4 15,-1-1 12-15,4 6 0 0,3-2 0 0,2 4 2 16,3-2-11-16,2 0 0 0,1 1-2 16,7-3 0-16,0 2-1 0,4-3 1 0,-1-2 0 15,7-2 1-15,-4 1 5 0,5-5-1 0,-1-2 5 16,2-5-6-16,-2-3 8 0,2-3 3 16,1-3 2-16,-3-2 16 0,1-2-2 0,1-2 7 15,-1-1 10-15,-1-2 5 0,-2-5 4 16,2-4-4-16,1-3-10 0,-2 0-19 0,1-5-6 0,-2-3-12 15,3-1-6-15,-3-3-4 0,-1 2-12 16,-4-2-10-16,-2 2-7 0,0 3 2 0,-7 2-3 16,-2 4 11-16,0 3 6 0,-1 3-1 0,-6 3 0 15,-1 3-5-15,-2 3-12 0,-2 0-16 16,-1 5 2-16,-2 4 5 0,-2 5 13 0,-1 3 13 16,1 1 10-16,1 2 5 0,3 3 1 0,2-1 8 15,3 0-8-15,1 3-1 0,2-2-2 0,4 2-12 16,1-2 6-16,1 1-4 0,4-3 1 15,6 0 3-15,-1-1-12 0,4-1-4 0,2-3 3 16,3-1-1-16,3-1 2 0,3-3-6 0,1-1-35 16,3-3-39-16,-1-2-85 0,1-2-136 15,-9-1-150-15,-4-1-759 0</inkml:trace>
  <inkml:trace contextRef="#ctx0" brushRef="#br0" timeOffset="70569.11">24315 3870 2019 0,'0'0'29'0,"0"0"-118"16,0 0 135-16,0 0 41 0,0 0-18 0,142 0-27 15,-104-2 1-15,4 1-6 0,2 1-11 0,0 0-8 16,0 0-2-16,3 0-11 0,-5 0-1 0,3 0-1 15,-3 0-21-15,-2-1-59 0,-4-1-160 16,-9 1-257-16,-10-2-896 0</inkml:trace>
  <inkml:trace contextRef="#ctx0" brushRef="#br0" timeOffset="71880.5">18061 5473 2244 0,'0'0'-30'16,"0"0"-1"-16,0 0 9 0,0 0 24 16,0 0-1-16,0 0 9 0,0 0 13 0,0 0 5 15,0 0 1-15,0 0-1 0,0 0-2 0,88 122 2 16,-66-106 2-16,6-1 6 0,-1 1 2 16,0-3-2-16,2-2 1 0,1-2-5 0,0 0-1 15,1-4-1-15,0-1 0 0,0-4-4 0,1 0-2 16,-1-2-3-16,-1-7-4 0,-1 0-1 0,-6-3-3 15,1-1 0-15,-9-2 0 0,2 0 4 16,-5-2 0-16,-2 1-1 0,-4-2 2 0,0 1-2 16,-1 1 0-16,-4 0-1 0,-1 2-2 0,0 1-2 15,-4 1-2-15,0 5-2 0,-3 2-4 16,4 4-8-16,-4 1-14 0,3 5-9 0,-4 6-4 0,-1 6 6 16,3 7 11-16,-2 4 7 0,1 5 9 15,2 4 1-15,-1 5 0 0,5 3 3 16,1 4-5-16,0 1-2 0,0 2-2 0,2-2-1 15,5 2-2-15,2-4 1 0,0 2 1 0,0-3-3 16,3-2 4-16,-1-1-1 0,-3-3 1 0,0-5-3 16,-1-3 5-16,-5-4 0 0,2-5 2 0,-4-2 4 15,0-5 1-15,-6-3 7 0,-2-4 2 0,-3-2 9 16,-1-3-1-16,-7-1 0 0,1-4 1 0,-3 0-3 16,-2-7 5-16,-1-5-2 0,-1-1 5 15,1-4 1-15,-2-2 1 0,4-2 0 0,2-4-4 16,-1-1 2-16,6-1-14 0,1-3 0 0,5-1-7 15,4-2-5-15,2 0 1 0,3 0-2 16,0 0-1-16,6 1-8 0,5 1 2 0,6 2-6 16,2 3-4-16,4 2-2 0,5 2-10 0,2 3-11 15,4 5-20-15,-1-1-25 0,5 4-36 0,1 2-52 16,2 2-75-16,-2 3-147 0,2 4-152 16,-12 0-210-16,-9-1 103 0</inkml:trace>
  <inkml:trace contextRef="#ctx0" brushRef="#br0" timeOffset="72076.78">19061 5883 2138 0,'0'0'313'0,"0"0"-288"16,0 0 28-16,0 0 9 0,0 0-2 0,0 0-16 16,0 0 1-16,0 0 4 0,0 0-1 15,0 0-2-15,-6 121-8 0,7-103-7 0,3 2-11 16,-2-2-5-16,2 0-9 0,1-1-8 0,0-3-13 15,1-2-26-15,-1-1-31 0,3 0-55 0,0-3-75 16,1-1-114-16,0-2-209 0,-4-2-62 16,3-2-519-16</inkml:trace>
  <inkml:trace contextRef="#ctx0" brushRef="#br0" timeOffset="72226.02">19182 5696 2269 0,'0'0'158'0,"0"0"-117"0,0 0 1 16,0 0-10-16,0 0-34 0,0 0-40 0,0 0-26 16,0 0-57-16,0 0-101 0,0 0-125 0,0 0-136 15,0 0 13-15,0 0-293 0</inkml:trace>
  <inkml:trace contextRef="#ctx0" brushRef="#br0" timeOffset="72521.06">19757 5199 2767 0,'0'0'-57'0,"0"0"40"0,0 0 25 0,0 0 37 16,0 0 2-16,0 0-8 0,-122 117 1 0,107-83 8 15,1 1-4-15,4 4-4 0,1 0-6 16,2 2-8-16,1 1-6 0,5-3-3 0,1 0-4 16,0 0-8-16,8-3-3 0,5-1-10 0,4-2-10 15,4-3-9-15,2 0-12 0,-1-7-12 0,6-1-17 16,-5-1-29-16,3-6-45 0,-4-2-71 16,-1-4-133-16,-3-3-221 0,-8-3-838 0</inkml:trace>
  <inkml:trace contextRef="#ctx0" brushRef="#br0" timeOffset="72959.02">20102 5478 2375 0,'0'0'23'0,"0"0"13"0,0 0 17 0,0 0 3 16,0 0-17-16,0 0-15 0,0 0-1 0,0 0 4 15,0 0 1-15,0 0 0 0,0 0-2 0,0 0-2 16,60 131-5-16,-49-109-6 0,1 0-4 15,3 0 0-15,-2-1-6 0,-2-1 1 16,1-2-1-16,2 1-7 0,-4-4 6 0,3-2 0 16,-3-1 0-16,-1-2 3 0,-1-2-1 0,-2-3 4 0,2-4 3 15,-2-1 11-15,-1 0 13 0,1-7 4 16,-1-2 7-16,3-4-1 0,-3-1-8 0,1-4 2 16,-3-4-6-16,4 1-9 0,-3-4-2 0,1-2-4 15,-3-2-10-15,1-1 1 0,1 0-5 16,-2 1-5-16,-1 2 1 0,3 0-5 0,0 5-3 15,-1 4-8-15,-2 4-10 0,4 3-21 0,-1 3-34 16,2 3-57-16,-2 4-95 0,5 1-152 0,-5 0-231 16,1 2-475-16</inkml:trace>
  <inkml:trace contextRef="#ctx0" brushRef="#br0" timeOffset="73330.03">20285 5424 2097 0,'0'0'0'0,"0"0"20"0,0 0 37 0,0 0 36 16,0 0-10-16,0 0-9 0,0 0 4 0,0 0-5 15,57 123-8-15,-43-100-10 0,4-1-6 16,-1-1-10-16,2 2-1 0,-1 0-6 0,1-3-6 15,1 1-3-15,0-4-6 0,-4-1-1 0,0-2-1 16,-3-2 2-16,1-3 0 0,-1 0 1 0,-3-5 7 16,1 0 1-16,-1-3 6 0,-1-1 7 15,0 0 1-15,2-7-2 0,0-1-1 0,0-2-9 16,2-2-3-16,0-3-1 0,-2-2-7 0,1 0-1 16,0-4-8-16,0-2-1 0,-2 0-4 0,3-3-1 15,-3 0 2-15,-4 1-7 0,3-3-2 0,0 3-7 16,-5 1-8-16,-1 1-8 0,-2 4-10 0,-1 5-21 15,0 1-26-15,0 3-45 0,-3 3-67 16,0 3-143-16,1 1-312 0,0 2-845 16</inkml:trace>
  <inkml:trace contextRef="#ctx0" brushRef="#br0" timeOffset="73572.06">21059 5122 2985 0,'0'0'-11'0,"0"0"20"16,0 0 8-16,0 0 11 0,0 0-19 0,0 0-10 16,0 0 6-16,0 0 2 0,0 0 1 0,0 0-2 15,0 0 3-15,0 135-3 0,5-113 2 0,-3 2-4 16,6 0-3-16,-4-2-4 0,1 0-12 0,-1-1-16 15,2 0-29-15,-2-2-32 0,3-1-49 0,-3-2-77 16,1-3-144-16,-2-4-224 0,-1-4-845 0</inkml:trace>
  <inkml:trace contextRef="#ctx0" brushRef="#br0" timeOffset="73790.92">20811 5061 1910 0,'0'0'516'0,"0"0"-503"16,0 0 19-16,0 0 33 0,0 0 11 0,0 0-20 15,0 0-6-15,0 0-8 0,136-15-4 16,-97 15-11-16,1 0-6 0,0 0-6 0,2 1-6 16,-1 1-7-16,2-1-6 0,0 1-20 0,-5 0-32 15,0 0-61-15,-2 2-110 0,-1 0-149 0,-10 0-196 16,-9-2-766-16</inkml:trace>
  <inkml:trace contextRef="#ctx0" brushRef="#br0" timeOffset="74045.13">21737 5395 1446 0,'0'0'544'0,"0"0"-545"0,0 0 57 16,0 0 32-16,0 0-14 0,0 0-28 0,0 0-7 15,-84 121 2-15,67-101-4 0,-2 0-4 0,0 1-1 16,-4-2-7-16,0 1-7 0,-2 0-9 16,1-2-2-16,0-1-6 0,3 0-8 0,1-3-16 15,4-1-25-15,4-2-34 0,2-1-48 0,4 0-60 16,2-4-114-16,0-3-120 0,3-1 5 15,1 0-449-15</inkml:trace>
  <inkml:trace contextRef="#ctx0" brushRef="#br0" timeOffset="74255.92">21452 5419 1949 0,'0'0'145'0,"0"0"-106"16,0 0 36-16,0 0 50 0,0 0 5 15,0 0-13-15,0 0-7 0,0 0-12 0,0 0-20 16,0 0-19-16,0 0-14 0,133 127-15 0,-105-112-12 16,-2 4-6-16,4-3-5 0,0 0-3 0,2-1-3 15,-2 1-6-15,-1 0-16 0,0-4-20 16,-2-1-25-16,-1 0-47 0,-3-2-60 0,0 0-100 0,1 0-223 16,-8-3-98-16,-5-3-666 0</inkml:trace>
  <inkml:trace contextRef="#ctx0" brushRef="#br0" timeOffset="74491.81">22146 5656 2317 0,'0'0'89'0,"0"0"-58"0,0 0 31 16,0 0 28-16,0 0-3 0,0 0-5 15,0 0-6-15,0 0-8 0,0 0-15 0,0 0-14 16,26 131-7-16,-18-111-10 0,0 0-8 0,0 0-4 16,3-1-6-16,-1-1-4 0,0-1-1 0,1-2-5 15,0-2-12-15,1-3-25 0,1 0-43 0,0-4-79 16,-2-1-144-16,0-2-321 0,-5-2-842 0</inkml:trace>
  <inkml:trace contextRef="#ctx0" brushRef="#br0" timeOffset="74673.7">22355 5496 2148 0,'0'0'445'0,"0"0"-385"16,0 0 10-16,0 0 5 0,0 0-28 0,0 0-35 16,0 0-14-16,0 0-11 0,0 0-10 0,0 0-13 15,0 0-35-15,0 0-71 0,0 0-132 16,37 36-246-16,-28-26-136 0,-1-4-464 0</inkml:trace>
  <inkml:trace contextRef="#ctx0" brushRef="#br0" timeOffset="76751.67">23009 5238 1997 0,'0'0'67'0,"0"0"16"15,0 0 3-15,0 0 0 0,0 0-43 16,0 0-16-16,0 0 3 0,0 0 9 0,0 0 2 15,0 0-7-15,0 0-1 0,0 129-4 0,0-105-9 16,1 2-2-16,4 0-5 0,-1-2-8 16,0 1 4-16,2-1-7 0,-2-2-7 0,2-2-7 15,1-1-13-15,1-2-14 0,-1-2-25 0,2 1-31 16,1-3-48-16,-3-2-65 0,1-1-91 0,-1-4-134 16,-1-1-14-16,-3-2-445 0</inkml:trace>
  <inkml:trace contextRef="#ctx0" brushRef="#br0" timeOffset="76967.95">22796 5519 2168 0,'0'0'98'0,"0"0"-129"0,0 0 31 15,0 0 64-15,0 0 14 0,0 0-23 0,0 0-13 0,138-16 5 16,-100 11-4-16,2 0-8 0,4 1-13 15,-3-3-9-15,3 3-5 0,-3-2-7 0,-4 1-3 16,-1 1-12-16,-4 1-23 0,-3 1-32 0,-1-2-59 16,-6 4-112-16,-2 0-170 0,-6 0-114 15,-6 0-695-15</inkml:trace>
  <inkml:trace contextRef="#ctx0" brushRef="#br0" timeOffset="77526.3">23456 4994 2113 0,'0'0'-1'0,"0"0"-34"0,0 0 13 0,0 0 23 16,0 0 25-16,0 0 4 0,0 0 9 0,0 0 0 15,-10 126-7-15,16-98-5 0,0 3-13 16,2-1-3-16,-2 2-3 0,0-3-1 0,1 3 0 16,-4-4 6-16,4 1 8 0,-3-3 3 0,4-1 0 15,-2-1-3-15,0-4-1 0,1-1-5 0,-3-3 1 16,3-3-2-16,-5-5-6 0,1-2 4 0,-1-3 5 15,1-3 10-15,-2 0 10 0,1 0 2 16,2-2-1-16,0-5-10 0,6-1-8 0,-2-3-13 16,3-3-5-16,1 0-7 0,2 0-1 0,3 0-4 15,1 3-3-15,0 1-1 0,0 5-7 0,0 2 5 16,0 3-1-16,-3 0 2 0,1 3 7 16,-2 4-4-16,-3 1 2 0,3 3-2 0,-4 3-3 15,-3 0-2-15,2 2-1 0,-4 0 2 16,-3 0 3-16,-1-1 6 0,-1 0 3 0,0-3 8 15,-3 1 2-15,-4 0 12 0,-1-3 6 0,-2 0 12 16,-2-2 10-16,-1-1 0 0,-3 0 10 0,0-1-4 16,-2-2-5-16,1-2-3 0,-3-2-12 0,4 0-4 15,-3 0-9-15,0-4-2 0,3-1-12 0,1-2-4 16,-1-1-7-16,1-2-6 0,4 0-17 16,1-1-24-16,1-1-22 0,0-1-47 0,5 1-54 15,-3-2-106-15,5-1-248 0,-2 3-43 0,3 4-500 0</inkml:trace>
  <inkml:trace contextRef="#ctx0" brushRef="#br0" timeOffset="77875.95">23761 4782 2167 0,'0'0'-73'0,"0"0"21"16,0 0 20-16,0 0 55 0,0 0 15 0,0 0 17 15,0 0 14-15,0 0 13 0,0 0-2 0,62 125-10 16,-51-90-1-16,0 4-9 0,1 3-13 16,-1 4-3-16,2 2-5 0,-2 3-7 0,-1 1 1 15,2-1-7-15,1 2-8 0,-1 0 0 0,-1-3-3 16,-1-2-1-16,-1-3-4 0,-4-2-3 0,-4-3-2 15,-1-3-5-15,0-2 2 0,-8-2-4 16,-5-1-3-16,1-3-4 0,-7-2-10 16,-2-1-6-16,0-3-12 0,-3-4-15 0,-1 0-22 0,-1-1-28 15,2-3-32-15,2-1-49 0,2 0-93 0,1-5-153 16,8-3-52-16,5-3-557 0</inkml:trace>
  <inkml:trace contextRef="#ctx0" brushRef="#br0" timeOffset="78347.03">24328 5235 2127 0,'0'0'362'0,"0"0"-371"0,0 0 19 0,0 0 28 16,0 0 1-16,0 0-22 0,0 0-15 0,0 0 6 16,0 0 6-16,0 0 0 0,0 0 0 0,0 0 0 15,0 0-4-15,71 41 2 0,-52-27-2 16,4 0-3-16,-2 1-2 0,3 0-2 15,2 2-1-15,-3-2 0 0,5 1-2 0,-6 0 0 0,-1 0-2 16,2-1-2-16,-5 0 4 0,0 0-2 16,-3-2 2-16,-4 1-2 0,-4-4-2 0,-1-1 1 15,-4-2 5-15,-2 1 5 0,-2-1 5 0,-6 0 4 16,0 0-1-16,-2 1 1 0,-3-1-1 0,2 1-1 16,-7-1-4-16,4 1 3 0,-4-1 1 0,2 0-3 15,-6 2 2-15,1-2-4 0,-1 1-5 16,0 0-1-16,-2 0-2 0,-1 2-3 0,5 0-2 15,-3-1-5-15,-1 0-9 0,2 1-12 0,-1 2-15 16,2-1-29-16,-1 1-32 0,2-2-45 16,1 2-65-16,1 0-104 0,6-1-130 0,1-3-18 15,3-3-498-15</inkml:trace>
  <inkml:trace contextRef="#ctx0" brushRef="#br0" timeOffset="78623.75">24799 5767 2363 0,'0'0'-5'0,"0"0"43"0,0 0 33 0,0 0-19 16,0 0-37-16,0 0-13 0,0 0-1 0,0 0 1 15,0 0-1-15,-139 25 0 0,119-15 1 0,-3 1 0 16,0 0 3-16,1 0-1 0,-5 0 3 0,4 0-5 16,-5 1-3-16,1 0-3 0,1 0-5 15,-3-1-15-15,5 2-19 0,-3-2-39 0,6 0-58 16,1 0-78-16,0-1-136 0,8-1-116 16,3-2 16-16,1-2-310 0</inkml:trace>
  <inkml:trace contextRef="#ctx0" brushRef="#br0" timeOffset="79191.92">25026 5575 1273 0,'0'0'715'0,"0"0"-669"0,0 0 26 0,0 0 31 16,0 0 3-16,0 0-38 0,0 0-12 16,0 0-8-16,0 0-5 0,0 0-2 0,0 0-4 15,0 0 0-15,27-131-5 0,-17 115 2 0,-2-1 1 16,3-2 3-16,-4 2 4 0,0 0-4 0,-1-2-5 16,3 1-5-16,-3 0-5 0,-1-4-7 0,3 1 0 15,-4 2-6-15,4-2 0 0,-5 3 0 0,4 2 1 16,-5 5 6-16,1 0-5 0,-1 6 8 0,-1 1-5 15,-1 3-7-15,0 1-3 0,0 0-20 16,0 0-14-16,0 6-6 0,0 4 8 0,0 6 15 16,0 5 16-16,0 4 6 0,-3 6-5 0,0 1-2 15,2 0-1-15,1 4 0 16,0-2-5-16,0 3 4 0,0-1-3 0,1-1 2 16,4-2 2-16,-2-3-5 0,-1 1 0 0,2-5-3 0,-2 1-7 15,-1-1-13-15,-1-3-11 0,1 0-18 16,-1-2-21-16,1-3-21 0,0-1-35 0,0 0-43 15,2-3-79-15,1-1-117 0,-3-2-131 0,1-3-15 16,-2-2-220-16</inkml:trace>
  <inkml:trace contextRef="#ctx0" brushRef="#br0" timeOffset="79402.52">24997 5852 2530 0,'0'0'34'0,"0"0"17"16,0 0 28-16,0 0-6 0,0 0-24 0,0 0-8 16,0 0-3-16,0 0-4 0,0 0-6 0,136-9-2 15,-110 6-8-15,0 2-7 0,3 0-3 0,1-1-6 16,-2 1-5-16,-2 1-9 16,2 0-20-16,-8-1-27 0,4 1-35 0,-3 0-62 0,-4 0-96 15,4 0-174-15,-7 0-180 0,-5 0-776 0</inkml:trace>
  <inkml:trace contextRef="#ctx0" brushRef="#br0" timeOffset="80902.14">18657 7523 2398 0,'0'0'-6'0,"0"0"19"0,0 0 12 16,0 0 4-16,0 0-11 0,0 0-17 0,0 0-13 15,0 0 11-15,0 0 7 0,0 0-1 16,0 0-4-16,0 0-5 0,129-20-8 0,-83 16-21 16,4-2-36-16,1 2-74 0,-1 0-82 0,-2 0-113 15,-5 2-105-15,-12 2 28 0,-12 0-380 0</inkml:trace>
  <inkml:trace contextRef="#ctx0" brushRef="#br0" timeOffset="81106">18696 7670 2491 0,'0'0'-147'16,"0"0"68"-16,0 0 51 0,0 0 95 0,0 0-2 15,0 0-26-15,148-13-10 0,-104 7-3 16,1 1-6-16,2-1-9 0,-2-1-12 0,-4 1-19 16,1-1-40-16,-3 1-74 0,-3 1-105 15,-5 1-184-15,-7 1-63 0,-13 0-645 0</inkml:trace>
  <inkml:trace contextRef="#ctx0" brushRef="#br0" timeOffset="81403.17">19304 7199 2419 0,'0'0'-39'0,"0"0"23"0,0 0 32 16,0 0 36-16,0 0 7 0,0 0-16 16,0 0-5-16,117 59-2 0,-86-39-5 0,1 1-9 15,4 2-3-15,-1 1-5 0,3 0-5 0,0 1-2 16,-5 3-3-16,-2-3-2 0,-3 1-2 15,-7 0 1-15,-5-1 0 0,-4-1-2 0,-8-1 1 0,-4 0-4 16,0-3-4-16,-12 0-4 0,-8-1-8 16,-6-2 2-16,-6 2-3 0,-3-1 0 0,-6-1 3 15,-3 0-8-15,0-1-5 0,1-1-7 0,-4-3-8 16,6 0-8-16,0-2-9 0,1 2-18 16,5-3-29-16,4 0-57 0,3-1-90 0,7 0-121 15,5-3-27-15,10-2-534 0</inkml:trace>
  <inkml:trace contextRef="#ctx0" brushRef="#br0" timeOffset="81844.39">18546 7417 1345 0,'0'0'258'16,"0"0"-276"-16,0 0 59 0,0 0 31 0,-143 25 10 16,116-14-5-16,2-1-12 0,-1 2 0 0,4 1 1 15,-2-1 0-15,0-1-4 0,1 2-4 0,3 1 3 16,-1 1 0-16,1-1 3 0,4 0-5 0,3 0-8 16,3-1-6-16,6 3-12 0,2-1-4 15,2 2-9-15,4 1-3 0,8 1-2 0,6 2-5 16,3 0-3-16,7 0-2 0,2 0-4 0,3-2-3 15,4-1-5-15,-2 0-11 0,5-1-21 0,2-1-33 16,-1 0-53-16,0-2-75 0,5-1-109 16,-5 1-197-16,-10-4-234 0,-10-3 41 0</inkml:trace>
  <inkml:trace contextRef="#ctx0" brushRef="#br0" timeOffset="82693.5">19153 5710 1255 0,'0'0'105'0,"0"0"-32"0,0 0 23 16,0 0-1-16,0 0-25 0,0 0-47 0,0 0-12 16,0 0 8-16,0 0 6 15,0 0 1-15,0 0-2 0,0 0-1 0,0 0-3 0,0 0-1 16,55-16-6-16,-47 16-4 0,-4 0 1 0,2 0 0 15,-4 1 5-15,-1 0 11 0,0 2 20 0,-1-2 27 16,0-1 24-16,0 1-1 0,-1-1-15 16,-2 0-27-16,-5 0-27 0,5 0-11 0,-4 0-5 15,2-1 3-15,-2-1 2 0,0-1 2 0,1 1 5 16,0-2 0-16,4 2-1 0,-1-1 0 0,0-1-5 16,2 1-5-16,1-1-7 0,0 1-7 15,0 0-6-15,4 1-2 0,0 0 0 0,-1 0-1 16,3 1 3-16,3 0-1 0,-4 1 0 0,2 0 1 15,0 0 3-15,-3 0-4 0,3 0 2 0,-3 2-1 16,-2 1-4-16,2 1 0 0,-2 0-1 16,-1-1 1-16,-1 1 1 0,0-1 6 0,0 3 2 15,0-2 2-15,-2 0 8 0,-4 0 1 0,3-1 3 16,-6 0 0-16,2-1 0 0,1-1-3 0,-2-1-2 16,-4 0 1-16,3 0-5 0,1 0 3 15,-1 0-2-15,3-1-2 0,0-3 0 0,2 2-6 16,-1 0-5-16,4-2-10 0,-1 1-9 0,1 1-18 15,-4-1-31-15,3 2-51 0,2 1-126 0,0 0-225 16,-1 0-32-16,1 0-471 0</inkml:trace>
  <inkml:trace contextRef="#ctx0" brushRef="#br0" timeOffset="83759.53">22233 5760 940 0,'0'0'96'0,"0"0"13"16,0 0 30-16,0 0 8 0,0 0-31 0,0 0-41 15,0 0-3-15,0 0-1 0,0 0-4 16,0 0-4-16,0 0-8 0,0 0 2 0,0 0 0 16,0 0 1-16,5-19 1 0,-5 24-8 0,0 1-8 15,2-1-3-15,0 2-8 0,-2 0-4 0,1 2-1 16,-1-1-5-16,1 0-2 0,0 2-2 15,1-1-4-15,-1 0-4 0,2-1-3 0,0 2-3 16,0-3-3-16,-1 1-4 0,2-1-1 0,0-1-5 16,-2 1-2-16,3-1-8 0,-1 0-9 0,3-1-17 15,0 0-23-15,-1 0-34 0,4-1-56 0,0 2-63 16,-2-4-117-16,1 0-85 0,-3 1 17 16,-1-3-257-16</inkml:trace>
  <inkml:trace contextRef="#ctx0" brushRef="#br0" timeOffset="84039.02">22308 5526 1864 0,'0'0'35'0,"0"0"-24"15,0 0 27-15,0 0 9 0,0 0-2 16,0 0-24-16,0 0-4 0,0 0 9 0,0 0 10 15,0 0 4-15,0 0 0 0,0 0-5 0,0 0-8 16,54-54-6-16,-54 54 2 0,0 0 9 0,0 2 2 16,0 1 6-16,-1-1-1 0,-2 0-9 0,-1 1-3 15,-2-1-9-15,1 0-10 0,-2 2-2 16,-1-3-2-16,-2 2-3 0,0-1 1 0,0-1-2 16,4 2-4-16,-1-2-9 0,2 0-20 0,3 0-36 15,-1 0-64-15,2 0-89 0,1 1-120 0,0 0-126 16,0-1 14-16,2 0-375 0</inkml:trace>
  <inkml:trace contextRef="#ctx0" brushRef="#br0" timeOffset="94192.98">20264 7523 1501 0,'0'0'70'0,"0"0"8"0,0 0 29 0,0 0 19 16,0 0-10-16,0 0-33 0,0 0-17 15,0 0-10-15,0 0-13 0,0 0-8 0,0 0-3 16,0 0-1-16,0-94-2 0,10 82 1 0,-1 1-1 15,0-3-2-15,3 1-2 0,-1 1-5 0,-1 0 0 16,4 0-8-16,-1 2 2 0,1 1-5 0,-1 3-3 16,0 2 1-16,0 1-4 0,-2 3-3 0,0 0-2 15,-1 2 0-15,1 3-3 0,-1 4 1 0,-2 2 1 16,-1 4-1-16,-3 0 5 0,-1 0-1 16,0 3-1-16,-2 2 2 0,0-2-4 0,-1-1 1 15,0-1 0-15,0 2-2 0,0-6 2 0,0 1 2 16,0-4 0-16,0 0 3 0,0-3 1 0,-1-1 3 15,0-2 6-15,1-1 3 0,0-2 15 16,0 0 15-16,0 0 11 0,0-3 1 0,0-4-14 16,0-1-18-16,2-5-15 0,1-1-4 0,1-1-3 15,2-4 3-15,1 1-3 0,-1-2-4 16,5-2 2-16,-1 1-2 0,3 0 1 0,1-2-1 16,2 2-2-16,-1 3-3 0,1 2-2 0,-1 3 3 15,2 4-3-15,-2 4-2 0,1 2-1 16,1 3-2-16,-3 1-3 0,0 5 0 0,1 5-2 15,-2 1-2-15,-3 6 1 0,-2 0 1 0,-2 1 3 16,0 1 1-16,-3 2 1 0,-2-2-1 0,1 1 0 16,-2-1 3-16,0-1 0 0,0-2 4 15,0-1 2-15,0-1-1 0,-5-1 5 0,4-4 0 16,-1 0 2-16,-2-3 7 0,0-2 7 0,0-2 6 0,3-2 9 16,-4-1 4-16,4 0-2 0,-1-1-1 15,1-3-4-15,0-2-6 0,-1-2-6 0,2-1-4 16,0-1-5-16,0-2-3 0,2-3-1 0,2 1-2 15,2-1-1-15,3-1-1 0,1-3 1 16,3 4-3-16,1-2 3 0,4 2 1 0,-3 0-2 16,1 2 1-16,1 1-2 0,-2 2-4 15,2 3 3-15,-4 1 2 0,4 2 1 0,-5 4 1 16,6-2-5-16,-4 2-3 0,-3 0-3 0,2 2 1 16,0 5-2-16,-3 2-1 0,1 0-2 0,-2 0-2 15,-4 2 0-15,3-1 5 0,-4 0-2 0,0 0 2 16,-2 3 4-16,-1 0-1 0,-1-1 5 15,0 0 1-15,0 1-2 0,0-1-2 0,0 1 3 16,0-2 1-16,0 0 0 0,0-1 2 0,0-2-3 16,0-1-2-16,0-1-2 0,0 0 2 0,3-1-1 15,4-4 2-15,-2-1 7 0,4 0 2 0,0 0 3 16,6-7 4-16,-2-1-3 0,4-2-2 16,-1 0-2-16,3-2-4 0,2 0 1 0,-2-3 2 15,2 0-1-15,-1 0 3 0,-2 0-1 0,-2 0 1 16,0 0 2-16,1 1-2 0,-3-1 1 0,2-2-2 15,-3 1-3-15,1-1 2 0,-1 3 0 0,-3-1 1 16,-4 3 3-16,0 3 3 0,-4 2 8 16,-2 4 4-16,0 1-2 0,0 2-6 0,-5 0-13 15,-1 3-6-15,-3 6-2 0,-1 4 3 16,-3 4 3-16,2 2-1 0,-1 0 2 0,0 2-1 16,4-1-2-16,1 0 2 0,2 0-4 0,2-1 0 15,3-1 1-15,0-1-3 0,3-2-3 0,4-2-11 16,4-1-10-16,2-3-17 0,3-2-19 0,4-2-42 15,3-3-80-15,1-2-102 0,1 0-205 16,-4-2-57-16,-8-2-511 0</inkml:trace>
  <inkml:trace contextRef="#ctx0" brushRef="#br0" timeOffset="94342.98">21507 6940 2415 0,'0'0'89'0,"0"0"-61"0,0 0 3 0,0 0-2 16,0 0-17-16,0 0-54 0,0 0-33 0,0 0-47 16,0 0-83-16,0 0-135 0,0 0-161 15,0 0-818-15</inkml:trace>
  <inkml:trace contextRef="#ctx0" brushRef="#br0" timeOffset="95409.35">21636 7565 287 0,'0'0'76'15,"0"0"35"-15,0 0 33 0,0 0 29 0,0 0-1 16,0 0-5-16,0 0-7 0,0 0-23 0,0 0-39 16,0 0-20-16,0 0-15 0,0 0-5 0,0 0 3 15,0 0 3-15,-3-108 1 0,14 94-8 16,2 1-4-16,3-2-11 0,1 0-9 16,0-2 1-16,0 5 3 0,-2 1 4 0,2 0 4 15,-5 2 2-15,2 1-10 0,-2 3-10 0,-1 2-10 16,0 1-13-16,0 2-4 0,-2 0-4 0,1 5 0 15,-3 1-4-15,1 3 5 0,-3 1-3 0,1 1-1 16,-2 2 5-16,-2 1-4 0,0 3 3 0,-2 0 0 16,0-1 2-16,0 0-2 0,0 0 0 15,0 0 2-15,0-4-3 0,0-2 4 0,0 0-1 16,0-3-1-16,0-2 5 0,0-1-3 0,0-2 8 16,0-2 17-16,2 0 17 0,1 0 13 0,0-5 2 15,0-1-12-15,3-4-13 0,3-1-7 16,-3-3-1-16,2-3 1 0,2 0-5 0,0-2-1 15,0-2-8-15,2-1-4 0,4 1-1 16,-1-4-4-16,2 1-1 0,1 1-5 0,0 1 1 16,0 4-4-16,-1 3 4 0,-1 3 1 0,-3 4-3 0,-1 2 1 15,-2 4-5-15,-1 2-2 0,-3 0-3 16,3 6-2-16,-4 4-2 0,0 3-1 16,-1 2 3-16,-2 2 2 0,-1 3 5 0,-1 1 1 15,-1-2 2-15,2 2-4 0,1-1 1 0,-2 0 0 16,7-1-2-16,-3-2 1 0,0-1-3 15,0-2 0-15,2-1 0 0,1-3 4 0,-2-2 0 0,1-3 4 16,2-1 7-16,-1-3 3 0,2-1 8 0,0 0 2 16,2-3-3-16,2-4 2 0,-1-1-4 15,2-2 0-15,1-2 1 0,-2-2-4 0,4 0 3 16,-5 0 1-16,3-2 1 0,-3 1 4 0,2-2 2 16,-4 1-2-16,0-1-1 0,1-2-4 0,-1 1 0 15,0 1-3-15,0-1 0 0,-5 1-1 16,0 5 2-16,-2 0 5 0,0 4 5 0,-2 2 6 15,-1 1 1-15,0 4-5 0,0 1-8 0,0 0-14 16,0 1-3-16,-4 6-1 0,1 4 4 0,-5 3 4 16,1 3 1-16,-1 0 1 0,1 2-3 15,3-2 2-15,-1 2-4 0,4-1 1 0,1-2 2 16,0 0-2-16,1 0-2 0,5-2-3 0,2-1-7 16,3-2-8-16,3-1-12 0,1-2-25 15,2-3-49-15,3-2-112 0,-1-3-240 0,-3 0-232 16,-7 0-557-16</inkml:trace>
  <inkml:trace contextRef="#ctx0" brushRef="#br0" timeOffset="95555.08">22630 6918 2229 0,'0'0'242'0,"0"0"-224"0,0 0-5 16,0 0-13-16,0 0-38 0,0 0-35 0,0 0-57 15,0 0-103-15,0 0-190 0,0 0-86 0,0 0-587 0</inkml:trace>
  <inkml:trace contextRef="#ctx0" brushRef="#br0" timeOffset="96393.33">22613 7372 1918 0,'0'0'194'0,"0"0"-111"0,0 0 29 0,0 0-8 16,0 0-38-16,0 0-24 0,0 0-12 0,0 0-6 16,67-120-7-16,-46 104-12 0,3 2-5 0,-2 1-4 15,-1 3-1-15,-4 1 0 0,0 4 0 16,-6 2-2-16,-3 3-4 0,-2 0-8 0,-2 3-3 16,-2 4-2-16,-2 2 1 0,0 2 11 0,-2 4 5 15,-4 3 5-15,-1 0 5 0,1 0-3 0,0 3-3 16,1-3 1-16,0-2 0 0,1 0 0 15,4-1 2-15,0-4-1 0,0-1-1 0,0-2 0 16,2-2 3-16,1-2 7 0,1-3 10 0,0-1 17 16,2 0 6-16,-1-6 1 0,2-2-5 15,3-3-8-15,-1-1 0 0,0-3-1 0,-1 0-1 16,2 0-2-16,-2-2 0 0,1-2-3 0,1 1-5 16,-3 1-4-16,2-3-7 0,2 4-3 0,-1 0-3 15,0 1-2-15,0 3-2 0,-1 1-1 16,-2 4-2-16,1 1-3 0,-2 4-5 15,-1 2-7-15,-2 0-6 0,1 4-4 0,-3 4 2 0,1 2 5 16,-2 4 7-16,0 0 6 0,-4 1 3 0,0 2 1 16,2 1 1-16,-2-1 3 0,-1-1-1 0,4 1 0 15,1-3 3-15,0-1-4 0,0-3 3 0,1 0-1 16,5-3-2-16,-2-2 3 0,2 0 2 16,2-3 8-16,1-2 8 0,0 0 9 0,1-2 0 15,3-4-1-15,-3-2-1 0,0-1-3 0,1-2 1 16,-2 0 1-16,-2-1 0 0,2-2-3 0,-2 0 0 15,-1 0-5-15,2-2-5 0,2 2-1 16,-1 0-4-16,-2 3-2 0,-1 1-1 0,3-1 0 16,-3 3-3-16,0 3 1 0,0 1-1 0,-3 3-4 15,1 1-3-15,-1 0-5 0,-2 0-6 0,1 4-1 16,-1 3 6-16,3 2 1 0,-5 3 6 16,1 0 3-16,0 1-3 0,0 1 2 0,-3-1-1 15,2 1 1-15,1-2-2 0,0 0 2 16,0-2-1-16,1-2-3 0,4-1 3 0,-2-2-1 15,3-1 0-15,0-2 3 0,2-1 5 0,2-1 4 16,-1 0 4-16,1-2 4 0,2-3-3 0,-2-3 5 16,2-2-2-16,1 0 2 0,-3-2 2 15,0-2 0-15,1 1 0 0,0 0-6 0,0-2 4 0,-1 0-2 16,0 2-3-16,3-2 3 0,-2-1-6 16,2 0-1-16,0 0 1 0,0 2-1 0,-1 2-1 15,-2 2 2-15,-1 3 1 0,-4 0 3 0,0 5 1 16,-3-1-2-16,-2 3-2 0,0 0-5 0,0 3 4 15,0 5 4-15,-6 0 2 0,1 5 6 16,-4 1-4-16,3 2 0 0,0 2-2 0,0 0-1 16,2 0-5-16,0-1 2 0,3 2-5 0,1-2-1 15,0 0 0-15,2-2-3 0,5 2-1 16,2-5-7-16,3-1-9 0,3-2-26 0,-1-2-52 16,4-3-97-16,-2-3-191 0,-2 1-237 0,-5-2-835 0</inkml:trace>
  <inkml:trace contextRef="#ctx0" brushRef="#br0" timeOffset="96535.93">23574 6814 2443 0,'0'0'2'0,"0"0"13"16,0 0-6-16,0 0-15 0,0 0-22 15,0 0-31-15,0 0-62 0,0 0-106 0,0 0-188 16,0 0-87-16,0 0-609 0</inkml:trace>
  <inkml:trace contextRef="#ctx0" brushRef="#br0" timeOffset="97758.9">23639 7147 1676 0,'0'0'224'0,"0"0"-53"0,0 0 26 0,0 0-38 0,0 0-65 16,0 0-36-16,123-83-16 0,-94 70-11 0,-3 2-6 15,0 3 5-15,-2 1-3 0,-2 3 3 16,0 3-5-16,-5 1-7 0,-1 1-5 0,-4 6-7 16,-3 2-4-16,1 3-5 0,-6 2 2 0,-1 4-4 15,-3 0 2-15,0 3 4 0,-6 4-2 0,0-2 1 16,-4 4 2-16,-1 0-2 0,0 1-1 16,-2 0 2-16,3 0-3 0,1-3-2 0,1 1 1 15,3-3-3-15,-1 1 1 0,4-3 1 0,2-1-4 16,0-2-2-16,6 0-2 0,1-4-1 0,6-2-2 15,-1-2 1-15,-1-2 2 0,3-3-2 16,-4-3 3-16,1-2 2 0,-1 0-2 0,-4-3-3 0,1-5-10 16,-5-4-22-16,-2-1-22 0,0 0-31 15,-2-5-40-15,-6 1-35 0,-3-1-25 0,-7-2-10 16,3-2 10-16,-3 2 24 0,-1-1 31 0,1 0 38 16,0 2 47-16,3 1 43 0,-1 2 45 15,3 3 43-15,1 2 31 0,3 3 11 0,4 2-12 16,1 3-39-16,4 0-60 0,0 3-19 0,8 0-12 15,2 2 8-15,2 1 25 0,5 2-1 16,0 1-1-16,4 1 0 0,-1-2-3 0,5 2-1 16,0-1 1-16,2 1 0 0,-2-3 4 0,0 1 7 15,1-3 6-15,-1 0 16 0,3 0 16 0,-3-2 20 16,4-2 20-16,1 2 17 0,0-1 5 0,1-2-9 16,1-2-12-16,-2 1-16 0,0-1-11 0,0-2-8 15,-1 0-11-15,-3-2-13 0,0-1-6 16,-4 0-1-16,-3 0 2 0,-4 0 1 15,-2 1 7-15,-7-3 5 0,-1 3 6 0,-5 0 4 16,-4 0-10-16,-9 1-12 0,1 3-13 0,-9 0-10 16,1 2-8-16,-8 2-1 0,3 1-1 0,-5 1-4 15,1 5 3-15,0 2 3 0,5 4 0 0,0 3 5 16,1 0-1-16,5 2 1 0,4 2 2 0,-1-1-4 16,7-1 2-16,2 2-1 0,5-1-1 15,1-2 6-15,4-2-6 0,4-1-1 0,2-4 1 16,6-1 0-16,-4-2 9 0,1-4 5 15,4-2 0-15,-3-1 2 0,4-3-3 0,1-3-1 0,-2-4-1 16,1 0-2-16,-1-2 3 0,1-3-3 16,-2 0 0-16,1-2 2 0,2 0-5 0,-4 0-2 15,3-1-3-15,0 2-5 0,-5-1 2 0,0 4 2 16,1 1-1-16,-6 4 1 0,-3 3-1 0,2 3-2 16,-5 2-5-16,-2 1-8 0,0 0 1 0,0 4 1 15,0 4 6-15,-2 1 10 0,-6 4 1 16,2 1 2-16,1 2 2 0,-4-1-3 0,6 1-1 15,-4 0 1-15,6 0-2 0,0-2 0 0,1 0 2 16,0 0-4-16,0-2 3 0,1-1 0 0,3-2 0 16,2-1 2-16,1-2 5 0,0-2 6 15,2 0 3-15,4-3 7 0,0-1-1 16,-1 0-6-16,2 0 0 0,1-3-5 0,-2-2-3 16,3-2 5-16,-1-2 0 0,1-1-2 0,-1 2 2 0,0-4-3 15,-1 0-2-15,0-2-3 16,2 1-3-16,-4-1-1 0,4 0-1 0,-4 1 0 0,3-1-1 15,-3 5 0-15,-4 0 0 0,-1 2-1 0,0 3-1 16,-5 2 0-16,0 0 1 0,-2 2-6 0,0 0-2 16,0 0 1-16,0 5 0 0,0 1 4 15,0 2 3-15,-2 0-3 0,0 2 3 0,-1 3 0 16,0 0 2-16,0-1 3 0,3 1-5 0,0-1 0 16,0 2-2-16,0-1-1 0,3-1 4 0,3 0-4 15,1-2 4-15,4 2-1 0,3 0-2 16,3-4 5-16,-1-2-1 0,2 0 1 0,2-3 1 15,1 0-2-15,-1-2 0 0,0-1 0 0,0 0 4 16,-5-2-3-16,2-3 5 0,-1-4-2 16,-2 1 0-16,2-2-1 0,-2-1-2 0,-2-2 1 15,5-1-4-15,-4 0 2 0,4-2-2 0,-4-1-2 16,4-1 1-16,-5 2-3 0,-2-1-1 16,0 1 0-16,-6 1 1 0,1 1-3 0,-5 3 1 15,0 2-3-15,-7 2-1 0,-3 3 0 0,-1 3 0 16,-1 1 3-16,-7 0-1 0,-2 6 5 0,2 4-1 15,-2 2 3-15,-3 3 3 0,3 2-2 0,0 0 2 16,2 2 0-16,3 2 0 0,3 0-2 16,3 0-1-16,4 0-1 0,5-1-7 0,1 1 5 15,7 1-5-15,3-1-5 0,8 1-3 0,4 2-14 16,1-2-28-16,8 0-56 0,1-2-122 0,-5-4-264 16,-10-7-644-16</inkml:trace>
  <inkml:trace contextRef="#ctx0" brushRef="#br0" timeOffset="98463.08">17988 8927 1882 0,'0'0'-19'0,"0"0"17"0,0 0 28 16,0 0 22-16,0 0 16 0,0 0-8 0,0 0-10 15,0 0-13-15,0 0-12 0,0 0-2 0,0 0 1 16,0 0 7-16,72-123 4 0,-70 105 6 0,1-2 4 16,-3 4-2-16,-6 0-2 0,-5 1-8 15,0 3-4-15,-9 2-6 0,2 3-9 0,-6 4-6 16,-3 2-8-16,-2 1-5 0,-3 6-2 0,1 1 2 16,1 4 0-16,-2 1 2 0,3 1 4 0,2 2-1 15,2 2 3-15,5 1-1 0,1 0-6 16,7 0 4-16,3 1-3 0,3-3-1 0,6-3 3 15,0-1-6-15,9-1-1 0,6-3 4 0,4-2 2 16,4-4 8-16,6-2 5 0,3 0 2 0,7-7 4 16,-2-2-6-16,2-4 3 0,-1-1-1 0,0-1 3 15,-6 3 8-15,-8-1 7 0,-2 3 7 16,-5 3 5-16,-8 2 0 0,-1 2-5 0,-6 2-8 16,1 1-8-16,2 0-8 0,-4 1-4 15,0 5 5-15,0 2-1 0,-1 5 2 0,2 3-1 16,3 2-6-16,-2 1-1 0,4 1-2 0,1-1-4 15,3 1-7-15,3 1-14 0,5-3-16 0,3-2-36 16,1-1-42-16,6-1-66 0,3-2-95 16,-3-3-162-16,-3 0-73 0,-12-4-550 0</inkml:trace>
  <inkml:trace contextRef="#ctx0" brushRef="#br0" timeOffset="99476.62">18941 8895 2593 0,'0'0'-42'0,"0"0"36"0,0 0 35 16,0 0 9-16,0 0-7 0,0 0-19 15,0 0-3-15,0 0 0 0,104-129-2 0,-83 106-1 16,0 0-2-16,-1-2 1 0,-1 1 1 0,1-2 6 16,-7 0 2-16,4-2 1 0,-6-2 2 15,-1-1-6-15,-3 0-2 0,-3-3-2 0,-4 0-4 16,0 1-4-16,0 2 1 0,-4 2-1 0,-4 2-3 16,-4 5 2-16,-3 3-2 0,0 5 0 0,-4 4 0 15,0 6 0-15,0 4-1 0,3 4 0 0,-3 6-1 16,0 5 1-16,1 5 1 0,3 4-2 15,-1 5 4-15,3 3-2 0,-2 3 0 0,8 3 3 16,2 2-3-16,4-1 2 0,1 0-1 0,3-1-4 16,10-1 3-16,2-3 0 0,5-2 2 0,1 0 1 15,5-6-1-15,0-2-2 0,4-2-2 16,2-3 0-16,1-6 1 0,-5-1 0 0,5-4 3 16,-7-5 4-16,1-2-1 0,-4-1 7 0,-2-4-2 15,-3-4 3-15,-4-2 4 0,4-3-1 16,-6-3 5-16,2 0-2 0,-2-2 1 0,-1 1-6 15,-1-3-2-15,-1 1 1 0,-3 0-3 0,1 1 1 16,-1 2-2-16,-1 0 1 0,-4 2-2 0,3 3 5 16,-3 0 0-16,-1 4 1 0,0 3 2 15,0 3-4-15,0 1-6 0,0 0-9 0,0 3 1 16,-4 5-4-16,1 4 5 0,-4 1 5 0,3 5-2 0,-2 3 4 16,2-1-2-16,1 2 0 0,-2 0-2 15,4 1 2-15,1-1 1 0,0-1-5 0,0 0 7 16,0-1-6-16,2-4-3 0,7-1 5 0,-1-2-2 15,4-3 0-15,0-2 1 0,6-2 0 16,-1-3-4-16,3-3 6 0,-4 0-2 0,3-2 1 16,1-6 4-16,-2-1-2 0,-3-2 2 0,2 0-2 15,0-2 4-15,-3-2-5 0,4-3 4 16,-5-1-1-16,4-1-3 0,-4-2 4 0,0-1-4 16,1 0 3-16,-3 0-3 0,-2 0 2 0,-4 3 2 15,0 3-3-15,-3 2 6 0,-1 4 0 0,-1 4 3 16,0 2 3-16,0 3 0 0,-1 2-10 15,-1 0-5-15,-2 2-4 0,1 6-5 0,-5 4 9 16,2 1 0-16,-3 3 3 0,1 3-3 0,0 1 1 16,-1 1 1-16,5 1-4 0,1 0 7 0,-2 1-6 15,5-2 1-15,0-1-1 0,0-1-4 16,6 0 1-16,3-5-5 0,-1-1 4 0,6-1-6 0,-1-3 7 16,4-1-1-16,-3-4-1 0,4 0 5 15,1-4-1-15,0 0 2 0,0 0 4 0,0-5 4 16,0-3-5-16,4 0 3 0,-5-2-2 0,2-3-6 15,-1-2 6-15,0 0 0 0,1-2 2 0,-1-2 0 16,-5-1 1-16,4 0-3 0,-5-1 2 16,2 0-1-16,-4-1 0 0,-1 2 2 0,-4 3 3 15,1 2 9-15,-6 1 2 0,-1 6 9 0,0 1 10 16,-1 4-3-16,-3 2 2 0,-3 1-11 16,-1 0-11-16,1 6-3 0,-1 2-6 0,-3 6-2 15,1 1 1-15,1 3 0 0,-3 0-2 0,4 3 0 16,1 0-1-16,1 0-1 0,1 0-2 15,5 1 1-15,0-4-1 0,0 0-11 0,10-4-2 16,-2-1-11-16,0 0-19 0,3-3-25 0,1-3-35 16,2-1-35-16,4-4-51 0,4-2-119 0,-3 0-251 15,-7 0-561-15</inkml:trace>
  <inkml:trace contextRef="#ctx0" brushRef="#br0" timeOffset="99619.85">20285 8361 2402 0,'0'0'101'0,"0"0"-4"16,0 0-4-16,0 0-30 0,0 0-49 0,0 0-32 15,0 0-21-15,0 0-22 0,0 0-36 0,0 0-52 16,0 0-101-16,0 0-168 0,0 0-108 0,0 0-686 0</inkml:trace>
  <inkml:trace contextRef="#ctx0" brushRef="#br0" timeOffset="100060.04">20864 8148 2462 0,'0'0'19'0,"0"0"16"0,0 0 0 15,0 0 5-15,0 0-14 0,0 0-1 0,0 0 8 16,0 0-5-16,0 0-1 0,0 0-2 0,12 147 1 16,-7-117 4-16,-2 2 1 0,5 1-3 15,-2 0-8-15,0-2-5 0,2 0-8 0,3 1-4 16,-1-5 2-16,-1-1 0 0,1-4-4 16,0-1 1-16,0-3 0 0,1-4 0 0,-1-1 3 15,-1-4-1-15,2-3 5 0,-5-3 4 0,1-1 13 16,-1-2 12-16,-1-3 6 0,4-4 1 0,-2-4-7 15,0-2-7-15,-1 0-4 0,5-5-5 16,-3 0-3-16,0-4-5 0,2-1-2 0,-2-3-7 16,4-1 3-16,-1 0-6 0,0 0-4 0,2 0 6 15,-2 4-3-15,1 0 4 0,2 2 6 0,-3 0-7 16,1 0-3-16,0 0-1 0,-2 3-4 0,-1 0 4 16,-1 5 0-16,-2 1 0 0,-1 2 1 0,-1 2-6 15,0 2 0-15,-2 2-12 0,0 2-20 16,1 0-20-16,-1 2-44 0,2 0-64 0,-2 0-121 15,0 0-227-15,1 1-165 0,-3 1-773 0</inkml:trace>
  <inkml:trace contextRef="#ctx0" brushRef="#br0" timeOffset="100448.06">21077 8118 1852 0,'0'0'21'0,"0"0"40"0,0 0 27 0,0 0 8 15,0 0-20-15,0 0-17 0,-3 144-3 0,13-115-2 16,1 0-7-16,2 0-4 0,3 0 1 0,-1-1-6 16,2-2 3-16,-1 1-2 0,1-3-7 15,2-3 0-15,-1-4-6 0,-1-1 0 16,0-3 2-16,-1-4 1 0,-2-3-1 0,0-1 2 0,1-4 4 15,-3-1 2-15,0 0 4 0,2-4 2 16,-2-3 6-16,3-2 0 0,-4-3 1 0,1-3-4 0,1-1-8 16,-2-3-8-16,1-4-4 0,3-3-7 15,-3 1-5-15,1-4 1 0,-1 1-7 16,0 1 1-16,-2-3 2 0,-3 4-5 0,0 1 1 0,-3 3-3 16,-2 3-3-16,-1 4 0 0,-1 3 1 0,0 2 1 15,0 3-7-15,-3 2-7 0,2 1-19 16,-2 2-29-16,0 2-46 0,1 0-75 0,0 0-125 15,1 3-222-15,-1 2-240 0,1 0-601 0</inkml:trace>
  <inkml:trace contextRef="#ctx0" brushRef="#br0" timeOffset="100672">21930 7902 2822 0,'0'0'12'0,"0"0"26"16,0 0 10-16,0 0-3 0,0 0-13 0,0 0-14 15,0 0 0-15,0 0 5 0,0 0-1 0,0 0-3 16,0 0-5-16,0 0 0 0,9 133-3 16,-9-107-4-16,-2 0-5 0,-3-2-7 0,3-1-17 15,-1 1-26-15,0-3-36 0,2-1-61 16,1-1-88-16,-1-2-165 0,1-6-225 0,0-4-832 0</inkml:trace>
  <inkml:trace contextRef="#ctx0" brushRef="#br0" timeOffset="100886.97">21679 7833 2347 0,'0'0'16'0,"0"0"15"0,0 0 9 16,0 0 18-16,0 0 6 0,0 0-14 0,121-28-7 16,-89 28-4-16,5 0-13 0,2 0-10 0,2 0-8 15,-2 3-3-15,2 1-7 0,-4 2-9 16,-1 0-20-16,-1 1-44 0,0-1-80 0,-3 2-133 16,-5-1-251-16,-11-2-865 0</inkml:trace>
  <inkml:trace contextRef="#ctx0" brushRef="#br0" timeOffset="101260.35">22538 8087 1988 0,'0'0'29'16,"0"0"14"-16,0 0 43 0,0 0 18 0,0 0-6 16,-27 128-24-16,23-103-10 0,2 3-11 0,-2-1-12 15,2-2-3-15,1 1-1 0,0-1-6 16,1-1-5-16,0-2-9 0,0-2 0 0,1-4-2 16,2-2-1-16,1-5 9 0,-1-2 9 0,0-4 19 15,-1-3 20-15,4 0 9 0,-2-1-4 16,2-5-15-16,2-3-21 0,1-3-16 0,1-3-1 15,0-3-3-15,-1-2 0 0,3 0 0 0,0-1-4 16,3 1-5-16,1-1-4 0,3 1-2 0,5 1-5 16,-3-1 1-16,4 3 0 0,1 0-3 0,0 0-4 15,-1 3-6-15,-1 0-13 0,-3 3-20 0,-1 1-21 16,-3 2-44-16,1 0-65 0,-6 3-112 16,0 3-272-16,-4 1-259 0,-2 1-434 0</inkml:trace>
  <inkml:trace contextRef="#ctx0" brushRef="#br0" timeOffset="101610.54">22719 8042 2133 0,'0'0'25'15,"0"0"37"-15,0 0 31 0,0 0 18 0,0 0-3 16,0 0-24-16,0 0-12 0,0 0-13 0,-79 136-14 15,79-107-9-15,3 0-5 0,2 0-5 0,2 2-2 16,2-1 0-16,5 0-3 0,-2 0-1 16,3-2-5-16,-3-2 2 0,4-3-3 0,-3-4 0 0,3-4 6 15,-1-2-3-15,0-3 4 0,1-4 0 0,3-1 2 16,-3-5-3-16,2 0 1 0,-2-2 4 0,3-7 0 16,-2-1 1-16,0-4-1 0,1-3-6 15,1-1 2-15,-1-6-3 0,0-3-3 0,3-1-2 16,1-2-6-16,-2 0-6 0,1-3-2 0,2 0 0 15,-6 0 1-15,1 2 0 0,-1 2-2 16,-3 4 0-16,-4 5-3 0,-5 3 2 0,2 5-6 16,-4 5-12-16,-2 4-25 0,-1 3-46 0,0 0-39 15,0 3-45-15,-4 7-85 0,-3 5-128 16,2-1-234-16,1-4-840 0</inkml:trace>
  <inkml:trace contextRef="#ctx0" brushRef="#br0" timeOffset="102065.34">21492 8997 1872 0,'0'0'62'0,"0"0"-5"16,0 0 18-16,0 0 9 0,0 0-6 0,0 0 10 15,0 0 13-15,0 0-3 0,0 0-16 0,0 0-17 16,0 0-4-16,144-19-5 0,-111 17 2 15,3-2 0-15,2 2-1 0,4 0-3 0,0-2-11 16,5 0 1-16,5 1-10 0,3 0-3 0,5 0-4 16,6 1-4-16,4-1-1 0,7-2-7 0,3 0-1 15,2-2-8-15,4 2-3 0,4-2-1 0,-2 0 1 16,-1 3 0-16,-2-2 0 0,-3 0 4 16,-4 2-11-16,-9 0 6 0,-4-1-2 0,-8 0-2 15,-6 2 4-15,-9-1-3 0,-8 2 0 0,-8-2-10 16,-6-2-7-16,-4 4-18 0,-8 0-20 0,-5-1-21 15,-3 2-66-15,-4-1-121 0,-8 1-316 0,0-1-551 16,4 2 165-16</inkml:trace>
  <inkml:trace contextRef="#ctx0" brushRef="#br0" timeOffset="102540.36">21983 9278 1837 0,'0'0'110'0,"0"0"34"0,0 0 47 15,0 0-15-15,0 0-35 0,0 0-19 16,124-35-14-16,-99 32-24 0,-1 3-20 0,3 0-12 15,-3 0-16-15,2 4-3 0,-1 1-7 0,-1 2-5 16,-2 0-10-16,-2 0 0 0,-3 1-5 16,-2 3-6-16,-2-2 7 0,-3 1-11 15,-3 1 3-15,-3-1 0 0,-1-1-5 0,-3 0 2 0,0 2-2 16,-4-1 4-16,-6 1-4 0,-2-1 6 16,-5 2 0-16,-4-1-6 0,-2-1-1 0,-4 1 2 15,-1-2-1-15,-1 1 3 0,3 2 8 0,0-1-6 16,3 0 2-16,6 0 3 0,0 2-10 0,6-2 6 15,2 3 0-15,1-2-2 0,5-1 2 0,1 0 3 16,2 0-2-16,0-1 1 0,5 0 5 16,5 0-5-16,2 0 2 0,6 1 0 0,1-1 1 15,5-1 1-15,5 1 4 0,2-2-1 0,3-2-7 16,2 0 3-16,4 0-5 0,-2 0-4 0,0-2-5 16,-2 1-17-16,-3-2-19 0,0 1-27 15,-6-2-46-15,-2 0-82 0,-1-2-128 0,-6 0-260 16,-5 0-433-16,-4 0 248 0</inkml:trace>
  <inkml:trace contextRef="#ctx0" brushRef="#br0" timeOffset="103103.26">21381 9025 131 0,'0'0'52'0,"0"0"11"0,0 0 41 15,0 0 23-15,0 0 6 0,0 0 0 16,0 0-14-16,0 0-9 0,0 0-2 0,0 0 1 15,0 0-13-15,0 0-17 0,0 0-9 0,0 0-13 16,114-3-10-16,-89 5-12 0,2-1-9 0,1 0-12 16,2 1-11-16,1-2-6 0,1 1-27 15,2 1-65-15,0-1-155 0,-9 0-110 0,-6-2-518 0</inkml:trace>
  <inkml:trace contextRef="#ctx0" brushRef="#br0" timeOffset="104893">24095 8489 625 0,'0'0'134'0,"0"0"28"0,0 0 33 16,0 0 12-16,0 0-43 0,0 0-55 0,0 0-26 16,0 0-12-16,0 0-5 0,0 0-7 15,0 0-2-15,0 0-1 0,19-43 0 0,-19 44 7 16,-3 3-3-16,-2 2-1 0,-2 1-9 0,-4 0-10 15,-1 4-2-15,0-2-7 0,-6 3 3 0,3-1-1 16,-3 1 1-16,0 2 0 0,3 3-7 0,0-1 0 16,4 0-8-16,2 1-5 0,4 2-1 15,3-4-6-15,2 2-4 0,0 0-1 0,6-1-3 16,2-1 0-16,0-1 3 0,6-1 0 0,1-3 4 16,1-2 3-16,3-1 4 0,0-4 4 0,4 0-4 15,-3-3-1-15,5 0-6 0,1-4 1 16,0-2-1-16,-1-2-2 0,0-2 0 0,-2-1-1 15,0-2 0-15,-3 0-2 0,-2 0 4 0,2-1-2 16,-3-3-2-16,1 1 2 0,1-2-3 16,-1 2 1-16,-2 0 0 0,-2 1 1 0,-2 2-3 15,-3 3 2-15,-6 3 1 0,0 2-1 0,-3 3 4 16,0 1-7-16,0 1-9 0,-2 0-7 16,-1 5 2-16,-6 4 4 0,-2 2 8 0,1 2 5 15,-2 3-4-15,-2-1 3 0,2 1 0 0,3 0-2 16,2 1 2-16,1-2-3 0,4 2 1 15,2-4 0-15,0 1-1 0,1-1 3 0,7-3-3 0,2 0 3 16,1-4 2-16,2 0 2 0,6-4 1 16,2-1 4-16,-2-1-5 0,3 0 0 0,-1-4 2 15,-2-3-3-15,2-1 3 0,-1-4-2 0,-3 1 3 16,-3-1-1-16,2 0 4 0,-2-2 0 0,-2-2-2 16,3-1-3-16,-1 3-1 0,2-2-1 0,-2 0-3 15,-4 3 3-15,1 1 0 0,-2 3 5 16,-5 3 6-16,-1 3 5 0,-2 2 3 0,-1 1-7 15,0 0-7-15,0 1-6 0,-3 6 3 0,-2 2 2 16,-3 2 3-16,2 2-1 0,-2 3-7 0,0-1 0 16,0 2-1-16,3 1 1 0,3 0-5 15,2-1 2-15,0 2-3 0,7-2-6 0,6 2 0 16,4 0-12-16,3 1-13 0,9-2-24 0,1 3-45 16,3-4-83-16,5 1-136 0,-9-5-259 15,-8-4-846-15</inkml:trace>
  <inkml:trace contextRef="#ctx0" brushRef="#br0" timeOffset="107014.7">18209 10152 1481 0,'0'0'491'0,"0"0"-484"15,0 0 21-15,0 0 12 0,0 0-6 16,0 0-13-16,0 0-24 0,0 0-3 0,0 0 4 16,0 0 2-16,-120 49 3 0,108-25-3 15,2 2 3-15,2-1 2 0,-3 2 8 0,6-1 5 16,1 0-2-16,3 0 0 0,0-2 1 0,1 0-5 16,2-3 1-16,7-2-2 0,2-2-7 0,-1-2 3 15,2-2-2-15,5-2 1 0,-4-3 3 0,6-4 0 16,-1 0 5-16,-3-4-1 0,4 0 7 15,-1-6 1-15,1-3 0 0,-5-1 2 16,4-3-4-16,-4-1-2 0,3-2-4 0,-1-2-1 0,-1-1-3 16,-3 1-1-16,1 1 7 0,-2 2-4 15,-5 0 1-15,3 3 0 0,-3 1-5 0,-3 3 3 16,-2 3 3-16,-1 3-2 0,1 2-4 0,-1 0-7 16,0 0-3-16,0 4 1 0,0 5 4 0,0 2 7 15,0 5-3-15,0 0-2 0,0 4 1 16,0-1-6-16,0 3 4 0,0-3-2 0,2 1-1 15,5-1-1-15,1-3 2 0,1-1 2 0,0-1-3 16,1-3 2-16,2-1 0 0,-1-2-2 0,1-4 3 16,-1-3 7-16,4-1 5 0,-2-1 10 0,-1-6 4 15,1-3-2-15,1-2 0 0,-3-3-3 0,0 0-1 16,-3-1 1-16,-4-1 0 0,3-2-2 16,-6-1-4-16,1-1-4 0,-2 0-6 0,-2 0 1 15,0-4-3-15,-4 0-2 0,-1 0-6 0,2 1-6 16,-4-2 4-16,-2 4-5 0,0 3 3 15,-5 3-1-15,1 4-5 0,-2 4 2 0,2 3-5 16,-2 4 1-16,1 1 0 0,1 3-2 0,-1 7-1 16,3 3 0-16,3 1-2 0,0 2 1 0,2 2 1 15,6 2-3-15,2-2 1 0,0-1-4 16,11-1 1-16,1-1 6 0,6-4 5 0,3 1 5 16,4-5 5-16,-1-2 0 0,3-4 3 0,-2-1 6 15,-3 0 1-15,4-1 1 0,-3-6 2 16,-2-1-4-16,-3-2 3 0,2-2-3 0,-3 0-1 15,1 0 1-15,0 0-1 0,-2 2-1 0,-3-1-4 16,-1 2 1-16,-1 4-5 0,0-1-2 0,-1 2 0 16,-1 2 1-16,0 2-3 0,1 0 1 0,0 0 1 15,-1 7-5-15,0 1 4 0,0 1-1 0,0 4 0 16,-2 2 4-16,1 0-1 0,0 2 5 16,-1-1-2-16,-3 1 2 0,0 1-3 0,2-1-2 15,-4-1 2-15,3 0 2 0,-1-2-1 0,-2-2 1 16,3-1 1-16,-2-2-6 0,-1-2 6 0,4-3 0 15,-3-3-1-15,0-1 11 0,2 0 4 16,-2 0 7-16,4-6 2 0,2-3-5 0,1-2-10 16,0-1-6-16,2-3 0 0,-1 0 0 0,0-3 0 15,5 2-2-15,-3-2 2 0,1 1-7 16,2 0 5-16,-1-2-2 0,1 2-5 0,2 2 6 16,-5 4-5-16,-1 1 2 0,-2 4 0 0,-2 3-3 15,-4 2-4-15,3 1-6 0,-5 0-1 0,2 4-2 16,-4 5 8-16,0 1 2 0,0 2 6 15,-4 3-1-15,1 4 1 0,-4 0 2 0,3-1-3 16,-1-1 7-16,3 2-7 0,2-1 2 0,0-2 0 16,0 0-8-16,5-1 8 0,1-2-4 0,4-1 3 15,4 1 3-15,0-4-1 0,-2-1 4 16,6-2-1-16,-4-3 1 0,4-3 1 0,0 0 3 0,-3 0-1 16,2-6 7-16,-3-1-6 0,2-4 0 15,-2 0 0-15,0-2-3 0,-1-1 6 0,-2-2-1 16,-1-1 2-16,1-2 0 0,-1 1 0 0,-2 0 1 15,3-1-5-15,-3 0-1 0,-2-2-4 0,1 0-3 16,3 3-2-16,-3 1 5 16,-3 0-6-16,4 6 0 0,-5 2 4 0,3 3-12 0,-2 4 4 15,1 2-5-15,-2 0-3 0,0 2 4 16,3 6 1-16,-2 1 6 0,4 4 0 0,-5 2 6 16,3 1-3-16,-2 0 1 0,2 3-1 15,-2-2 0-15,5 2-1 0,-1 1-1 0,1 0 5 0,3 0-6 16,1 1 7-16,5 0 0 0,0-1-2 15,3 0 2-15,2 0-2 0,0-2 2 0,1-1-3 16,-3-3 5-16,-7-2-4 0,2-2-1 0,-8-2 4 16,-5-4 1-16,-2-1 23 0,-1-3 6 0,-4 0-1 15,-6 0-6-15,-7-3-20 0,-1-1-5 0,-3-2-2 16,-2-1 1-16,-3-1-3 0,6 2 2 0,1-3-2 16,3 4 2-16,3-1 0 0,0 0-3 0,7 1 3 15,1 2-8-15,3-1-1 0,2 1-9 16,0 0-2-16,4 1 0 0,3 0 7 0,4-2 8 15,0-2-2-15,6 0 5 0,-2-2-3 0,2 1 0 16,2-2 2-16,2-3 1 0,0 0 0 16,-2-4 0-16,2-1 2 0,0-1-2 15,-1-1 4-15,0-5-1 0,0 0 0 0,-2-2 0 0,2 0-6 16,-4-5 4-16,1 2-4 0,0-3 1 16,-3 3-2-16,2-2-2 0,-4 1 1 0,-2 1-3 15,1 0 5-15,-3-1 1 0,-4 4 4 0,2 1 0 16,-3 5 2-16,-3 2 3 0,0 4-3 0,0 5 6 15,-3 2-1-15,-3 4 1 0,3 2-4 16,-4 1-8-16,1 3-4 0,-2 7-3 0,0 6 5 16,-1 3 6-16,-1 4 5 0,1 3 4 0,4-1 2 15,-1 4-2-15,2-2 0 0,2 1 0 0,2 2-5 16,0-1 5-16,2-1-7 0,2 2-1 0,2-1 2 16,-2-2-3-16,4 0 0 0,0-3 0 15,-2 0-2-15,2-3-7 0,0-1 5 0,1-4-3 16,-1-1 0-16,-1-4 7 0,1-1-4 0,3-5-2 15,-4 0 6-15,0-5-2 0,-1 0 7 0,5-1 5 16,-2-7-3-16,0-3 3 0,1-1-4 0,-1-3-3 16,2-4 3-16,0 1-3 0,0-4 2 15,0 0-2-15,1-3-2 0,3 2 1 16,-2 2-5-16,-2 2 3 0,0 5-2 0,-1 1 0 0,0 5 0 16,-3 3 0-16,-1 4 4 0,1 1-5 15,-3 0 2-15,0 4 1 0,-2 3 0 0,1 1 2 16,0 5 4-16,-2 0-2 0,-1 3 2 0,0 2 2 15,0 1-3-15,0 2 1 0,2-2-1 0,-1 1-1 16,7-2-3-16,-2 1-2 0,1-1 2 16,3 0-1-16,6 0 4 0,-1-2-1 0,5 0-1 15,4-2-4-15,0 0 2 0,-1-4-8 0,3-2-9 16,-2-1-13-16,-3-4-39 0,-1 0-72 16,0-3-127-16,-9 0-272 0,-2 0-747 0</inkml:trace>
  <inkml:trace contextRef="#ctx0" brushRef="#br0" timeOffset="107257.06">19644 10023 2479 0,'0'0'-55'0,"0"0"42"0,0 0 27 15,0 0 51-15,0 0 3 0,141 7-22 0,-92-4-8 16,10 2-7-16,2-1-7 0,2 1-7 16,2 1-10-16,1 0-3 0,-4 2-9 0,-3 0-14 15,-4 2-24-15,-3 1-53 0,-7 1-112 0,-3 1-162 16,-14-3-201-16,-11-3-835 0</inkml:trace>
  <inkml:trace contextRef="#ctx0" brushRef="#br0" timeOffset="107438.99">20996 10514 2430 0,'0'0'198'0,"0"0"-101"16,0 0 12-16,0 0-14 0,0 0-48 0,0 0-33 15,0 0-8-15,0 0-12 0,0 0-6 0,0 0-13 16,0 0-30-16,0 0-44 0,0 0-84 0,0 0-163 15,53-21-280-15,-52 22-841 0</inkml:trace>
  <inkml:trace contextRef="#ctx0" brushRef="#br0" timeOffset="109401.98">21901 10337 339 0,'0'0'56'15,"0"0"40"-15,0 0 32 0,0 0 25 0,0 0-7 16,0 0-55-16,0 0-2 0,0 0 20 15,0 0 35-15,0 0 21 0,0 0 6 0,0 0-13 16,15-7-28-16,-11 3-23 0,0-2-19 0,2-1-5 16,-1-2-12-16,2 0-13 0,-6 0-3 0,2-2-9 15,-3 1-5-15,0-3-7 0,-4 3-7 16,-4 0-6-16,-4-2-8 0,0 3 1 0,-2-1-6 16,-3 2-5-16,-3 1 0 0,-3 3-7 0,-1 1-1 15,-1 2 1-15,-4 1-3 0,4 0 4 16,-2 3 0-16,0 2-2 0,3 3-1 0,3 2-5 15,0 0 3-15,4 4-3 0,1 1 5 0,3 2 1 16,2 1-4-16,0 0 5 0,6-1-5 0,0 3 0 16,5-4 1-16,0 0-3 0,7-2-3 0,5-1 1 15,2-2 2-15,3-2 1 0,3-3 8 0,1-3 2 16,4-3 2-16,0 0 5 0,1-6 1 0,1-4 3 16,-1-1 0-16,-1-3-1 0,0-2-3 15,-3-2 0-15,-1-4-1 0,-2-1 2 0,-3 0 0 16,-2-5 1-16,-1 2 2 0,-1-4-5 0,0-2 2 15,0 1-5-15,-2-1-3 0,2-1 0 16,-5-1-1-16,1 0 2 0,-3 1 3 0,-3 4 0 16,-2 3 1-16,0 7 4 0,0 5 3 0,-5 6 3 15,0 4-10-15,-1 4-10 0,-1 2-8 0,-2 9-7 16,-2 7 9-16,-2 2 5 0,1 8 3 16,2-1 3-16,-1 3 0 0,6 2 2 0,1-1-1 15,3 1 2-15,1 0-4 0,5-1 0 0,6 1 1 16,2-2 1-16,7-1 0 0,-1 0 1 15,5-4 2-15,3-2-2 0,3-2 4 0,0-2-1 16,5-4 1-16,-1-2 2 0,0-4-2 0,1-3 0 16,1-5 1-16,-4-1 3 0,-2-2-2 0,-2-5 1 15,-4-3 3-15,-2-2-4 0,-2-2 5 0,-1-2-3 16,-3-1 0-16,-2-3-2 0,-2-4 0 0,-1 0-1 16,-3-2-5-16,0-3 2 0,-4 2-5 15,-1 1 1-15,-3 0 2 0,0 5 3 0,-6 2 0 16,-3 5 2-16,0 4 2 0,-1 3-2 0,-2 4 4 15,-1 3-3-15,0 0-3 0,-1 8-4 0,-1 3 2 16,0 5 0-16,5 2-2 0,-1 3 0 16,2 1-4-16,4 1 2 0,2 0 0 0,3 2 0 15,0-4-1-15,5 1-4 0,7 1 1 0,3-5-9 16,4 1-6-16,5-3-16 0,5-2-31 16,2-2-41-16,4 0-56 0,4 1-65 0,3-4-79 15,-1 0-182-15,-5-2-19 0,-14-2-348 0</inkml:trace>
  <inkml:trace contextRef="#ctx0" brushRef="#br0" timeOffset="109876.66">19098 11785 1412 0,'0'0'643'0,"0"0"-654"15,0 0 35-15,0 0 31 0,0 0 17 0,39-138-8 16,-20 108-18-16,1 0-3 0,0-1-1 16,-2 0-8-16,-2 2-9 0,-1 1 4 0,-2 1 3 15,-5 7 10-15,-4 2 9 0,0 5 6 0,-4 5 0 16,0 3-6-16,0 4-8 0,-5 1-19 0,0 4-12 15,-3 6-9-15,-4 7-5 0,-2 2 2 0,1 4 0 16,3 3 0-16,-1-1-4 0,1-1 0 16,1 2-7-16,6-5-7 0,2 0-14 0,1-1-17 15,2-2-23-15,7-1-31 0,3-3-39 0,2-3-62 16,6-1-90-16,5-5-141 0,-9-2-34 16,-1-2-542-16</inkml:trace>
  <inkml:trace contextRef="#ctx0" brushRef="#br0" timeOffset="110008.39">19426 11147 1544 0,'0'0'134'0,"0"0"-144"0,0 0-59 16,0 0-12-16,0 0-8 0,0 0-23 0,0 0-42 16,0 0-97-16,0 0-22 0,0 0-366 0</inkml:trace>
  <inkml:trace contextRef="#ctx0" brushRef="#br0" timeOffset="111693.83">19457 11658 1168 0,'0'0'228'16,"0"0"-13"-16,0 0-4 0,0 0-37 0,0 0-82 16,0 0-32-16,0 0-4 0,0 0-3 0,30-120-3 15,-8 101-5-15,2 2 3 0,2 2 3 0,-2 4-1 16,2 3-2-16,-4 2-7 0,-2 6-8 0,-4 0-6 15,1 6-7-15,0 4-5 0,-5 3-4 0,-1 0-6 16,-2 4 0-16,-1-1-1 0,-2 2 0 16,0 2 2-16,-3-2-2 0,-1 1 1 0,2-2-2 15,-3-1 0-15,1-1 2 0,-1-2-1 0,-1-1 3 16,1-3 1-16,-1-3 5 0,1-1 2 0,-1-4 9 16,2 0 16-16,-2-1 12 0,4 0 6 15,-3-6-6-15,2-2-16 0,3-2-14 0,-2-5-11 16,5 0-5-16,1-1-1 0,1-3-5 0,4 1 3 15,-1 0-2-15,3-3-1 0,-2 2 3 0,1 0-3 16,-1 3-1-16,1 1 0 0,-2 1-2 0,2 5 1 16,-3 2 2-16,-2 2 0 0,0 3 0 0,2 2-4 15,-1 0-2-15,-2 1-2 0,0 5 0 16,-5 2 0-16,3 1 1 0,-2 5 0 0,-1-2 1 16,-3 2 0-16,3 0 3 0,-3 1 0 15,0 1 0-15,3-1 1 0,-2 3 0 0,0-4 2 16,4-1-1-16,-4 1 1 0,5-2-2 0,0-2-1 15,2-1 0-15,2-2 2 0,0-3 0 16,5 0 1-16,-3-3 3 0,6-1-4 0,0-1 4 16,-1-5 1-16,1-2-3 0,1-2 4 0,0-2-1 15,-2 0 0-15,-1-2 1 0,-3-1 3 16,2-1-1-16,-4 0 3 0,-3-1-1 0,0 1-3 0,-2-2 0 16,-2-2-2-16,-1 2 0 0,-3-1-2 15,-2 0 2-15,0 1-2 0,0 0-3 0,-2 3 3 16,-5 3-2-16,2 4 0 0,-2 2-2 0,-3 3-3 15,1 3-9-15,-1 0-2 0,0 2 2 0,2 6 0 16,0 1 6-16,-2 2 2 0,2 5 0 0,0 0 0 16,4 1 2-16,-2 3-1 0,5-1 0 0,1 3 1 15,0-4-5-15,2 1 1 0,7-3-4 16,1 0 0-16,4-2-2 0,2 1-2 16,3-4 2-16,4 0 3 0,6-3 6 0,1-2 2 15,5-2 1-15,1 0 1 0,4-4 3 0,-1 0 2 16,5 0 0-16,-3-5 2 0,5-1-4 0,-5-2-1 15,0-2 1-15,-6 0 0 0,4-2-2 0,-8-1 2 16,-3-1 2-16,-5 0-2 0,-2-1 3 0,-7-4 1 16,-4 0 1-16,-5-1 1 0,-4-1 1 0,-1-1-2 15,-4 3-1-15,-6 1-1 0,-3 3-5 16,-1 4-1-16,-3 2-2 0,-2 4-3 0,0 5 0 16,-3 0-3-16,1 6 2 0,-2 6 0 0,2 3 4 15,0 4 2-15,2 5-5 0,-1 3 3 16,7 1-1-16,-2 1-2 0,5 3 5 0,3 2 2 15,-1 1-4-15,5 3 2 0,1 1-1 0,2 3-4 16,4-1 6-16,6 5-2 0,0-3 0 16,3 2-1-16,4-3 3 0,2 3 3 0,1-3-1 0,-1-2 6 15,1-1-4-15,-1-2 1 0,0-2 1 16,-2-3-1-16,-1-6-2 0,-3-4-1 0,-5-3 0 16,-3-7-4-16,-3-1 7 0,-2-5 7 15,-4-5 0-15,-8-1-1 0,-3 0 0 0,-7-7-8 16,-2-5-2-16,-3 0 3 0,-4-3-6 0,-1-4 1 15,1 1-1-15,2-3-3 0,5-2-1 0,3 4-5 16,5 0-2-16,5 3-6 0,5 1-6 0,5 1-3 16,1 0-2-16,10-2-1 0,8 2 0 0,3-1-3 15,7-2-11-15,5 1-3 0,3-2-10 16,4-1 1-16,1 1 8 0,4-1 2 0,-2-2 10 16,6-1 8-16,-4 0 10 0,2-1 8 0,-4-1 9 15,-3-2 6-15,1 1 3 0,-10 0 7 0,-1-3 2 16,-5 2 8-16,-6-1 3 0,-2 2 6 15,-7 1 2-15,-3 2 6 0,-6 2 9 0,-1 4-3 16,-5 1-3-16,-5 3-9 0,-2 1-10 0,0 2-10 16,-3 2-5-16,-1 1-4 0,-1 3-7 0,2 0 1 15,-2 3-4-15,5 0 0 0,1 0 2 16,1 1-2-16,1 3-6 0,6 1-3 0,0-1-2 16,2 2-4-16,1 0 7 0,0 0 1 15,0-2 1-15,3 3 2 0,1-1-2 0,2-1 0 16,-2 0-2-16,5 0 3 0,-2-1 0 0,0 0-1 15,1-1 4-15,3 1 0 0,-2 0 2 0,0 1 0 16,2 0 4-16,0 1-6 0,-1-1 6 0,6 2 0 16,-3 0-1-16,4 0 4 0,-2 2-5 0,5 1 2 15,-1 2 0-15,-1-2 0 0,-1 3 0 0,0-3 1 16,2 1 2-16,-1-2-3 0,1 0 4 16,-1-2-2-16,1-1 2 0,-2-2 3 0,-2 0 3 15,0-3 3-15,-1-1-1 0,-2 0 5 0,2-5-2 16,-3-1 1-16,1-2 1 0,0-2 1 15,-4-2-4-15,3-4-3 0,-1 0 2 0,3-2-9 16,-3-2 3-16,1-3-2 0,4-1-4 16,-3-5 1-16,7 0-3 0,-4-5 1 0,2-4-5 0,2-2-1 15,1-3-4-15,-2 2-4 0,-3-4-3 16,-5 2-1-16,-1 1 0 0,-6 2 4 0,-2 3 5 16,1 1-5-16,-8 4 6 0,-3 3-3 15,-4 5-2-15,-2 5 9 0,-2 5 0 0,-1 4 4 16,-2 4-3-16,0 5 1 0,-1 1-9 0,2 8-1 15,-2 5 7-15,3 5-2 0,2 7 7 0,-1 2 3 16,4 3 3-16,4 5-2 0,2-1 2 0,4 3-1 16,3 1-2-16,3-1 5 0,8 0-1 0,1-2 4 15,8-1 0-15,3-1-1 0,1-2-3 16,3-2-1-16,3 0 0 0,0-5-1 0,-1-3-1 16,1-4 2-16,0-5-1 0,0-1 2 0,-3-4 0 15,0-4 1-15,-2-3-1 0,-4 0 1 0,0-3-2 16,-4-4 0-16,-2-4 2 0,1-1-1 0,-5-2 0 15,0-4 0-15,-1-3 0 0,-2-1 0 16,-2 0 0-16,-1 2 1 0,-1 0 2 0,-1 2 4 16,-3 6 5-16,0 2 7 0,0 3 1 0,-5 3 0 15,5 3-5-15,-5 1-9 0,1 1-6 16,-1 6-6-16,0 5 1 0,-4 2 1 0,4 5 0 16,2 1 0-16,0 0 0 0,2 1 0 0,1-1 0 15,0 3 2-15,5-5-6 0,1 0-1 0,4 0-3 16,0-2-14-16,5-1-13 0,0-3-27 15,4-1-33-15,2-3-54 0,6-3-97 0,3-2-216 16,-8-2-146-16,-8-1-711 0</inkml:trace>
  <inkml:trace contextRef="#ctx0" brushRef="#br0" timeOffset="111822.56">22280 11017 1737 0,'0'0'175'0,"0"0"-156"0,0 0-7 15,0 0-53-15,0 0-25 0,0 0-47 0,0 0-96 16,0 0-128-16,0 0-56 0,0 0-391 0</inkml:trace>
  <inkml:trace contextRef="#ctx0" brushRef="#br0" timeOffset="113093.28">22458 11469 1977 0,'0'0'45'0,"0"0"25"0,0 0 30 16,0 0-3-16,96-132-40 0,-67 105-20 0,-2-2-2 15,3-2-14-15,-1-1-10 0,0-3-5 0,-3-1-1 16,-3-1 1-16,-3-4-3 0,-2 4-2 16,-5-3-3-16,-5 3-4 0,-3 3-3 0,-5 3 5 15,0 6 4-15,-6 5 3 0,-5 6 7 0,-1 6-9 16,-3 6-5-16,-1 2-4 0,-4 12-9 0,-1 6 8 15,-1 6 5-15,-2 7 5 0,5 7 4 16,4 3 0-16,3 6-2 0,2-1-5 0,5 3 0 16,4 0 0-16,1 0 0 0,0 0 3 0,4-1 0 15,7-1-5-15,-3-4 0 0,5-1-5 0,0-5-2 16,3-5 0-16,-2-3-2 0,0-5 2 0,-2-3 0 16,-3-5 1-16,-1-3 4 0,-4-4-3 15,-3-5 18-15,-1-1 11 0,0-3 5 0,-5-3 3 16,-4-4-11-16,-2-3-18 0,-7-2-4 0,-1-2-6 15,-2-3-9-15,-2 0-1 0,-1-1-3 16,-3-3 5-16,1 1 7 0,2 1 6 0,1 2 3 16,1 0 2-16,6 4 0 0,5 0-1 0,2 5 2 15,5 2-10-15,4 1-23 0,1 4-10 0,8 0-1 16,6 1 7-16,5 0 18 0,8 0 4 0,1 4-15 16,6 0-12-16,4 1-9 0,1 1 1 0,1-2 9 15,0 1 10-15,-1-3 12 0,1 0 6 16,-3-2 10-16,2 0 12 0,1-4 12 0,2-2 6 15,-2-1 6-15,1-1 3 0,-3-2 3 0,-1-1 8 16,-5 0-1-16,-3-3 2 0,-9 3-5 16,0 0-4-16,-10 1 5 0,-5 1 8 0,-4 1 8 15,-4 0-7-15,-10 1-13 0,-2 1-21 0,-3 2-16 16,-3 1-6-16,-5 2-1 0,1 2 2 16,-1 1-2-16,2 5 8 0,-1 2-5 0,0 3 0 15,1 1 3-15,2 4-8 0,2 1 8 0,0 4-2 16,7 0 2-16,4 0 0 0,5-2-1 0,3 1-1 15,1-2-1-15,9-3 1 0,1-2-3 0,5-3 1 16,-1-1-3-16,4-5 4 0,-1 0-1 16,4-4-3-16,-2-1 5 0,-3-3-1 0,2-5 5 15,-1-2 3-15,0 0 1 0,-1-3-1 0,-2-2 4 16,3-1 0-16,-5-5-3 0,3 1 1 0,-3-2-4 16,-2 1-3-16,4-1 0 0,-6 4 1 0,0 3-4 15,-2 2 1-15,-3 5 2 0,0 2-8 16,-2 5 1-16,-2 1-3 0,0 1 1 15,0 8 4-15,0 0 6 0,0 5 3 0,-1 3-2 0,-2 2 3 16,-1 3-3-16,2-1 2 0,1 0 1 0,0 0 0 16,-1-1-2-16,2-2-1 0,0-3 3 15,3 0-5-15,2-2 10 0,1-2 4 0,3-1 3 16,2-4 10-16,0-2 5 0,3-2 3 16,4-2 2-16,2 0-1 0,1-2-10 0,2-5-4 15,2-2-2-15,-3-2-4 0,-2-2 1 16,1-2-4-16,-1-3-1 0,-2-2-5 0,2-2 0 0,0-4-2 15,-3-2-5-15,3-3 2 0,-1-2-4 0,3-1-1 16,-1-3-1-16,3-1 0 0,-4-3-9 16,1 0-5-16,0-2 0 0,-2 2-11 0,-4 1 3 15,-3 4 0-15,-4 4 3 0,-3 4 8 0,-3 6 13 16,-2 4 7-16,-2 3 2 0,-5 7 7 0,1 3-11 16,-1 5-8-16,-5 0-6 0,-1 7-3 0,-1 6 4 15,-1 7 5-15,1 1 8 0,0 3-4 16,2 5 7-16,1 0-2 0,4 3-1 0,0 1 3 15,5-1 0-15,2 2 2 0,0 1 0 16,5 0-1-16,2-1-2 0,4-1-3 0,2 0 2 16,2-2-2-16,4-1 1 0,1-3 0 0,1 0 0 0,5-3-1 15,0-4 6-15,4-2-4 0,1-4 5 16,1-3 1-16,2-4-1 0,0-2 1 16,-2-4-5-16,3-1 0 0,-1 0-5 0,-3-3-1 15,0-7 3-15,-1-1-4 0,-5-3 4 0,1-3-4 16,-5-4 1-16,-2-4-3 0,-5-1-2 0,4-1-2 15,-8-2-6-15,0 2 1 0,-6-1-2 16,0 0 2-16,-4 5 5 0,-5 2-1 0,-4 4 2 0,-4 5 0 16,-3 2-1-16,-1 6 0 0,-4 4 4 15,-3 1 2-15,-1 6 2 0,3 6 0 0,-2 2 2 16,1 3 0-16,6 3-3 0,1 2 4 0,5 1-4 16,0 1 1-16,3 1-1 0,6 0-1 15,2-1 0-15,-2-1-1 0,6 1 2 0,7-2-2 16,3-3 2-16,1-3 1 0,6 1-5 0,0-4 2 15,4-3-6-15,0-2-2 0,1-1-9 0,1-3-16 16,1-2-26-16,-4-2-32 0,3-1-43 0,-6 0-68 16,1-2-121-16,-4-2-240 0,-8 0-828 0</inkml:trace>
  <inkml:trace contextRef="#ctx0" brushRef="#br0" timeOffset="113339.72">23443 11033 2486 0,'0'0'-12'0,"0"0"36"0,0 0 9 16,0 0 20-16,140-15-4 0,-94 12-18 0,1 3-3 15,7 0-8-15,3 0-12 0,1 0-7 16,3 2 0-16,-2 0-4 0,1 0-4 0,1 1-16 15,-5 0-24-15,-2 2-43 0,-3-1-67 0,-9 1-75 16,-4-1-118-16,-6 0-134 0,-10-1 1 0,-11-1-363 16</inkml:trace>
  <inkml:trace contextRef="#ctx0" brushRef="#br0" timeOffset="116225.84">17112 12848 751 0,'0'0'256'0,"0"0"16"15,0 0 0-15,0 0-23 0,0 0-59 0,0 0-52 16,0 0-27-16,0 0-30 0,0 0-31 0,0 0-22 16,0 0-4-16,0 0 3 0,-24 9 3 15,27 10-3-15,-1 6-8 0,4 0-5 0,-1 3-4 16,2-2-1-16,1-1-3 0,3 1-1 0,1-3-1 15,1-1 0-15,6-1-1 0,-2-4 1 0,0-2-2 16,4-3 2-16,1-1-1 0,-1-4 2 0,3-1 0 16,-2-5 4-16,-2-1 0 0,1-2 2 0,-1-5 2 15,-2-5-1-15,-3-2-1 0,1-2-2 16,-3-1 0-16,0-4-3 0,-1-2 1 16,-3-2-1-16,-2-2 0 0,0 0-2 0,-1-4 0 15,-2 3-2-15,-2 1-3 0,-2 2 2 0,0 3-1 16,0 2 2-16,0 6 3 0,-1 3 0 0,-4 4 0 15,0 4-1-15,0 3-2 0,0 2-2 0,-3 7-2 16,-1 7 0-16,4 4 0 0,-3 4 0 0,0 5 2 16,5 2-1-16,-4 5 1 0,4 0 1 0,2 4 1 15,-1 1 0-15,2 2 1 0,0 0 0 16,0 5-2-16,0-1 1 0,3 1 0 0,4 0-2 16,-1-2 2-16,2 2 0 0,2-4-2 0,1-2 3 15,0-2-4-15,-2-1 1 0,1-4 0 16,-1 0-1-16,-6-2 1 0,2-4 1 0,-5-4-1 15,0-3 3-15,-1-1 1 0,-6-5 1 0,-2-2 2 16,-2-3 2-16,-2-2 2 0,-4-2 2 16,2-1-2-16,-2-4 3 0,-2-1-3 0,-1-1-1 15,-2 0-1-15,1-5-6 0,-6-4 1 0,0-1-1 16,-3-2 1-16,2-1 1 0,-2-2 0 0,1-1 1 16,6-2 0-16,3 0 0 0,3 0 3 15,6 0-3-15,6-2-1 0,2 0-2 0,3 1-5 16,9-1 0-16,7 1-1 0,3 0-1 0,7-1 1 15,6 0-2-15,6-2 0 0,3-2-2 0,4 1-2 16,1-1-8-16,0-1-13 0,1 1-24 0,1-2-33 16,-6 2-52-16,-1-1-64 0,-9 1-151 0,-7 7-183 15,-11 4-836-15</inkml:trace>
  <inkml:trace contextRef="#ctx0" brushRef="#br0" timeOffset="116654.89">17817 13352 2597 0,'0'0'7'15,"0"0"14"-15,0 0 21 0,0 0 21 0,0 0-13 16,0 0-18-16,0 0-4 0,0 0-4 0,0 0-5 16,0 0-4-16,54 119 0 0,-49-97-1 0,-3 0-4 15,3 0-1-15,-3 2-5 0,-2-2-2 16,0-1 1-16,0-2-6 0,0 0-5 0,0-2-8 16,0-1-16-16,0-3-22 0,1-3-32 0,1-1-62 15,6-4-69-15,1-2-116 0,-1-1-218 16,-4-2-652-16</inkml:trace>
  <inkml:trace contextRef="#ctx0" brushRef="#br0" timeOffset="116824.61">18058 13132 1590 0,'0'0'533'0,"0"0"-438"15,0 0-2-15,0 0 9 0,0 0-18 0,0 0-55 16,0 0-30-16,0 0-17 0,0 0-15 0,0 0-15 15,0 0-40-15,0 0-63 0,0 0-95 16,7-10-216-16,0 16-179 0,0-2-197 0</inkml:trace>
  <inkml:trace contextRef="#ctx0" brushRef="#br0" timeOffset="117167.02">18273 12553 2051 0,'0'0'100'0,"0"0"-30"0,0 0 24 0,0 0 20 16,0 0 4-16,0 0-32 0,0 0-18 16,-105 129-9-16,98-100-13 0,3 1-6 0,0 1-9 15,4-1-4-15,0 0-6 0,5 1-5 16,4-3-3-16,5 0-5 0,2 0-3 0,3-2-4 16,4-3-3-16,0-2-7 0,2-4-6 0,-1-2-16 15,-1-3-19-15,-2-4-28 0,0-2-56 0,-1-3-78 16,-2-2-191-16,-6-1-181 0,-3 0-817 0</inkml:trace>
  <inkml:trace contextRef="#ctx0" brushRef="#br0" timeOffset="117864.26">18548 12706 1657 0,'0'0'599'0,"0"0"-574"15,0 0 12-15,0 0 14 0,0 0 6 0,0 0-9 16,0 0-13-16,0 0-6 0,0 0-8 0,0 0-5 15,0 0-5-15,0 0-1 0,0 0 5 0,119 70-3 16,-107-52 2-16,-1-1 3 0,1-1-1 16,-3 0 2-16,0-2-1 0,0 1 0 0,-1-4 0 15,-3 1-3-15,3-3-2 0,-2-1-3 0,-2-1-2 16,2-2 0-16,-3-1 1 0,-1-3 5 16,0-1 15-16,3 0 12 0,-2 0 9 0,-1-8-3 15,5-3-12-15,1-3-16 0,-3-2-8 0,3-2-1 16,-1-2-1-16,-3-1-1 0,4 0-1 0,-6-1-4 15,0-2 1-15,2 2-4 0,-3-1-1 0,0 4-3 16,-1 1-5-16,0 3 0 0,0 1-8 0,0 4-10 16,0 3-18-16,0 3-35 0,0 2-69 0,0 2-95 15,-1 0-128-15,0 1-186 0,0 3 20 16,1-1-463-16</inkml:trace>
  <inkml:trace contextRef="#ctx0" brushRef="#br0" timeOffset="118194.93">18738 12648 1430 0,'0'0'277'0,"0"0"-223"0,0 0 24 16,0 0 34-16,0 0 12 0,0 0-18 0,0 0-9 16,0 0-6-16,0 0-16 0,0 0-18 15,130 92-17-15,-113-75-10 0,1 1-8 0,-2 1-8 16,-3-2-2-16,-1 0-2 0,-1-1-3 0,-1-1 0 15,-1 0-1-15,0 0 0 0,-5-2 0 16,2-3-1-16,-3 1 0 0,2-4-3 0,-2-1 2 0,3-1-1 16,-3-2 1-16,-1-1 7 0,4-2 9 15,-2 0 12-15,4-3 7 0,0-4 0 0,-2-3-5 16,3-2-11-16,1-5-5 0,1-2-4 16,-2-1-5-16,0-2-2 0,-1-2-1 0,-5 0-5 15,3-3 0-15,-4 1-2 0,0 0-2 0,-1 1 1 16,3 1-5-16,-3 3-9 0,0 2-9 15,0 3-21-15,0 2-26 0,0 2-47 0,-1 2-55 0,2 2-92 16,3 2-209-16,-3 3-58 0,-2 2-666 0</inkml:trace>
  <inkml:trace contextRef="#ctx0" brushRef="#br0" timeOffset="118454.99">19340 12316 2120 0,'0'0'46'0,"0"0"-3"0,0 0 18 16,0 0 9-16,0 0-2 0,0 0-22 0,0 0-5 16,0 0 0-16,0 0-4 0,0 0-11 0,0 0-4 15,0 0-3-15,0 0-4 0,35 128-2 16,-35-104-7-16,0-2-1 0,-4 0-7 0,3-2-7 15,1 0-15-15,0-1-23 0,0-4-41 0,0 0-71 16,0-3-82-16,0-2-159 0,2-3-87 0,2-2-735 0</inkml:trace>
  <inkml:trace contextRef="#ctx0" brushRef="#br0" timeOffset="118675.06">19112 12275 2025 0,'0'0'119'16,"0"0"-2"-16,0 0 3 0,0 0-21 15,0 0-43-15,0 0-22 0,0 0 4 0,0 0-6 16,0 0-6-16,136-6-4 0,-94 9-7 0,5 1 0 16,-2-1-6-16,4 1-6 0,-2 0-12 0,-3 2-21 15,-1 1-36-15,1 1-59 0,-7 0-78 16,3 2-173-16,-12-3-155 0,-9-1-830 0</inkml:trace>
  <inkml:trace contextRef="#ctx0" brushRef="#br0" timeOffset="118936.05">20151 12686 2555 0,'0'0'20'0,"0"0"2"0,0 0 13 15,0 0 7-15,0 0-19 0,0 0-12 0,0 0-3 0,0 0 0 16,0 0-1-16,0 0-5 0,0 0 0 16,-51 136-3-16,38-114-5 0,-6-1-8 15,-2 0-7-15,-7 0-14 0,6 1-19 0,-5-2-20 16,0 0-32-16,2-3-27 0,2-1-44 0,3-2-74 15,0-2-120-15,3-4-37 0,7-3 29 0,6-3-326 0</inkml:trace>
  <inkml:trace contextRef="#ctx0" brushRef="#br0" timeOffset="119136.83">19874 12707 1478 0,'0'0'256'16,"0"0"-26"-16,0 0-9 0,0 0-63 15,0 0-67-15,0 0-32 0,0 0 0 0,0 0 4 16,0 0-8-16,0 0-4 0,0 0-3 0,0 0-6 16,0 0-10-16,0 0-9 0,87 125-9 0,-69-108-5 15,0 2-4-15,2-3-8 0,1 3-3 16,2 1-13-16,-1-3-20 0,3 0-42 0,-2-1-77 16,0-1-102-16,-6-5-286 0,-5-3-789 0</inkml:trace>
  <inkml:trace contextRef="#ctx0" brushRef="#br0" timeOffset="119353.93">20363 12968 1971 0,'0'0'74'0,"0"0"5"0,0 0 28 0,0 0 18 16,0 0-33-16,0 0-21 0,0 0-5 0,16 119-15 15,-9-98-18-15,3 1-4 0,-1 2-2 16,2-2-5-16,1 0 0 0,2-1-12 0,0-1-14 16,-1-1-18-16,2-5-32 0,-1-1-42 0,2-2-76 15,-2-3-121-15,-4-4-258 16,-3-1-856-16</inkml:trace>
  <inkml:trace contextRef="#ctx0" brushRef="#br0" timeOffset="119519.29">20568 12790 1901 0,'0'0'144'0,"0"0"-10"0,0 0 3 0,0 0-31 0,0 0-72 16,0 0-23-16,0 0-11 0,0 0-7 0,0 0-19 16,0 0-51-16,0 0-78 0,0 0-139 15,0 0-204-15,0 0-805 0</inkml:trace>
  <inkml:trace contextRef="#ctx0" brushRef="#br0" timeOffset="119854.93">20854 12559 2232 0,'0'0'116'0,"0"0"-45"15,0 0 19-15,0 0 18 0,0 0-9 16,0 0-31-16,-50 131-19 0,50-103-15 0,0 1-10 15,7-2-10-15,0 1-6 0,4 0-5 0,0-2-3 16,2-2-9-16,3-1-11 0,-2-1-17 16,0-4-35-16,0-2-44 0,-1-4-66 15,-2-4-101-15,-1-2-270 0,-2-4-713 0</inkml:trace>
  <inkml:trace contextRef="#ctx0" brushRef="#br0" timeOffset="120073.19">20660 12660 2066 0,'0'0'74'0,"0"0"8"0,0 0 21 16,0 0 13-16,0 0-11 0,0 0-35 0,0 0-15 0,143 5-14 15,-104-5-16-15,-1 0-15 0,0 1-8 16,0-1-3-16,-1 0-8 0,-3 0-6 0,-1 0-14 15,0 0-34-15,-2 0-59 0,-3 0-76 16,-1 0-158-16,-6 0-182 0,-9 0-835 0</inkml:trace>
  <inkml:trace contextRef="#ctx0" brushRef="#br0" timeOffset="120668.89">21382 12462 1824 0,'0'0'180'0,"0"0"-87"0,0 0 11 16,0 0 15-16,0 0-11 0,0 0-30 15,0 0-11-15,0 0-10 0,0 0-14 0,0 0-19 16,-54 143-6-16,54-114-8 0,1-1-4 0,3 1 0 16,3 0 1-16,2 0 0 0,-1-3 1 15,2 0-3-15,0-5-1 0,-2 0 0 0,1-3-4 16,-2-5 1-16,-1-3 0 0,-1-1 1 0,-2-5-1 15,0-1 7-15,-2-3 11 0,0 0 8 0,1 0 2 16,-1-6-5-16,4-1-12 0,0-1-10 16,4-2 0-16,1-2-4 0,1 1 0 0,5-3 2 15,0 2-6-15,1 2 5 0,-1 2-4 16,1 1-2-16,-1 3 2 0,-2 3-3 0,-4 1 4 16,3 0-2-16,-3 5 2 0,-1 2-1 15,-3 1-1-15,-1 2 2 0,-1 2 2 0,-3 2 0 0,0 2 2 16,-1-2 1-16,0 4-3 0,0-1 3 0,0 0-1 15,0-1-2-15,0 2 3 0,0-3-1 0,0-2 2 16,-1 0 0-16,1-2-1 0,0-3 2 16,-3 0 2-16,-1-2 3 0,-3-2 1 0,1-1 2 0,-3-3 1 15,0 1-1-15,-2-1 1 0,1 0-3 16,-3 0-4-16,0-1 0 0,0-3-5 16,-1 2-3-16,0-2-2 0,0 1-7 0,0-1-6 15,-2 1-16-15,3-1-22 0,0 1-34 0,1 1-55 16,0-2-96-16,1 1-213 0,6 0-105 0,0 1-749 15</inkml:trace>
  <inkml:trace contextRef="#ctx0" brushRef="#br0" timeOffset="121396.28">21763 12304 425 0,'0'0'132'16,"0"0"-85"-16,0 0 59 0,0 0 59 16,0 0 35-16,0 0 4 0,124-21-23 0,-99 25-17 15,2 5 7-15,1 2-12 0,-5 5-22 0,5 4-23 16,-6 6-21-16,-3 4-8 0,-4 6-1 0,-3 4-9 15,2 4-16-15,-3 4-17 0,0 0-6 16,-2 4-7-16,1-1-4 0,0 2 2 0,0-1-4 16,-1 4-4-16,1-2 0 0,-3 0-2 0,0-2-7 15,-1 0-3-15,-4-3 0 0,-2 1-12 16,0-4 3-16,-4-2-4 0,-4-2-9 0,-5-3-1 16,-3-1-17-16,-3-3-23 0,-2-2-45 0,-4-2-70 15,-1-3-130-15,5-10-264 0,6-5-849 0</inkml:trace>
  <inkml:trace contextRef="#ctx0" brushRef="#br0" timeOffset="127241.85">16149 13214 2119 0,'0'0'9'0,"0"0"38"0,0 0 10 16,0 0 12-16,0 0 2 0,0 0-17 0,0 0-7 15,0 0-4-15,0 0-4 0,0 0-6 0,0 0-9 16,128-93-8-16,-93 87-6 0,1 1-7 16,-2 2-4-16,2-1-4 0,0 2-7 0,-3 1-11 15,1 0-25-15,-2 1-40 0,-4 0-68 0,-3 0-98 16,-6 4-221-16,-5 0-44 0,-6-2-541 0</inkml:trace>
  <inkml:trace contextRef="#ctx0" brushRef="#br0" timeOffset="128894.98">17887 13213 0 0,'0'0'0'0,"0"0"10"0,0 0 50 15,0 0-3-15,0 0-22 0,0 0-18 16,0 0-1-16,0 0 9 0,0 0 1 0,0 0-2 15,0 0 2-15,0 0-10 0,20 2 0 0,-21 0 8 16,0 0 9-16,-1 0 11 0,-4 0 11 16,5-1 0-16,-2 0-3 0,-1-1 0 0,2 1-4 15,1-1-2-15,-1 0-1 0,-1 2-4 0,0-2-9 16,2 0-8-16,0 0-4 0,-1 0-5 0,-1 0 2 16,-1 0 2-16,3-2 3 0,-2 2 4 15,2-1 6-15,-1 0 7 0,0 0-4 0,2 0-5 16,0 1-14-16,0-1-9 0,0-1 0 0,0 2 6 15,2-1 7-15,1 1 4 0,-3-1 0 0,3 1-5 16,-3 0-3-16,3 0-3 0,-1 0-6 0,0 0-1 16,-1 0-3-16,-1 0 0 0,0 0 0 15,1 0 1-15,-1 0-4 0,0 0-1 0,0 0-3 16,0 1-7-16,0 2-6 0,0-2-5 0,0 1-16 16,0-1-36-16,1 2-68 0,-1-1-60 15,1 0-9-15,-1 0-386 0,1 0 597 0</inkml:trace>
  <inkml:trace contextRef="#ctx0" brushRef="#br0" timeOffset="132350.69">22554 12933 1412 0,'0'0'162'0,"0"0"26"0,0 0 28 16,0 0-9-16,0 0-66 0,0 0-41 0,0 0-11 15,0 0-15-15,0 0-26 0,0 0-23 16,0 0-14-16,0 0-5 0,-71-16 6 0,86 17 9 0,3-1-1 16,5 0 1-16,5 0-4 0,3 0-5 15,4 0-5-15,1-3-4 0,4 0 1 0,0 1-2 16,-2-1 1-16,2 0 1 0,-1 0-4 0,-1-1-1 15,-2 0-2-15,1-1-5 0,-6-1-10 0,-6 2-15 16,-3-1-21-16,-7 2-22 0,-5 1-30 16,-3-1-39-16,-4 1-37 0,-2 0-74 15,-1-2-214-15,0 3-26 0,0-1-461 0</inkml:trace>
  <inkml:trace contextRef="#ctx0" brushRef="#br0" timeOffset="132652.13">22735 12652 1885 0,'0'0'81'0,"0"0"-67"0,0 0 11 15,0 0 15-15,0 0 3 0,0 0 7 16,0 0 17-16,0 0-1 0,0 0-2 0,0 0-8 15,0 0-8-15,50 124-1 0,-41-96-2 0,-1 0-1 16,-3 1-9-16,0 1-2 0,-1 0-7 16,-4-2-5-16,0-1-2 0,0 0-10 15,0-2-1-15,0-4-3 0,0-1-5 0,1 0 0 16,0-4-5-16,1 0-5 0,-1-4-9 0,-2 0-22 16,1-2-31-16,0-1-49 0,0-1-83 0,0-1-132 15,0-1-193-15,0-1-131 0,0-3-74 0</inkml:trace>
  <inkml:trace contextRef="#ctx0" brushRef="#br0" timeOffset="133266.15">23395 13152 1583 0,'0'0'116'0,"0"0"11"0,0 0 24 15,0 0-2-15,0 0-43 0,0 0-51 0,0 0-11 16,0 0-8-16,0 0-6 0,0 0 1 0,0 0 3 15,0 0-1-15,0 0 6 0,66-124 0 0,-56 106-1 16,1-3 3-16,0-2-5 0,-1-1-1 0,2-2-6 16,-1-3-6-16,-1 1-4 0,-2-1-4 15,1 0-2-15,0-1-2 0,-2 2 0 0,1 3 4 16,-3 2 6-16,-1 6 6 0,-3 3 6 16,0 4 0-16,-1 6-3 0,0 0-9 0,0 4-9 15,0 0-7-15,0 4-6 0,0 4 1 0,-1 6 0 16,-2 4 3-16,1 6 2 0,-2 3-1 0,4 1 2 15,-2 5 2-15,0 0 1 0,0 2 0 0,0 2-2 16,1-1-3-16,1 1-4 0,0-1 1 0,0-3-1 16,0 0 1-16,0-4 0 0,4-1-2 15,0-3-3-15,-3-3-5 0,3-1-10 0,-2-5-17 16,1-2-25-16,-3-1-31 0,1-3-42 0,-1-2-57 16,0-1-91-16,0-3-195 0,0 0-94 15,0-2-650-15</inkml:trace>
  <inkml:trace contextRef="#ctx0" brushRef="#br0" timeOffset="133810.91">24340 12654 1579 0,'0'0'158'0,"0"0"-37"0,0 0 23 16,0 0 10-16,0 0-27 0,0 0-55 0,0 0-23 15,0 0-10-15,0 0 0 0,0 0-2 16,0 0-4-16,0 0 1 0,0 0-3 0,0 0 0 16,-89 76-2-16,76-64 1 0,-2 1-1 15,-3-2-3-15,1 1 0 0,-3-1-2 0,1 0 1 16,1-1-2-16,2 1-4 0,-1 0 0 0,3-1-4 15,-2-1-2-15,3 1-4 0,4 0 1 0,1-2-4 16,4 1-2-16,0-1-2 0,2 0 0 0,2 2-3 16,0-3 0-16,5 0 3 0,2-1 1 15,4 1 5-15,4 0 3 0,5 0 1 0,4 0-3 16,3-1-3-16,3-2-2 0,0 2-4 0,-1-1 0 16,1 0 0-16,-1 0 0 0,0 0-1 0,2 0-2 15,-1 0-5-15,2-1-3 0,1 1-9 0,-2 1-12 16,0 0-20-16,-3 1-33 0,-4 0-49 15,-4 0-85-15,0 0-149 0,-10-1-223 0,-1-3-812 16</inkml:trace>
  <inkml:trace contextRef="#ctx0" brushRef="#br0" timeOffset="134112.9">23955 13194 2156 0,'0'0'-21'0,"0"0"18"16,0 0 39-16,0 0 35 0,0 0 0 0,0 0-7 15,0 0-10-15,0 0-11 0,121 32-11 0,-93-26-7 16,4 0 0-16,-1 0-3 0,2 0-3 15,4-2-4-15,-5 2-4 0,4-1-2 0,-3 1-4 16,0-1-1-16,2-1-6 0,0 1-5 0,0 1-14 16,-3-1-33-16,0-2-53 0,-7 2-79 0,1-3-105 15,-4 1-192-15,-10-1-21 16,-2-1-479-16</inkml:trace>
  <inkml:trace contextRef="#ctx0" brushRef="#br0" timeOffset="134777.49">25109 12808 1433 0,'0'0'59'15,"0"0"-3"-15,0 0 43 0,0 0 30 16,0 0-2-16,0 0-27 0,0 0-30 0,0 0-14 15,0 0-11-15,0 0-10 0,0 0-11 0,0 0-7 16,0 0 1-16,0 0 1 0,-49-40 1 0,37 45 3 16,-3 1 1-16,3 3 0 0,-2 0-4 0,-1 4-1 15,-1 0-7-15,0 4-3 0,-3-1-2 16,5 3-2-16,-5 2 1 0,2 2 0 0,3 2 1 16,2 0-2-16,-3 0 0 0,5-1-1 0,3 1-2 15,0 0-1-15,1-2-2 0,4 0-2 0,2-1-3 16,0-3 1-16,1-1-6 0,6 0-3 0,2-3 2 15,-1-2 0-15,2 1 6 0,4-3 4 16,-3-3 1-16,2-1 4 0,3-2 4 0,-2-2 5 16,2-2 3-16,-4-1 4 0,4 0 0 0,-2 0 0 15,2-2 0-15,-1-3 6 0,0 1-1 0,-1-2 4 16,3-1 1-16,-1 0-1 0,2-4 0 16,-4 1-3-16,4 0-5 0,1-3-2 0,-5 0-1 15,4-1-1-15,-6 0 1 0,4-4 4 0,-6 1-2 16,-3-1 0-16,0-1-1 0,-1 0-2 15,-3-1-3-15,-3-2 0 0,0 3 0 0,0-1-1 16,-3 1 3-16,-3 0-1 0,-3 1 1 0,1 2 0 16,0 2-1-16,-5 2 1 0,1 2-5 0,-1 2-1 15,1 1-7-15,-4 1-4 0,3 2-2 0,-1-1-8 16,-1 2-6-16,0 1-13 0,-1 1-23 16,5 1-31-16,-2 0-49 0,2 7-59 0,1 0-95 15,1 4-205-15,2-3-73 0,0-3-608 0</inkml:trace>
  <inkml:trace contextRef="#ctx0" brushRef="#br0" timeOffset="136022.25">25244 13676 1126 0,'0'0'181'15,"0"0"-111"-15,0 0 24 0,0 0 26 0,0 0-2 16,0 0-25-16,0 0-50 0,0 0-24 0,0 0 5 16,0 0 10-16,0 0 17 0,0 0 7 0,-10 26-1 15,1-6-5-15,-2 1-9 0,0 1-11 0,-5 0-14 16,-1 1-14-16,-8-1-17 0,2 1-35 0,-6-1-53 16,-2-1-85-16,-1-2-140 0,-6 0-110 15,10-4-425-15,6-8 595 0</inkml:trace>
  <inkml:trace contextRef="#ctx0" brushRef="#br0" timeOffset="136797.94">18691 14227 1091 0,'0'0'55'0,"0"0"9"15,0 0 36-15,0 0 15 0,0 0 4 0,0 0-18 16,0 0-10-16,0 0-4 0,0 0-9 16,0 0-15-16,0 0-11 0,0 0-3 0,0 0 0 15,0 0-1-15,92-83 3 0,-77 70 1 0,-4 0-1 16,-2 0-1-16,3-2-3 0,-3 1-4 0,0 0-6 15,-3 0-4-15,1 0 2 0,-4 5 0 16,1 1 8-16,-4 4 7 0,0 0 1 0,0 4-3 16,-6 0-9-16,2 0-13 0,-4 8-9 0,-1 2-4 15,-1 4-6-15,-3 5 3 0,4-1-1 0,-1 2-5 16,-2 1 2-16,4-1-5 0,0 0-1 0,3 2 2 16,-1-3-4-16,4-1-5 0,2-1-8 15,0-1-13-15,2-2-19 0,6-3-26 0,2 0-40 16,2-3-51-16,2-5-90 0,3-1-223 0,-4-2-68 15,-3 0-652-15</inkml:trace>
  <inkml:trace contextRef="#ctx0" brushRef="#br0" timeOffset="136952.71">18939 13704 1979 0,'0'0'48'0,"0"0"1"0,0 0-10 0,0 0-6 15,0 0-28-15,0 0-50 0,0 0-81 0,0 0-110 16,0 0-174-16,0 0-39 0,0 0-438 0</inkml:trace>
  <inkml:trace contextRef="#ctx0" brushRef="#br0" timeOffset="137132.1">19286 13975 2492 0,'0'0'-22'0,"0"0"30"16,0 0 18-16,0 0 39 0,0 0-12 0,0 0-26 15,116 5-12-15,-78-3-8 0,1 0-9 0,2 0-14 16,0 2-33-16,-1 0-65 0,-6 2-91 0,-2 2-155 16,-7-2-156-16,-12-2-484 0</inkml:trace>
  <inkml:trace contextRef="#ctx0" brushRef="#br0" timeOffset="137304.71">19280 14274 2159 0,'0'0'19'0,"0"0"8"0,0 0 27 16,0 0 18-16,0 0 4 0,0 0-28 0,0 0-18 15,0 0-14-15,153-14-17 0,-109 7-18 16,-1 0-38-16,-3 2-63 0,1 0-92 0,-7 1-132 15,1 1-124-15,-10 1 8 0,-11 1-360 0</inkml:trace>
  <inkml:trace contextRef="#ctx0" brushRef="#br0" timeOffset="137602.09">19815 14209 1683 0,'0'0'275'0,"0"0"-61"16,0 0 7-16,0 0-32 0,0 0-61 0,0 0-38 15,0 0-9-15,0 0-12 0,44-131-14 0,-28 113-8 16,-3-3-7-16,3 0-8 0,-2 1-3 16,3-1-9-16,-3-1-2 0,4 1-3 0,-5 2-3 15,-2 2 4-15,0 2-6 0,-3 3-1 0,-1 4-2 16,-5 2-5-16,1 3 1 0,1 1-2 0,-4 2-1 16,0 2-3-16,0 3-2 0,-4 6-1 15,1 3 3-15,-4 3-2 0,1 5 4 0,-3 3-1 16,-2 3 0-16,0 1 1 0,-3 2-4 0,3 1-5 15,0 0-7-15,1-2-7 0,0 0-11 0,2-1-9 16,4-3-12-16,-2-1-30 0,3-4-35 0,3-1-55 16,0-1-76-16,0-4-161 0,0-4-149 15,0-5-816-15</inkml:trace>
  <inkml:trace contextRef="#ctx0" brushRef="#br0" timeOffset="137824.31">20324 14269 2632 0,'0'0'13'0,"0"0"21"0,0 0 37 16,0 0 7-16,0 0-21 0,0 0-22 0,0 0-5 15,52 129-5-15,-46-106-7 0,-3-1-5 16,-3-1-5-16,0-2 0 0,-8 0-5 0,0-3-8 15,-5 0-10-15,-1-2-27 0,-4-1-42 0,1-2-57 16,2 1-87-16,-1-2-187 0,5-3-179 0,6-3-826 16</inkml:trace>
  <inkml:trace contextRef="#ctx0" brushRef="#br0" timeOffset="138003.91">20853 14246 2255 0,'0'0'465'0,"0"0"-413"0,0 0 13 0,0 0-6 0,0 0-13 15,0 0-40-15,0 0-21 0,0 0-17 16,0 0-40-16,0 0-60 0,0 0-112 0,0 0-233 16,0 0-130-16,0 0-762 0</inkml:trace>
  <inkml:trace contextRef="#ctx0" brushRef="#br0" timeOffset="138161.1">21141 14220 2361 0,'0'0'138'0,"0"0"3"0,0 0 10 16,0 0-36-16,0 0-49 0,0 0-32 0,0 0-18 16,0 0-8-16,0 0-8 0,0 0-11 15,0 0-15-15,0 0-44 0,0 0-64 0,120-37-105 16,-103 40-206-16,-5 0-179 0,-5-1-814 0</inkml:trace>
  <inkml:trace contextRef="#ctx0" brushRef="#br0" timeOffset="138327.73">21458 14218 2504 0,'0'0'117'0,"0"0"0"0,0 0-4 16,0 0-49-16,0 0-42 0,0 0-9 15,0 0-9-15,0 0-18 0,0 0-26 0,0 0-51 16,0 0-92-16,120-39-152 0,-113 40-275 16,-1 0-853-16</inkml:trace>
  <inkml:trace contextRef="#ctx0" brushRef="#br0" timeOffset="138561.73">21993 14130 2721 0,'0'0'65'0,"0"0"-3"0,0 0 21 15,0 0 11-15,0 0-13 0,0 0-19 0,0 0-11 16,0 0-5-16,0 0-10 0,106 122-6 16,-100-99-4-16,-1 2-10 0,-2-4-8 0,-3 2-7 15,0-1-2-15,-6-1-5 0,-2 1-12 0,-6-4-20 16,-1-2-26-16,-2-1-35 0,-2-1-35 0,-4-2-61 15,2 1-94-15,2-1-217 0,5-2-138 16,5-4-744-16</inkml:trace>
  <inkml:trace contextRef="#ctx0" brushRef="#br0" timeOffset="138872.14">22663 13785 2343 0,'0'0'87'0,"0"0"21"15,0 0 16-15,0 0-8 0,0 0-28 0,0 0-36 16,0 0-17-16,0 0-5 0,0 0 4 0,0 0 4 15,0 0-3-15,0 0 1 0,0 0-12 16,-65 145-4-16,51-114-6 0,-2-1-7 16,1 0-2-16,0 0-4 0,1-4-4 0,1-1-8 15,3 0-16-15,0-4-23 0,1 3-30 0,5-4-39 16,3-1-57-16,1-3-95 0,0-1-207 0,3-6-152 16,-1-3-722-16</inkml:trace>
  <inkml:trace contextRef="#ctx0" brushRef="#br0" timeOffset="139131.75">23091 13724 1921 0,'0'0'513'0,"0"0"-452"0,0 0 12 15,0 0 14-15,0 0 14 0,0 0-20 16,0 0-13-16,0 0 1 0,0 0-11 0,-21 126-11 15,15-100-7-15,2 0-7 0,-2 1-4 0,1 1-3 16,-3-3-5-16,3 0-6 0,0-1-5 16,0 0-5-16,0-3-2 0,0-1-6 0,-1-2-2 15,4-2-11-15,-2 0-19 0,3-2-17 0,-1 1-28 16,1-3-29-16,0-1-40 0,-2-2-90 16,0-2-196-16,0-2-196 0,2-3-822 0</inkml:trace>
  <inkml:trace contextRef="#ctx0" brushRef="#br0" timeOffset="139368.1">22567 13769 1779 0,'0'0'404'0,"0"0"-323"0,0 0 30 0,0 0 34 16,0 0 4-16,0 0-26 0,0 0-30 0,118 127-23 15,-88-101-18-15,1 3-14 0,-1-2-10 0,0 1-6 16,-2-3-8-16,-3 1-7 0,-2-6-7 0,-2 0-4 16,-2-4-7-16,-3-1-17 0,-3-3-17 15,-2 0-33-15,-5-3-53 0,0 0-108 0,-2-2-237 16,-3-2-204-16,-1-1-744 0</inkml:trace>
  <inkml:trace contextRef="#ctx0" brushRef="#br0" timeOffset="139790.1">23536 13945 1874 0,'0'0'127'0,"0"0"21"16,0 0 17-16,0 0-26 0,0 0-42 0,0 0-31 15,0 0-14-15,0 0-4 0,0 0-2 0,0 0-4 16,0 0-5-16,0 0-2 0,0 0-3 16,-88 135-1-16,76-106-3 0,2 0-7 0,0 2-5 15,-1-1-6-15,5-1-2 0,-1-3-2 0,1 1-3 16,2-3-1-16,1-2-7 0,0-2-4 16,2-2-6-16,1-2-13 0,0-1-15 0,1-2-14 15,7-4-22-15,-2-1-28 0,0-2-35 0,2-4-66 16,-2-2-125-16,0 0-209 0,-2 0-378 0,0-2 375 0</inkml:trace>
  <inkml:trace contextRef="#ctx0" brushRef="#br0" timeOffset="140022.74">23182 14082 1999 0,'0'0'116'0,"0"0"-22"15,0 0 12-15,0 0 11 0,0 0-6 0,0 0-10 16,0 0-8-16,0 0-19 0,0 0-24 0,122 12-15 16,-82-8-6-16,6-1-8 0,-1 1-5 15,3-1-6-15,-3 2-6 0,1 0-4 0,-2-1-7 16,-2 1-14-16,-3-1-29 0,-5-1-39 0,0 0-66 16,-7-1-110-16,-3 0-239 0,-9-2-112 15,-4 2-653-15</inkml:trace>
  <inkml:trace contextRef="#ctx0" brushRef="#br0" timeOffset="142761.9">22882 15121 869 0,'0'0'209'0,"0"0"17"0,0 0 19 15,0 0-25-15,0 0-64 0,0 0-45 0,0 0-27 16,0 0-15-16,0 0-10 0,0 0-8 15,0 0-4-15,45-117-6 0,-45 107 0 0,0 2 2 16,-5-2-4-16,-6 2-8 0,-3 2-7 0,-6 3-12 16,-2 2-4-16,-6 1 4 0,-2 0-2 0,-1 2 1 15,-2 6 1-15,0 1-4 0,0 2-1 16,4 3-3-16,1 0 1 0,3 3-6 0,4-2 6 16,3 3-2-16,4-1-2 0,5 1 5 0,3 0-8 15,5-2 0-15,1 0-2 0,7-2-1 16,4 0-1-16,7-4 4 0,2-3 2 0,2-2 0 15,7-5 4-15,1 0-2 0,-2-5 0 0,2-5-2 16,-4-2 4-16,-3-3 3 0,2-2 3 0,-5-3 11 16,-2-1-1-16,-3-1 3 0,-1-4 0 0,2 0-3 15,-2-4-5-15,1-4-6 0,1 0-2 0,3-3-9 16,-1-3 5-16,1 0-2 0,2-1-3 16,-1 0 4-16,0 3-4 0,-3 3-2 15,-4 7 1-15,-3 3 4 0,-4 9 0 0,-2 6 5 0,-4 4 1 16,1 5-5-16,-1 1-5 0,0 2 1 15,0 9 1-15,-1 2 6 0,-4 6 2 0,-4 5 1 16,3 2-1-16,-4 5-4 0,1-1 3 0,1 6-1 16,0 1-6-16,2 0 5 0,1 3-7 0,0-3-1 15,5 0 5-15,0 0-7 0,7-5 5 0,2-1-2 16,5-3-1-16,2-5 0 0,4 2-4 16,1-4-1-16,4-2-3 0,5-3 5 0,0-3 4 15,0-4 3-15,1-3-1 0,-3-5 2 0,-3-1-5 16,-2 0-1-16,-3-7 3 0,-3-3-1 15,-2-3 4-15,-1-2 1 0,-3-2 4 0,-1-3 0 16,-1-2-1-16,-6 0 2 0,0-2-6 0,-3 2 4 16,0 1-2-16,-4 0 0 0,-4 4 1 0,-3 2-1 15,-1 2 0-15,-2 5 0 0,-2 2 0 16,0 3-2-16,0 1 2 0,-2 2-1 0,3 0-1 16,-2 6 2-16,3 2-2 0,0 3 1 0,3 0-4 15,-1 5 2-15,7-3-5 0,1 2-3 16,4-1-1-16,0 0-3 0,8-1-2 0,3 0-1 0,0-1 5 15,4-2-3-15,0 0 6 0,1-5-1 16,0-2-1-16,0 0 4 0,-3-3 0 0,-2 0 3 16,1 0 2-16,-4-3 2 0,1 1 0 0,-2-2 0 15,-1 2-1-15,2-2-1 0,1-1-1 0,1 3 1 16,0 1-1-16,-2 1 0 0,3 0 0 16,-1 0-2-16,2 3-1 0,0 4 2 0,-1 0-3 15,0 0 3-15,3 2-4 0,-2 0 4 0,1 2-3 16,-3-2-1-16,-1 1 6 0,2 0-3 0,-3 0 2 15,-2-1 2-15,0-2-1 0,0-1 2 16,0-1 1-16,1-2-2 0,-3-2 1 0,4 1 1 16,2-2 2-16,0 0 3 0,0-1 3 0,5-4 1 15,-1-1 0-15,-1-2-3 0,2-3 1 16,1 1-1-16,2-3 1 0,-2-2 2 0,0 0-5 16,3-1-1-16,-1-2-2 0,3-3-2 0,0-1-6 15,0-1 7-15,6-4-5 0,1 0-1 0,-1-3 5 16,3-1-6-16,-1 0 1 0,1 0 2 15,-5-2-2-15,3 3-2 0,-6 0 1 0,-1 5-1 0,-3 2 2 16,-8 6 3-16,-1 3 2 0,-7 5 2 0,-2 4-1 16,0 3-1-16,-5 2-4 0,-6 1-1 15,-5 9 0-15,1 2 1 0,-5 4 2 0,-5 4 2 16,5 4 1-16,-3 1-1 0,-3 3 3 0,4 3 1 16,2 3-5-16,1-2 5 0,3 1-3 15,4-2-2-15,3 1 1 0,5-2-4 0,3-3-2 16,1-2 1-16,7 1 1 0,1-6-3 0,6 1 0 15,2-4 2-15,4 0-1 0,5-3 4 16,-1 0 2-16,3-5 3 0,1-3-1 0,0-4 1 16,-2-1 0-16,0-1 0 0,-1-1-1 15,-4-4 0-15,0-3 1 0,-2-3 0 0,-1-4 3 16,-1 0-3-16,-2-1-1 0,0-3 4 0,0-1-7 16,-4 1 5-16,-1-1 0 0,-5 1-3 0,-1 3 5 15,-4 4 3-15,0 2 0 0,-4 3 3 0,-3 3-1 16,-3 1-5-16,-6 3 0 0,1 2-5 15,-4 5 2-15,-2 3 0 0,0 3-4 0,-4 1 5 16,3 4-4-16,2 3 0 0,4-2 8 0,-1 2-9 16,8 0-4-16,3-2 0 0,4 1-13 0,2 0 1 15,3-4-2-15,4-2-13 0,6 0-8 0,1-2-13 16,6-1 1-16,1 1-13 0,4-2-41 16,2-1-63-16,4-2-106 0,-7 0-271 0,-9-4-626 0</inkml:trace>
  <inkml:trace contextRef="#ctx0" brushRef="#br0" timeOffset="142993.6">23747 14809 1881 0,'0'0'513'0,"0"0"-505"0,0 0 11 15,0 0 18-15,166 30 7 0,-109-19-3 16,1-1-11-16,2 0 4 0,4-1-11 0,-2 0-5 16,-7 1-6-16,4-3-8 0,-6-1-13 0,-3-2-42 15,-7-1-90-15,-4-1-143 0,-11-2-292 0,-11 1-818 16</inkml:trace>
  <inkml:trace contextRef="#ctx0" brushRef="#br0" timeOffset="143878.57">20480 16111 1503 0,'0'0'121'0,"0"0"-80"0,0 0 25 15,0 0 23-15,0 0 4 0,0 0-16 0,0 0-27 16,0 0-16-16,0 0-9 0,-36-120-8 16,39 99-5-16,-2-1 0 0,3-3-2 0,-4 0-2 15,-2 1 2-15,-6-2-1 0,-6 4 4 16,-2 1-1-16,-6 3 4 0,-4 1-5 0,-4 5-3 0,-6 2 4 16,-3 6-9-16,-3 4 4 0,-3 1 0 0,1 8-8 15,-2 4 4-15,4 3-1 0,2 5 3 16,1 2 1-16,7 4 2 0,8 3-5 0,3 4 0 15,4-1 0-15,7-1-3 0,7 0-2 0,3-4 0 16,4 0 1-16,10-5-3 0,4-1 5 16,8-4 0-16,3-3 0 0,2-3 7 0,3-5 4 0,0-3 14 15,2-4 5-15,2 0 13 0,-3-8 0 16,2-5-6-16,-3-3 4 0,-3-2-10 0,-1-4-2 16,0-1 0-16,-4-4-6 0,-3-3-4 0,-2-3-3 15,1-5-5-15,-2-4-7 0,-2-5 0 0,0 0-4 16,-3-1 1-16,2-3 0 0,-4 2-1 15,-1 1-1-15,0-1-3 0,-2 6 4 0,-2 8 1 16,-2 5 1-16,-5 8 3 0,-1 7 4 0,0 8 1 16,-1 5 2-16,-3 2-4 0,0 9-7 15,-3 6 1-15,0 8-2 0,-2 6 3 0,-3 4 1 16,0 6 0-16,-1 3-2 0,-2 2 0 0,0 1 1 16,2 4-2-16,1-2 3 0,1-1 0 0,2 1-3 15,2-3 0-15,4-3 1 0,3-3-3 16,1-4-3-16,9-6 3 0,6-6-4 0,4-1 2 15,5-4 1-15,4-4 0 0,2-4-2 0,2-3 0 16,1-5 5-16,1-1-5 0,-1-4 6 0,-2-6 0 16,-4-3-7-16,-2-3 11 0,-4-3-5 15,-2-2 2-15,-6-5-5 0,2-1 0 0,-5-7-4 16,-4 0-2-16,-1-5 10 0,-2 1-5 0,-4 2 4 16,-3 2-1-16,-4 7 1 0,-6 5 3 0,0 5 6 15,-5 8 4-15,-2 5-1 0,-1 4 4 16,-1 4-1-16,-1 7 4 0,-3 6 1 0,2 4-1 15,-2 4-5-15,5 4-3 0,1 3 0 0,5 4-9 16,0-2 0-16,7 1 0 0,3-2-5 0,3-1 2 16,2-1 1-16,4-4-3 0,6 0-6 0,9-4-1 15,3 1-14-15,7-3-17 0,4-3-21 16,7-2-51-16,1-3-85 0,8-3-184 0,-14-3-269 16,-10-5-798-16</inkml:trace>
  <inkml:trace contextRef="#ctx0" brushRef="#br0" timeOffset="145406.04">21624 16097 2062 0,'0'0'73'16,"0"0"-68"-16,0 0 29 0,0 0 23 0,0 0 3 15,0 0-18-15,0 0-21 0,0 0-5 0,0 0-5 16,0 0-8-16,0 0 2 0,0 0 1 16,0 0-2-16,54-107 10 0,-50 98 5 15,-2-2 2-15,-2 2 12 0,0 0 0 0,-5 1 0 16,-2 2-8-16,-3 2-5 0,-6 1-12 0,-1 3-9 0,-4 2 3 15,-2 5-6-15,-3 3 5 0,1 3 3 16,-2 1-3-16,1 2-1 0,-2-1-3 0,4 0-1 16,3 3-2-16,4-1 4 0,0 0-4 0,8-2-1 15,4-1 2-15,3 1-3 0,2-3-2 16,2-2 0-16,7-2 7 0,4-2-1 0,3-2 7 16,1-4 6-16,3 0-5 0,3-1 4 0,0-7-1 15,0-1-3-15,-3-1-3 0,1-3 3 16,-1-1-2-16,0-2 5 0,2 0 2 0,-6-1-1 15,2 0-1-15,-4 2-3 0,0 3 1 0,-4 2-2 16,-3 2 3-16,1 2 1 0,-5 1-3 0,-1 4 0 16,-1 1-5-16,-1 0-1 0,0 2-2 15,0 8 3-15,0 1-2 0,-3 4 2 0,0 1 5 16,-1 3-4-16,0-1 4 0,0 3-3 0,4-2-1 16,0 0-1-16,0-1 2 0,4-2 3 15,5-1-4-15,-1-1 6 0,1-3-2 0,0 0 1 16,1-3 1-16,0-1 2 0,3-5 2 0,-3-1 3 15,2-1 7-15,2-2-1 0,-3-7 1 0,4-1-5 16,-1-1-2-16,1-3-1 0,-1 1-3 0,3-4 2 16,-1 2-7-16,1-1 1 0,0 1-5 0,-1 1-2 15,-2 3 4-15,0 1-5 0,-3 5 4 0,-2-1-1 16,1 5 1-16,-3 1-2 0,-1 0 1 16,-1 3 0-16,-2 4-1 0,-1 2 2 0,1 2-1 15,-3 2 3-15,2 1-2 0,-2-1 1 0,0 2-2 16,0 0 0-16,0-1 0 0,0 0 0 15,0-1 0-15,0 0 1 0,0-1 4 16,1-3-4-16,1-2 9 0,1-2-5 0,-3-1-3 0,2-3 6 16,1-1 1-16,0 0 17 0,0-1 3 0,3-5-1 15,2-1-6-15,2-3-14 0,-1 0-2 16,2-2-5-16,-1-1 0 0,1 3 1 0,1-1 1 16,1-1-2-16,-2 2 6 0,4 0-7 0,-3 3-3 15,1 1 2-15,-2 3-8 0,0 1 5 16,-1 2 2-16,-1 0 1 0,0 0 2 0,2 5-1 0,-5-1 1 15,0 3-6-15,0 1 4 0,0 2-3 16,-1 0-1-16,-2 3 0 16,0 0 1-16,-1 1 5 0,-1 0-4 0,1 1 5 0,-1 0-4 0,1-1-3 15,2 0 5-15,0-2-1 0,4-1 2 0,0 0 1 16,0-3 0-16,2-1-4 0,2-1 7 16,0-5-1-16,3-1-2 0,-1-1 7 0,1-6-5 15,0-5 0-15,1 1 0 0,2-4 2 0,-4-1-5 16,1-3 5-16,-2 0 3 0,-1-2-5 0,0-2 7 15,0-2-7-15,0-2-1 0,1-1-3 0,-3-3-1 16,1-3-3-16,3-4-3 0,1-2 1 16,-3-3-7-16,2-3 0 0,-2 3-7 0,1 0 0 15,-6 1-3-15,2 7 2 0,-8 5 8 0,2 5 2 16,-3 7 13-16,-3 7 1 0,-2 4 1 16,0 7-5-16,-2 0-3 0,-2 9-2 0,-2 6-1 15,-2 6 7-15,-1 3-2 0,1 5 1 0,-1 3 5 16,1 4-2-16,1 2 1 0,1 1 5 15,4 1-4-15,0 0-4 0,5 1 6 0,2-5-7 16,0 0 2-16,6-4 3 0,3-2-3 0,2-3-1 16,2-2 0-16,-1-6 1 0,2-1-3 0,-2-3 4 15,2-5 1-15,-2-3-3 0,1-5 7 0,-3-2 1 16,0-1 3-16,0-7-1 0,-2-2 1 0,2-3-8 16,0-3-3-16,3 0 5 0,-1-4-8 15,3 1 5-15,-1-2-4 0,2-1 1 0,-1 1-2 16,4 2 4-16,-6 2 2 0,2 3-4 0,-2 3 4 15,-3 4-5-15,0 2-1 0,-5 3-1 16,1 2 0-16,-4 0 2 0,1 4 2 0,-3 5 4 16,0 0-1-16,-1 4 0 0,-3 2 0 0,0 2 0 15,-1-1-2-15,1 3 1 0,-1 1 1 0,2-2-6 16,-1 3 6-16,2-2-5 0,2-1 3 16,0 1 0-16,0-1-5 0,4-4 1 0,1 1-2 15,3-2 5-15,2 1-1 0,3-4 3 0,1 0 0 16,5-2-4-16,0-2-3 0,2-2 7 0,0-3 2 15,-1-1-3-15,2-4 10 0,-2-3-10 16,-1-3 0-16,1-2 3 0,0-1-1 0,-2-4 0 16,0-1-2-16,1 0 6 0,-1-3-8 0,-2 0 6 15,2 0-3-15,-3-1-7 0,0-2 7 16,-3 3-3-16,-2 0 1 0,-4 3 2 0,-3 3 2 0,-3 3 0 16,0 3 3-16,0 2 6 0,-6 3-3 15,-1 4 0-15,-2 0-2 0,-4 3-1 0,-1 5-3 16,2 2 1-16,-2 3-2 0,-2 2-3 0,5 2 2 15,-4 2 2-15,4 0-1 0,-1 3 0 0,4-1 1 16,1-1-7-16,4 1 0 0,0-1 5 16,3-2-9-16,1-1 5 0,6 1-5 0,0-4-10 15,4-3-7-15,2 0-8 0,2-1-18 0,2-3-33 16,7-1-35-16,1-3-67 0,-3-2-81 16,3-1-167-16,-5 0-139 0,-7 0-713 0</inkml:trace>
  <inkml:trace contextRef="#ctx0" brushRef="#br0" timeOffset="145627.46">22262 15802 2344 0,'0'0'179'0,"0"0"-207"0,0 0 4 16,0 0 46-16,138-3 7 0,-84 3-4 0,9 0-14 16,7 0-4-16,-1 2-3 0,4 1-8 15,3 0-1-15,-4 1-8 0,-1-1-38 0,-1 2-86 16,-4-1-101-16,-2 0-205 0,-18-1-97 0,-12 0-598 16</inkml:trace>
  <inkml:trace contextRef="#ctx0" brushRef="#br0" timeOffset="147068.24">23512 16299 993 0,'0'0'280'0,"0"0"-48"15,0 0 13-15,0 0-7 0,0 0-85 0,0 0-66 16,0 0-16-16,0 0-20 0,0 0-13 0,0 0 0 16,0 0-7-16,0 0 1 0,0 0-6 0,0 0-7 15,125-104-3-15,-109 95-2 0,1 3-1 16,0 1-4-16,-3 2 3 0,1 3-2 0,-4 0 3 15,0 1 2-15,-2 4-3 0,-1 3-3 0,-2 1-4 16,0 1 2-16,-2 3-3 0,0 1 0 16,-3 3 1-16,2-1-4 0,-3 2-6 0,0-1 6 15,0-1-3-15,-3-1-4 0,2-1 13 0,-3 0-13 16,3-3 8-16,-2-1 6 0,1-2-2 0,0-1 11 16,1-3-7-16,1-2 11 0,0-2 15 0,0 0 15 15,0-1 5-15,5-4-10 0,-1-2-16 0,4-2-15 16,0-4-4-16,1 2-7 0,1-3 3 15,2 2-12-15,2-4 8 0,-1 2 5 0,3-1-4 16,1-1 5-16,0-2-11 0,6-1 2 0,-1 1-8 16,1 1 5-16,-1 2-2 0,-1 3-10 15,-2 2 7-15,-4 6-4 0,0 1 4 0,-4 3 0 16,-3 0 1-16,-2 3-6 0,-2 4-2 0,-2 2 6 16,-1 1-5-16,-1 4 8 0,-1 1 2 15,-7 4-1-15,-2-2 2 0,3 1 1 0,-1 2-1 16,0 0-7-16,4-2 6 0,1 0-5 0,3 0 6 15,0 0 3-15,6-2 2 0,1-1-1 0,6-2-4 16,-1 0 10-16,4-2-6 0,3-3 8 0,1-2 5 16,1-3-8-16,0-3 5 0,-1 0-4 15,1-2-1-15,-3-4 0 0,-1-2 3 0,1-1-5 16,-1-2 7-16,-2 0 1 0,1-2-4 0,-1-1 3 16,-2-2-5-16,4 0-1 0,-5-3-6 15,2 0 10-15,-1-1-3 0,-3-1-3 0,-1 0 2 16,-1 0-10-16,-2 3-1 0,-5 0 1 0,-1 5 5 0,0 4-6 15,-2 2 8-15,-6 3-2 0,0 3-7 16,-4 1 10-16,0 0-8 0,-4 6 1 0,-1 2 2 16,-1 2 2-16,-3 4-1 0,1 2-1 0,0 2 4 15,4 1-4-15,1 1 1 0,3-1-6 16,4 0-2-16,0 0-6 0,6 1 5 0,1-4 7 16,1-1-6-16,0-1 11 0,3-3-6 0,5-1 0 15,-2-4 2-15,4-3 2 0,-3 0 2 16,3-3 4-16,-2 0 8 0,7-4-9 0,-4-2 7 15,2-1 0-15,-2-2-7 0,0-3 5 0,0 0-5 16,2 0 1-16,1-1-4 0,-2-1 5 0,0 0-2 16,3 2-3-16,-2 1 4 0,0 0-6 0,-2 3 0 15,-1 3-2-15,-1 1 4 0,-1 3-4 16,-5 1 0-16,2 0 2 0,-3 1-3 0,-2 4 4 16,0 4 2-16,0 1-3 0,-4 1-4 0,-1 4 6 15,0 2-9-15,0-1 2 0,0 1 7 0,1 1-7 16,3 0 6-16,-1 0-2 0,2-2 2 15,0 0-2-15,2 0 4 0,3-3-1 0,0-2-6 16,3-1 6-16,-4-2-3 0,3-2 3 16,-4-3 1-16,5-2 4 0,-2-1 0 0,0 0 1 0,2-2 7 15,1-4-9-15,0-2 1 0,-1 0-3 16,0-3 2-16,7 0-5 0,-4-1 7 16,1-4 1-16,2 1-9 0,2 0 6 0,3 0-5 15,0-2-5-15,1 0 2 0,1 2-3 0,2 0-4 0,-4 2 5 16,-1 4 5-16,-3 3 1 0,-1 3 7 15,-4 0-2-15,-2 3-11 0,0 0-5 0,-4 0 1 16,-1 5 1-16,-2 0 1 0,-1 2 8 0,0 1-2 16,-6 1-1-16,1 0 4 0,-5 3-2 0,0 0-4 15,0 2 1-15,0 0 6 0,1 0-8 0,0 0 4 16,1-1 2-16,2 3-7 0,-1-3 6 16,1 1 1-16,2-1 0 0,2 0-3 0,2-2 3 15,0-1-2-15,0 0-6 0,2 0 7 0,6-2-6 16,-2 0 7-16,3-1-1 0,3 1 0 15,-1-3 1-15,3 0-1 0,-3-1 3 0,4-3-5 16,0-1 5-16,1 0-2 0,-1 0 0 0,3-3 4 16,-4-1 0-16,5-2-6 0,1 0-3 15,-1-3 6-15,-2-1-8 0,-1 1 5 0,3-2 6 16,-1 0-6-16,0-1 0 0,-1 0 6 0,2-2-10 16,1 0-1-16,-2 0 2 0,-3 0-4 15,0 2 5-15,-2 1 4 0,-3 3-1 0,-3 1 0 16,-5 3-2-16,-2 1 2 0,0 1-4 0,-3 1 1 0,-6 1 1 15,-8 0-4-15,1 0 5 0,-3 4-3 16,-2 0 6-16,-3 4-3 0,3 2 4 0,0 1-3 16,1 0-2-16,-2 1 5 0,2 1-4 15,1 0 3-15,-1 1 1 0,6-1 2 0,-2-1-6 16,6 1 5-16,3-1-1 0,1 0-6 0,2 1 4 16,3-1-6-16,1-1-2 0,0 1-2 0,6-1-2 15,3 0 1-15,0-2-5 0,3 1 1 0,0-2-7 16,1-1-10-16,2-1-15 0,-3-2-24 0,3-1-37 15,-1-1-58-15,-2-1-88 0,5-1-264 16,-7 0-239-16,-2 0-278 0</inkml:trace>
  <inkml:trace contextRef="#ctx0" brushRef="#br0" timeOffset="163269.81">9301 1693 1257 0,'0'0'118'16,"0"0"44"-16,0 0 33 0,0 0 2 0,0 0-40 16,0 0-51-16,0 0-28 0,0 0-18 0,0 0-21 15,0 0-23-15,0 0-21 0,0 0 2 16,-1-27-4-16,2 35 16 0,2 3 17 0,2 3 3 15,-3 1 4-15,2 3-11 0,1-1 0 0,0 1-14 16,-1-1 4-16,1 1 0 0,1 0-10 0,2-1 10 16,-4 1-7-16,4-2 1 0,1 1 3 15,-3-3-1-15,0 0-3 0,3 1 0 0,-3-3 5 16,2-3-4-16,0-1 12 0,1-2 4 16,0-2 6-16,-2 0 16 0,-2-3 12 0,3-1 13 15,-4 0 1-15,4 0 6 0,-2-6-10 0,1-2-11 16,2-2-7-16,2-5-8 0,1 0-12 0,-2-3-6 15,4 0 6-15,-2-3-20 0,-1 1 10 16,0-3-7-16,2 2-14 0,0-1 11 0,-2-1-8 16,-1 2 6-16,0 1-6 0,-2-2 4 0,-1 4-10 15,2 3-3-15,-2 1 9 0,-4 3-17 0,1 5 0 16,-1 2-19-16,-2 1-26 0,-1 2-37 0,0 1-51 16,0 0-69-16,0 0-84 0,0 1-102 0,1 3-110 15,-1-1-14-15,0 0-437 0</inkml:trace>
  <inkml:trace contextRef="#ctx0" brushRef="#br0" timeOffset="163652.96">9451 1596 2010 0,'0'0'-63'0,"0"0"33"0,0 0 30 15,0 0-6-15,0 0-7 0,0 0-23 0,0 0 11 16,0 0 31-16,0 0 37 0,0 0 3 16,0 0 2-16,0 0 1 0,0 0-11 0,0 0 13 15,51 123 5-15,-40-105-6 0,2 0-4 0,1 0-3 16,0-2-7-16,1 1-3 0,0-1 2 0,0-1-11 16,1 0 0-16,-4-4-3 0,5 1 4 0,-1-3 5 15,-1-1 0-15,3-2 2 0,-3-2-13 0,1-1 10 16,-4-3 6-16,0 0 7 0,-1 0 15 0,2-2 0 15,-3-2 3-15,0-2-9 0,3-2 0 16,-4-2-13-16,-1-3-9 0,1-1 2 0,0-2-12 16,-1-1-7-16,2-5 2 0,-1 2-3 0,0-5-10 15,-2 0 9-15,0 1-4 0,2-1-8 16,-4 5 8-16,0 4-10 0,-3 1-9 0,1 4-10 16,-1 3-13-16,-1 2-32 0,-1 2-39 15,0 2-77-15,0 2-175 0,0 0-215 0,0 0-66 16,0 0-531-16</inkml:trace>
  <inkml:trace contextRef="#ctx0" brushRef="#br0" timeOffset="163939.99">10234 1423 1912 0,'0'0'394'15,"0"0"-415"-15,0 0 32 0,0 0 4 16,0 0-8-16,0 0-43 0,0 0-11 0,0 0 10 16,0 0 17-16,0 0 34 0,0 0 16 0,0 0 8 15,0 0-8-15,0 0-3 0,5 85-14 16,-5-69-15-16,0 1 3 0,0-1-31 0,0 1-18 15,0 0-42-15,0-2-91 0,0 0-103 0,0 1-105 16,2-6-52-16,-2-4-425 0</inkml:trace>
  <inkml:trace contextRef="#ctx0" brushRef="#br0" timeOffset="164186.24">9990 1419 2400 0,'0'0'0'0,"0"0"14"0,0 0 22 0,0 0 18 0,0 0-4 15,0 0-29-15,0 0 1 0,0 0 3 0,0 0-4 16,0 0-7-16,140-55-2 16,-108 53 1-16,-1-1-16 0,0 1 11 0,3 2-11 0,-3 0-12 15,-2 0 12-15,1 0-31 0,-1 1-47 16,-1 3-61-16,1 0-110 0,-5 2-175 0,-4-1-129 15,-10-1-618-15</inkml:trace>
  <inkml:trace contextRef="#ctx0" brushRef="#br0" timeOffset="164628.97">10721 1557 2156 0,'0'0'-18'16,"0"0"26"-16,0 0 10 0,0 0-31 0,0 0-52 15,0 0-7-15,0 0 23 0,0 0 36 16,0 0 34-16,0 0 9 0,0 0-6 0,0 0 9 16,-38 131-1-16,33-106 3 0,-1-3-8 0,3 2 0 15,-2-3-3-15,4-1-15 0,0 0 3 0,1-5-14 16,0 1 2-16,0-4 4 0,5-2-1 16,-1-1 1-16,3-3 4 0,-2-2 15 0,3-2 12 15,3-1 32-15,0-1 17 0,4 0 0 0,-1-7 4 16,1 0-14-16,1-4-9 0,2-1-10 15,-5-2-6-15,5-2-5 0,-5 0-5 0,3-2 1 16,-3-3-12-16,3 0-9 0,-2-4-9 0,3 4-5 16,-3-1-7-16,-2 1 4 0,3 4-1 0,-4 1-11 15,0 0-2-15,-2 6-20 0,0 1-18 16,-4 1-31-16,4 1-51 0,-2 1-92 0,-4 3-148 16,3-1-187-16,-3 4-65 0,-2-1-333 0</inkml:trace>
  <inkml:trace contextRef="#ctx0" brushRef="#br0" timeOffset="164994.01">10780 1579 1670 0,'0'0'-104'16,"0"0"19"-16,0 0 72 0,0 0 108 0,0 0 18 15,0 0-18-15,0 0-10 0,0 0-9 0,0 0-18 16,0 0-5-16,56 129-13 0,-41-110-13 16,-4-1 1-16,1-2-7 0,0 0-1 0,2 0 0 15,0-2 5-15,-1-1-6 0,4-2 5 0,-3 0 9 16,4-1-14-16,-2-3 13 0,-1-2-3 16,2 0 4-16,-1-3 12 0,-1-2 7 0,-2 0 5 15,-2 0-5-15,-2 0 12 0,2-4-1 0,-2-3-2 16,1-1 10-16,-1-3-8 0,-2-2-17 0,-2-1-5 15,3-2-11-15,-4-3-19 0,4-2 2 0,0-3-11 16,-1-1-14-16,-2 0-3 0,4-3-15 16,-2 5-9-16,-2 2-15 0,2 2-12 0,-4 5-37 15,2 2-43-15,-1 4-77 0,-3 2-178 0,-1 3-197 16,0 1-799-16</inkml:trace>
  <inkml:trace contextRef="#ctx0" brushRef="#br0" timeOffset="165465.15">9665 2304 1528 0,'0'0'336'0,"0"0"-287"0,0 0 9 0,0 0-3 16,0 0-14-16,0 0-24 0,0 0 9 0,0 0 21 15,0 0 29-15,0 0 1 0,0 0-13 0,0 0 7 16,122-18-8-16,-93 16 6 0,3 0 2 16,3 0-16-16,2 1-9 0,8-1-7 0,-1-1-5 15,5 2-6-15,-3 1-1 0,7 0-10 0,1 0-5 16,-1 0-1-16,-1 3-3 0,4-2-5 16,-2 0 0-16,-1 0 4 0,-1 1-4 0,4 1 2 15,-3 0 0-15,-2-1-8 0,0 0 1 0,-2 1 0 16,-4-2 2-16,-1 0-3 0,-8 0-2 0,-1 0-14 15,-7 0-22-15,-1-1-7 0,-7 0-27 0,-3 2-21 16,-6-2-33-16,-2 1-71 0,-5-1-90 16,-4 1-112-16,0 0-119 0,-1-1-594 0</inkml:trace>
  <inkml:trace contextRef="#ctx0" brushRef="#br0" timeOffset="165943.68">9919 2671 2274 0,'0'0'-9'0,"0"0"51"15,0 0 40-15,0 0 12 0,0 0-33 0,0 0-23 16,0 0 1-16,0 0 1 0,0 0-9 0,0 0-5 15,0 0-6-15,130-58-7 0,-113 58-6 0,3 0 2 16,-2 3 1-16,0 2-7 0,1 1 3 16,-5 1-7-16,4 1 0 0,-3 1-3 0,-1 0-5 15,-3 0-9-15,-2 0-12 0,0 1-7 0,-5 1-10 16,0-2 1-16,-2 2 1 0,-2-1 2 0,-2 2 11 16,-4 0 7-16,-4 1 16 0,-1-2 5 0,-5 1 11 15,2-2 1-15,-4 3 0 0,3-2 4 16,-3 1-2-16,0-1 1 0,-1 0 2 0,4 1 4 15,-3-1-4-15,6-3 6 0,0 0 1 0,1-1-5 16,5-1 3-16,-1 1-7 0,4-3-6 0,3-1-4 16,0 1-5-16,0-1 1 0,0 2 3 15,9-2 10-15,-4 2 4 0,6 0 7 16,4-2 4-16,-2 2-1 0,6-2-1 0,-1 0 0 0,4-1-6 16,0-2-2-16,1 0 0 0,2 0-8 0,-1 0 3 15,4 0-6-15,-1 0-3 0,-1 0-2 16,3 0-5-16,-3 0-5 0,-2-1-25 0,-1 2-36 15,2 0-59-15,-6 1-100 0,-2 2-132 0,1-1-185 16,-6 0-233-16,-4 0 136 0</inkml:trace>
  <inkml:trace contextRef="#ctx0" brushRef="#br0" timeOffset="167661.23">11550 1984 2045 0,'0'0'86'0,"0"0"5"15,0 0 22-15,0 0-5 0,0 0-37 0,0 0-39 16,0 0-29-16,0 0 2 0,0 0 2 15,0 0 2-15,0 0 10 0,0 0 10 0,3 53 11 16,-1-34-9-16,-1 1 3 0,0 3-13 0,-1-1-16 16,1 1 6-16,-1 0-9 0,0 0 2 15,0 1 2-15,0-1-3 0,0 0 0 0,0 2-3 16,-1-4 0-16,0 1-6 0,0-2-6 0,-2-2-12 16,1 0-15-16,2-2-23 0,0-2-27 15,0-1-33-15,0-1-56 0,0 0-76 0,-3-4-148 16,3-2-93-16,0-2-600 0</inkml:trace>
  <inkml:trace contextRef="#ctx0" brushRef="#br0" timeOffset="167906.05">11281 2235 2456 0,'0'0'126'15,"0"0"-135"-15,0 0 16 0,0 0 10 0,0 0-26 16,0 0-30-16,0 0 4 0,0 0 20 0,0 0 28 16,0 0 26-16,0 0-6 0,0 0-5 15,0 0-6-15,0 0-10 0,142 2-2 0,-109-2-3 16,5 0-6-16,-1 0-3 0,-3 0 2 0,4 0-7 16,-3 0-9-16,6 0-15 0,-2 0-39 15,2-1-51-15,5-1-64 0,-6-1-79 0,-2 3-128 16,-9-1-95-16,-9-1-602 0</inkml:trace>
  <inkml:trace contextRef="#ctx0" brushRef="#br0" timeOffset="169127.91">13039 1756 1375 0,'0'0'293'0,"0"0"-241"16,0 0 58-16,0 0 55 0,0 0 4 0,0 0-33 15,0 0-41-15,0 0-36 0,0 0-21 16,0 0-12-16,0 0-16 0,0 0-11 0,0 0 6 16,0 0 3-16,-125-57-7 0,95 57 10 15,-8 0-7-15,4 0-8 0,-5 2 6 0,-1 0 0 0,-4 2-4 16,1 2 2-16,-1-2 3 0,0 2-10 15,-3 1 7-15,1-2-3 0,0 4-5 0,3-1 7 16,3-1 1-16,3 1 3 0,6 1-3 0,7-2 6 16,3 1-12-16,4-1-7 0,7 0-7 0,6-2-19 15,3 4-3-15,1-2 6 0,1 0 8 0,7 2 5 16,4 1 18-16,1 0-1 0,8 1 0 16,2-1 12-16,5 2-5 0,4-1 2 0,6-1-4 15,0 1-1-15,0-1-8 0,0 1-3 0,1 1 13 16,-8-1-10-16,0 1 7 0,-3-1 0 15,-5 1-7-15,0 1 6 0,-5-1 2 0,-1 0 1 16,-5 1-10-16,-3-3 3 0,-6-1-10 0,-1 1-3 16,-2-1 15-16,-3-1-3 0,-2 1 8 15,-7 0 6-15,-2 0-1 0,-4 3 1 0,-1-1 4 16,-4 0-6-16,-1 0-2 0,-3 0 2 0,0 1-4 16,-1 0 6-16,-3-1-5 0,2 1 4 0,0 0-3 15,-1 0 1-15,0 2 7 0,0-2 2 0,0 1 6 16,4-1 5-16,-2 2 1 0,0-2-1 15,8 0 1-15,0-1-8 0,8 2-7 0,0-2 0 16,3 0-8-16,2-2 3 0,5 1-5 0,0-1 4 16,2 0 4-16,0 0-2 0,1 0 8 0,3-1 1 15,4 1 10-15,1 0 4 0,2 1 1 0,5 0 1 16,1-3-4-16,2 0 1 0,4-1-7 16,3-2 7-16,1-1-10 0,0 1 3 0,8-1 1 15,-2-1-7-15,4 2 0 0,-1-2-7 0,4 2 3 16,1-2-3-16,-2 0 5 0,3 2-2 0,-2-1-6 15,0 2 3-15,0-2-5 0,1 1 1 16,-3 1-2-16,1-2 1 0,0 1-3 0,-1-1-3 16,1 0 0-16,-2 0-17 0,-4 1-10 0,-1 1-19 15,-2-2-21-15,-2 2-25 0,-1-1-38 16,0 2-65-16,-3-1-91 0,2 0-158 0,-9-1-43 16,-5-1-430-16</inkml:trace>
  <inkml:trace contextRef="#ctx0" brushRef="#br0" timeOffset="171398.65">11785 3318 1407 0,'0'0'76'0,"0"0"-110"16,0 0 32-16,0 0 21 0,0 0 3 0,0 0-31 15,0 0 4-15,0 0 52 0,0 0 43 16,0 0 39-16,0 0 20 0,0 0 0 0,17-16-8 16,-9 9-13-16,0-3-26 0,-1-1-27 0,3-3-20 15,-4 0-19-15,3 0-3 0,-2 0 3 16,-1 1 1-16,0-1 2 0,-2 1-3 0,2-1-1 16,-4 0-12-16,4 2-5 0,-3-1-5 0,-1 2-7 15,3 2 6-15,-3 2-1 0,-1 3-4 0,0 0-7 16,-1 3 3-16,0 1-6 0,0 0-4 15,0 0 0-15,0 0-19 0,0 2-5 0,0 3 4 16,0 2 4-16,0 2 16 0,0 3 14 0,0 3-1 16,0 1 0-16,0 1 2 0,0 0-5 15,0 3 0-15,1-3 0 0,0 1-4 0,4-2-1 16,-2 1-3-16,-1-3-4 0,6-2-21 0,-2-1-21 16,0-4-37-16,3 2-42 0,-1-4-47 15,4-1-66-15,-1-2-123 0,-3-2-114 0,0 0-591 0</inkml:trace>
  <inkml:trace contextRef="#ctx0" brushRef="#br0" timeOffset="171571.13">12063 2858 2719 0,'0'0'-3'15,"0"0"49"-15,0 0 6 0,0 0 5 0,0 0-10 16,0 0-46-16,0 0-30 0,0 0-28 0,0 0-49 15,0 0-26-15,0 0-21 0,0 0-62 16,0 0-78-16,0 0-143 0,-10-8-55 0,17 13-516 0</inkml:trace>
  <inkml:trace contextRef="#ctx0" brushRef="#br0" timeOffset="171787.22">12265 2977 2758 0,'0'0'-20'0,"0"0"14"0,0 0 5 15,0 0 4-15,0 0-12 0,0 0-10 0,0 0 3 16,0 0 10-16,0 0-1 0,0 0-2 16,0 0-10-16,134-15-16 0,-106 15-25 0,-5 2-49 15,3 3-45-15,-1 1-67 0,1 1-77 16,-2 1-128-16,-3-1-21 0,-11-2-452 0</inkml:trace>
  <inkml:trace contextRef="#ctx0" brushRef="#br0" timeOffset="172004.18">12409 3239 2785 0,'0'0'-63'16,"0"0"23"-16,0 0 36 0,0 0 27 0,0 0-9 16,0 0 2-16,0 0 4 0,0 0 5 0,0 0-9 15,0 0-9-15,138-16-12 0,-116 12-23 0,0-1-44 16,-1 2-82-16,0 1-116 0,-2-2-207 0,-4 3-130 16,-6-1-579-16</inkml:trace>
  <inkml:trace contextRef="#ctx0" brushRef="#br0" timeOffset="172345.03">12842 3312 2486 0,'0'0'-45'0,"0"0"35"15,0 0 71-15,0 0 33 0,0 0-46 0,0 0-20 16,0 0 0-16,85-126 10 0,-68 106 9 0,-1 0-6 0,1 0-1 16,-3-2-7-16,1-2-6 0,-3 0-2 15,-2 0-3-15,1 1-5 0,-2 2-1 0,-2 2 5 16,-3 3-1-16,2 4 6 0,-3 2-6 16,-2 2 1-16,-1 5-5 0,0 2-4 0,0 1-6 0,0 0-21 15,0 2-18-15,0 5-14 0,0 3 4 16,-1 5 17-16,-2 6 16 0,-3 7 13 0,3 2 0 15,-4 3-1-15,4 2-4 0,-5 4-5 0,-2-1-18 16,6-1-21-16,-3 2-42 0,2-5-65 16,1-2-116-16,2-2-238 0,1-8-309 0,1-9-243 15</inkml:trace>
  <inkml:trace contextRef="#ctx0" brushRef="#br0" timeOffset="173911.31">12368 695 1675 0,'0'0'107'0,"0"0"-41"0,0 0 49 0,0 0-11 15,0 0-25-15,0 0-24 0,0 0-26 0,0 0 12 16,0 0 1-16,0 0 1 0,0 0-6 0,0 0 0 16,0 53 10-16,0-36-15 0,0 2-5 0,0 3-9 15,-1 0-10-15,-2 3-5 0,-2-2 5 16,2 1-19-16,-5 1-11 0,3-1-3 0,-1 0-34 16,-3-1-14-16,3 2-27 0,-1-5-42 0,-1 2-67 15,0-1-66-15,4-4-106 0,-3 1-76 0,5-6-297 16,1-5 689-16</inkml:trace>
  <inkml:trace contextRef="#ctx0" brushRef="#br0" timeOffset="174139.14">12674 562 2608 0,'0'0'52'0,"0"0"-46"0,0 0 10 0,0 0-22 0,0 0-29 15,0 0 5-15,0 0-17 0,0 0 45 16,0 0 7-16,0 0-7 0,0 0-7 16,0 0 4-16,0 0 23 0,-1 132-22 0,1-103 27 15,0 1-33-15,0 1 1 0,0-2 17 0,-2 3-21 16,-2-3-12-16,-2 3-34 0,-1-4-43 0,4 0-89 16,-4-3-78-16,4 1-144 0,-2-6-114 15,2-5-203-15,0-5 482 0</inkml:trace>
  <inkml:trace contextRef="#ctx0" brushRef="#br0" timeOffset="174393.42">12261 656 2129 0,'0'0'-67'0,"0"0"60"0,0 0-17 15,0 0-5-15,0 0 34 0,0 0 32 16,0 0 41-16,0 0 19 0,0 0 19 0,0 0-17 16,0 0-7-16,0 0-10 0,0 0-24 0,113 120-27 15,-87-103-18-15,3 0 7 0,2-1-22 16,-2 0 10-16,2 0-14 0,-3-2-31 0,-3 2-23 16,2-1-35-16,-4-1-53 0,-2 1-132 15,-1-1-158-15,-6-2-160 0,-9-5-476 0</inkml:trace>
  <inkml:trace contextRef="#ctx0" brushRef="#br0" timeOffset="174774.96">12876 726 1554 0,'0'0'6'0,"0"0"42"0,0 0 40 0,0 0 37 15,0 0-50-15,0 0-68 0,0 0-26 0,0 0 27 16,0 0 26-16,0 0 19 0,0 0 36 16,0 0-11-16,0 0 0 0,0 0 5 0,7 48-5 15,-6-35-17-15,0 2 3 0,0 1 4 0,0 3-19 16,0-1 21-16,3 1-27 0,-3 2-21 0,2 0-3 15,-2 2-5-15,2-1-2 0,0 0-8 16,-1 0 16-16,-2 0-26 0,5-2 18 0,-2 2 2 16,0-1-19-16,-1-3 10 0,4 2-16 0,-3-3-3 15,5-2-30-15,0 0 6 0,-2-3-22 0,3-3-24 16,1 0 18-16,6-4-40 0,-4 0-22 16,3-3-39-16,0 0-95 0,1-2-152 0,-3 0-93 15,-3-2-443-15</inkml:trace>
  <inkml:trace contextRef="#ctx0" brushRef="#br0" timeOffset="175031.14">12660 985 2270 0,'0'0'106'0,"0"0"-141"16,0 0 7-16,0 0 39 0,0 0 30 0,0 0 4 16,0 0-14-16,0 0 22 0,0 0-25 0,0 0-8 15,0 0 11-15,0 0-15 0,142-5-2 0,-112 2-11 16,1 0 4-16,2 1-17 0,-1 0 14 16,4 0-3-16,-3 0-32 0,-2 1-14 0,0-2-68 15,-1 1-86-15,1 1-137 0,-4 0-197 0,-8 1-62 16,-7 0-161-16</inkml:trace>
  <inkml:trace contextRef="#ctx0" brushRef="#br0" timeOffset="177381.27">13720 1851 898 0,'0'0'193'15,"0"0"-125"-15,0 0 23 0,0 0 35 0,0 0-27 16,0 0-80-16,0 0-30 0,0 0 13 15,0 0 33-15,0 0 32 0,0 0 13 0,0 0-12 16,23 30-5-16,-20-20-12 0,-2 1-9 0,-1 3 5 16,0 1-11-16,-3 2-3 0,-3-1-3 0,-3 1-5 15,-2 3-13-15,-5-2-4 0,1 0-4 16,-4 2-3-16,-1-2 2 0,0-1-3 0,-1 1-6 16,2-1-2-16,-4-2 7 0,2 1 0 0,1-3 3 15,0-2 5-15,1 1-7 0,0-3-1 16,1-1 2-16,1-2-3 0,1 0-2 0,0-2 7 15,1-1 7-15,4-2 3 0,1-1 13 0,3 0-11 0,3-5-12 16,-1-2-15-16,2-2-13 0,1-3 7 16,-1-3 7-16,0-2 13 0,1 0 6 0,1-3 2 15,1 0 9-15,0-1 1 0,0 2 4 0,1 0 4 16,3 3 6-16,0 2-4 0,-2 3 8 16,-1 4-6-16,4 2-9 0,-3 3-1 0,0-1-19 15,3 3-4-15,-2 0-9 0,4 0 4 0,1 0 2 16,2 5 3-16,3 3 19 0,2 0-12 0,2 1 8 15,2 0 4-15,-1 2-9 0,1 0 6 16,2-1 0-16,-1 2 6 0,-2 0 0 0,2-2 5 16,1-1-7-16,-3 1-8 0,0-2-7 0,-4 0-6 15,5 1-3-15,-4-2-10 0,1 0 1 16,-2 1-27-16,1 0-31 0,-3-3-60 0,-2 2-108 16,1 0-121-16,-4-1-146 0,-4-3-538 0</inkml:trace>
  <inkml:trace contextRef="#ctx0" brushRef="#br0" timeOffset="177689.16">13912 2129 1539 0,'0'0'-167'0,"0"0"22"0,0 0 93 0,0 0 118 16,0 0-1-16,0 0 8 0,0 0 14 0,0 0 13 15,0 0 22-15,0 0-7 0,0 0-9 0,0 0-1 16,7 135-21-16,-10-117-10 0,-1-1-14 16,2 0-18-16,0 0-14 0,-3-1-3 0,4 0-5 15,-1 1-9-15,0-1-2 0,-2-3-6 0,2 0-4 16,2 0-9-16,0-3-9 0,0-2-30 15,0-1-53-15,7-2-75 0,0 0-115 0,1-3-96 0,-1 0-54 16,1-1-448-16</inkml:trace>
  <inkml:trace contextRef="#ctx0" brushRef="#br0" timeOffset="177875.07">14057 1956 2652 0,'0'0'43'0,"0"0"40"0,0 0-6 16,0 0-9-16,0 0-43 0,0 0-39 0,0 0-18 15,0 0-8-15,0 0-27 0,0 0-37 0,0 0-10 16,0 0-50-16,0 0-87 0,0 0-131 16,5 0-167-16,-2 4-682 0</inkml:trace>
  <inkml:trace contextRef="#ctx0" brushRef="#br0" timeOffset="182694.46">14404 1488 381 0,'0'0'71'0,"0"0"19"16,0 0 20-16,0 0 16 0,0 0-12 0,0 0-26 16,0 0-25-16,0 0-19 0,0 0-12 0,0 0-30 15,0 0-2-15,0 0 7 0,-15-5 15 0,11 13 27 16,0 3 17-16,0 1 4 0,-2 2 0 15,0 2 4-15,0-1-7 0,-2 5 6 0,2 1 2 16,-3 3-11-16,0 3 2 0,-3 2-8 0,-1 3-7 16,-1 1-5-16,1 1-6 0,-3 4-3 15,0 1-5-15,-2 4 2 0,2 2 0 0,-1 1-3 16,2 1-5-16,1 0-6 0,3-2-7 0,2 0-2 16,4-3 0-16,1-1-6 0,4-2-1 15,0-3-5-15,1-1-3 0,6-2-3 0,3-1-4 0,-2-4-4 16,6-1-8-16,-1-2 1 0,4-5-6 15,-2-1 0-15,2-6-14 0,-3-3-44 0,2 0-79 16,-2-5-128-16,-4 0-143 0,-2-3-680 0</inkml:trace>
  <inkml:trace contextRef="#ctx0" brushRef="#br0" timeOffset="183128.54">14382 2051 2084 0,'0'0'37'0,"0"0"19"0,0 0 4 15,0 0 7-15,0 0-27 0,0 0-19 16,0 0 4-16,0 0 14 0,0 0 6 0,0 0-10 16,0 0-4-16,0 0-19 0,0 0-4 0,130-5-3 15,-106 4-8-15,0-1-17 0,0 1-25 16,-3 0-50-16,-1-1-98 0,-2 1-109 0,-1 1-191 16,-4 0-59-16,-5 0-310 0</inkml:trace>
  <inkml:trace contextRef="#ctx0" brushRef="#br0" timeOffset="183962.23">14821 1791 1975 0,'0'0'91'0,"0"0"-4"0,0 0 18 0,0 0 16 15,0 0-31-15,0 0-61 0,0 0-29 0,0 0-26 16,0 0-29-16,0 0 1 0,0 0 22 0,0 0 10 16,0 0 35-16,0 0 3 15,13 33-8-15,-9-17 0 0,-2 0 2 0,3 4 0 0,-2-3-9 16,0 0 8-16,1 1-10 0,0-3-3 0,0-2 7 15,1 0-5-15,-2-1 2 0,2-2-4 16,0-3 8-16,-1-3-8 0,-2 0 6 0,1-3 4 16,-2 0-6-16,2-1 23 0,-1 0 11 0,1-1 7 15,2-4-3-15,0-6-11 0,2 0-22 16,1-1-12-16,-2-2 11 0,3 1-14 0,0-4 9 16,-1 2 5-16,0 1-10 0,-1-1 1 0,3 1 3 15,-1 1-4-15,-2 2-3 0,-1 0 6 0,0 3-9 16,-2 4 2-16,-1 0 1 0,-2 3-17 15,-1 1-30-15,0 0-40 0,0 3 14 0,0 4 15 16,-1 4 41-16,-2 3 42 0,1 3-10 0,-3 2 1 16,-2 4-2-16,4 0-2 0,-2 3 0 0,-1 1 7 15,1 3-4-15,0-1-4 0,0 3 2 0,1-1-6 16,0 2 2-16,2 1 2 0,0 2 1 0,1-1-1 16,0 0 0-16,1 2 0 0,0-3-3 0,4 3 5 15,0-1-3-15,2 0 0 0,1-2 1 16,-3-2-1-16,2-2 0 0,-2-3 3 0,0-1 3 15,-2-4-5-15,0-3 5 0,-2 0-3 0,0-4 0 16,0-3 11-16,-3-2 9 0,-5-2 13 16,-3-1 4-16,-5-3 0 0,-6-3-16 0,0-1-6 15,-5 0 2-15,-2-5 3 0,2-3 11 0,-1-2 6 16,0-1 9-16,6-2 3 0,1 1 8 16,2-1 3-16,7 0-6 0,1 2-4 0,4-2-13 15,2 0-10-15,4 2-9 0,1 0-7 0,0 1-13 16,4 0-4-16,5-2-5 0,4 1-5 0,3-1 2 15,7 0-7-15,1-1-3 0,3 0-8 16,1 2-5-16,1-1-17 0,-3-1-40 0,1 0-57 16,2-1-120-16,-3-2-233 0,-6 5-126 0,-6 4-574 0</inkml:trace>
  <inkml:trace contextRef="#ctx0" brushRef="#br0" timeOffset="184206.47">15279 2251 2068 0,'0'0'-40'0,"0"0"72"16,0 0 67-16,0 0 1 0,0 0-26 15,0 0-10-15,0 0-2 0,0 0-5 0,-17 130-2 16,16-110-12-16,0-1-10 0,-2 2-11 0,2 1-7 15,0-4-7-15,1 1-6 0,0-4-10 16,0 0-28-16,0-3-36 0,0-1-81 0,0-2-143 0,0-2-218 16,0-3-551-16</inkml:trace>
  <inkml:trace contextRef="#ctx0" brushRef="#br0" timeOffset="184386.7">15335 2055 2678 0,'0'0'101'0,"0"0"11"16,0 0-2-16,0 0-25 0,0 0-52 15,0 0-22-15,0 0-24 0,0 0-20 16,0 0-17-16,0 0-26 0,0 0-18 0,0 0-62 0,0 0-111 16,24 7-214-16,-17 1-223 0,-2-2-552 0</inkml:trace>
  <inkml:trace contextRef="#ctx0" brushRef="#br0" timeOffset="186216.04">15619 1628 458 0,'0'0'241'0,"0"0"-104"0,0 0 54 16,0 0 40-16,0 0-10 0,0 0-50 15,0 0-20-15,0 0-7 0,0 0-3 0,0 0-25 16,0 0-29-16,0 0-25 0,-2-11-16 0,0 11-19 16,-3 2-25-16,1 3-2 0,-1 2-10 0,-1 3 8 15,-2 3 9-15,0 0 7 0,-2 4 1 16,-3 2-4-16,1 2 15 0,-1 2-11 0,1 0 8 16,1 1-3-16,-2 2-9 0,3 0 3 15,0 2-2-15,4 1 1 0,-3-1-10 0,7 1 8 0,-1-1-14 16,3-1 0-16,0 0 3 0,3-3-12 15,2 0-4-15,3-4-11 0,4-2-7 0,-3 0-14 16,5 0-10-16,-1-4-27 0,2 0-49 0,0 0-63 16,0-4-83-16,-3-3-154 0,-4-3-21 15,-1-1-368-15</inkml:trace>
  <inkml:trace contextRef="#ctx0" brushRef="#br0" timeOffset="186645.02">15718 1853 1952 0,'0'0'-55'0,"0"0"11"0,0 0 48 15,0 0 15-15,0 0-36 0,0 0-18 16,0 0 13-16,0 0 35 0,0 0 19 0,0 0-1 16,0 0-8-16,0 0 3 0,0 0 10 0,0 0-11 15,14 104 3-15,-11-91-9 0,0 0 1 0,3 0 0 16,0-1 2-16,-2 0 2 0,2-2-12 16,-1-1 5-16,2 0-5 0,0-2 3 0,-3-2 8 15,2-2 10-15,-2 2 8 0,1-4 20 0,0-1 18 16,-2 0 4-16,2-1 17 0,-2 1-3 0,-1-2-1 15,1-2-1-15,1-1-12 0,1-3-18 16,1-2-29-16,3-1-5 0,-2-4-21 0,2 0 0 16,1-1 3-16,-2-2-11 0,1 0 0 0,0 0-3 15,1 2 4-15,-3-2-9 0,-1 5 5 16,-1 0-4-16,-2 3-30 0,2-1-14 0,-4 5-46 16,-1 2-63-16,0 1-104 0,0 1-208 0,0 2-185 15,0 0-748-15</inkml:trace>
  <inkml:trace contextRef="#ctx0" brushRef="#br0" timeOffset="186994.64">15786 1855 1795 0,'0'0'-110'0,"0"0"-61"0,0 0 92 16,0 0 138-16,0 0 30 0,0 0 3 0,0 0-6 15,0 0-2-15,0 0-10 0,0 0-3 16,0 0-9-16,0 0-8 0,46 125-9 0,-41-111-9 16,1 0 3-16,-3 1-17 0,4-1 12 0,-3-1-11 15,3 0-8-15,-1-1 5 0,-1 0-9 0,0-2 3 16,0-2-2-16,0-2-2 0,0-1-2 16,1 0 0-16,-2-3 8 0,-1-1 8 0,3-1 12 15,-2 0 21-15,1 0 23 0,-1-4 3 0,5 0 8 16,-1-5-15-16,2 0-24 0,1-5-3 0,-1-2-20 15,1-1-4-15,0-4-2 0,1 0-4 0,1 0-12 16,-2-4 3-16,-1 3-10 0,1 0-22 16,-1 2 8-16,-2 2-21 0,-3 0-19 0,1 4-27 15,-2 2-70-15,-3 2-99 0,0-1-181 0,0 5-195 16,-1 3-790-16</inkml:trace>
  <inkml:trace contextRef="#ctx0" brushRef="#br0" timeOffset="187239.53">16190 1460 2228 0,'0'0'-4'0,"0"0"19"0,0 0 24 0,0 0-11 16,0 0-19-16,0 0-13 0,0 0 24 0,0 0 21 15,0 0 15-15,0 0-5 0,0 0-24 0,0 0-3 16,10 120-14-16,-10-101-8 0,0-2-3 16,0 0-6-16,0-1-18 0,0-1-26 0,0 1-27 15,2-2-66-15,-2-1-71 0,0-2-123 0,0-2-167 16,0-4-526-16</inkml:trace>
  <inkml:trace contextRef="#ctx0" brushRef="#br0" timeOffset="187455.99">16011 1430 2348 0,'0'0'-6'0,"0"0"42"0,0 0 12 16,0 0 4-16,0 0-18 0,0 0-12 15,0 0 2-15,0 0 0 0,0 0 8 0,0 0-23 16,144-10 7-16,-118 10-4 0,3 0-17 0,-5 3-2 15,2 0-25-15,-1 1-37 0,0 3-71 0,-3-1-98 16,-1 3-167-16,-3-2-170 0,-8-2-605 0</inkml:trace>
  <inkml:trace contextRef="#ctx0" brushRef="#br0" timeOffset="187799.13">16651 1819 1864 0,'0'0'374'0,"0"0"-248"16,0 0 25-16,0 0-4 0,0 0-50 16,0 0-53-16,0 0-13 0,0 0-18 0,0 0-15 0,0 0-3 15,0 0-4-15,0 0 5 0,0 0 1 16,0 0 6-16,-91 48-7 0,74-33-7 0,-1 3 6 16,-3-1-14-16,2 2-1 0,0 0-14 0,1 1-15 15,-1 1-28-15,2-2-21 0,0-2-34 16,4 0-67-16,-1-4-70 0,2 0-145 0,3-5-73 15,4-1-522-15</inkml:trace>
  <inkml:trace contextRef="#ctx0" brushRef="#br0" timeOffset="188007.1">16344 1787 2110 0,'0'0'15'0,"0"0"12"15,0 0-7-15,0 0-6 0,0 0 5 0,0 0-2 16,0 0 39-16,0 0 19 0,0 0-7 0,0 0-9 16,0 0-14-16,0 0-22 0,0 0-12 0,112 123 4 15,-94-106-16-15,3 0 1 0,-1-1-8 16,-1-1-28-16,0 1-48 0,-4-1-96 0,5 1-135 16,-2 0-217-16,-7-5-433 0,-2-3 512 0</inkml:trace>
  <inkml:trace contextRef="#ctx0" brushRef="#br0" timeOffset="188221.15">16708 2061 2055 0,'0'0'-93'0,"0"0"105"15,0 0 98-15,0 0 3 0,0 0-40 0,0 0-13 0,0 0-3 16,0 0 4-16,0 0-2 0,-11 123-19 15,10-102-7-15,-2-2-18 0,0-2-7 0,1 1-8 16,1-3-15-16,1 0-33 0,0-1-48 0,0 0-67 16,0-4-110-16,3 0-129 0,0-3-113 0,0-5-576 15</inkml:trace>
  <inkml:trace contextRef="#ctx0" brushRef="#br0" timeOffset="188386.57">16801 1944 2081 0,'0'0'283'0,"0"0"-206"16,0 0 23-16,0 0 2 0,0 0-56 0,0 0-43 15,0 0-21-15,0 0-41 0,0 0-36 16,0 0-34-16,0 0-42 0,0 0-59 0,0 0-55 16,-3 2-120-16,5 4-51 0,-1-2-388 0</inkml:trace>
  <inkml:trace contextRef="#ctx0" brushRef="#br0" timeOffset="188754.39">17049 1667 1344 0,'0'0'589'0,"0"0"-490"0,0 0 43 15,0 0 17-15,0 0-43 0,0 0-87 0,0 0-24 16,0 0-3-16,0 0 21 0,0 0 12 0,0 0 6 15,0 0-5-15,0 0-11 0,0 0 9 16,-8 134-14-16,5-112-3 0,-1-1-2 0,3 1-8 16,1-1-7-16,0-1 5 0,-3 0-2 0,1-1-22 15,-1-1-4-15,1 0-31 0,2-2-29 16,-2-4-36-16,-1 0-77 0,2-3-114 0,1-2-177 16,0-2-35-16,0-2-411 0</inkml:trace>
  <inkml:trace contextRef="#ctx0" brushRef="#br0" timeOffset="188973.07">16861 1812 1829 0,'0'0'127'16,"0"0"-112"-16,0 0 39 0,0 0-8 0,0 0-12 15,0 0-4-15,0 0 23 0,0 0 27 0,0 0 19 16,0 0-18-16,0 0-25 0,0 0-8 0,122 4-20 15,-104-3-7-15,5 1-6 0,-1-2-4 16,3 1-11-16,-3 0 3 0,1-1-4 0,1 0-24 16,0 0-25-16,-3 0-58 0,0 0-101 0,-1 0-142 15,-7-1-213-15,-2 0-758 0</inkml:trace>
  <inkml:trace contextRef="#ctx0" brushRef="#br0" timeOffset="189535.95">17276 1492 1761 0,'0'0'-38'15,"0"0"-12"-15,0 0 95 0,0 0 69 0,0 0-5 16,0 0-24-16,0 0-13 0,0 0 5 15,0 0-15-15,21 132 4 0,-18-108-10 0,4 1-17 16,-5 0-1-16,1 0-7 0,1-2 2 0,-4-1-12 16,0 1 2-16,0-2-15 0,0-1 0 0,0 2 4 15,-4-3-7-15,1-1 3 0,1-3-5 0,1-2 6 16,-1-1-9-16,-2-2 9 0,2-2-2 0,1-2-10 16,1-1 12-16,0-3 1 0,0-2 25 15,0 0 22-15,0 0 23 0,0 0 2 16,0-1-9-16,0-3-4 0,2-1-35 0,1-2-10 0,1-3-20 15,-2-2-18-15,6 1 0 0,-4-2-3 16,4 1 3-16,0 0-8 0,1 4 8 0,-4 1-13 16,2 2-5-16,-3 2-1 0,2 2-18 0,-4 1-2 15,5 0-4-15,-4 1 5 0,4 3 5 16,-2 3 16-16,2 3 6 0,0 0 3 0,-2 1 12 16,2 3-1-16,-4-1 9 0,5 1-3 0,-5-2 9 15,2 2-5-15,-1 0-4 0,0-1 12 0,-1-2-7 16,-1 0 3-16,-1 0 4 0,0 0-2 15,-1 0 6-15,0-2 6 0,0-2 5 0,0-3 7 16,-1 1 16-16,-4-2 8 0,-1 1 6 0,-4 1-8 16,-1-4-9-16,-6 0-17 0,4-1-12 15,-5 0-1-15,4 0-14 0,-4-2 6 0,2-4-4 0,0 0-10 16,-1-2-19-16,2-2-19 0,-1-1-25 0,2 1-20 16,3-3-17-16,1 2-64 0,2-2-126 15,0-2-253-15,7 5-442 0,0 2 445 0</inkml:trace>
  <inkml:trace contextRef="#ctx0" brushRef="#br0" timeOffset="189846.84">17519 1353 1398 0,'0'0'423'0,"0"0"-470"0,0 0 90 0,0 0 52 16,0 0-1-16,0 0-13 0,0 0 13 15,0 0 4-15,0 0 10 0,0 0-15 0,0 0-22 16,90 127 3-16,-80-102-20 0,0 3-3 0,-2 2-1 16,0 1-5-16,3 5-7 0,-4-1-8 0,1 1 5 15,-5 1-15-15,3-2 10 0,-6 0-6 16,0 1-7-16,0 1 3 0,-9-1-5 0,-1 2-4 15,-7-2-9-15,2 1 4 0,-7-3-25 0,-1-1-15 16,1-1-28-16,-2-1-55 0,-2-1-63 16,3 0-164-16,4-10-306 0,6-3-834 0</inkml:trace>
  <inkml:trace contextRef="#ctx0" brushRef="#br0" timeOffset="191576.92">17884 1882 1433 0,'0'0'148'0,"0"0"26"16,0 0 18-16,0 0-17 0,0 0-62 0,0 0-39 16,0 0-12-16,0 0-12 0,0 0-23 0,0 0-4 15,0 0-14-15,0 0 22 0,14 0 12 16,-1 0-2-16,0 0 9 0,1 0-17 0,5 0-12 16,2 0-12-16,0 0-3 0,-1 0-10 0,6-1 2 15,-2 1 12-15,-1-1-10 0,5-1 6 0,-5 0-10 16,4 0-13-16,-4 1-20 0,-2-1-30 0,-3 0-55 15,-6 1-88-15,-1 0-95 0,-4 1-152 16,-4-1-67-16,-3 1-319 0,0 0 705 0</inkml:trace>
  <inkml:trace contextRef="#ctx0" brushRef="#br0" timeOffset="191821.93">18039 1639 2250 0,'0'0'67'16,"0"0"-54"-16,0 0 24 0,0 0-9 0,0 0-32 15,0 0-21-15,0 0 9 0,0 0 31 0,0 0 27 16,0 0 23-16,0 0-7 0,0 0-2 16,4 137-2-16,3-114-23 0,2 0-4 0,-3 2-9 15,-1-2-6-15,1 0-4 0,-3-2 2 0,0 0-5 16,1-1-10-16,-4 0-5 0,0 0-23 15,0-2-25-15,-7-1-37 0,5-1-49 0,-5 0-92 16,3-3-135-16,-1-4-166 0,4-3-513 0</inkml:trace>
  <inkml:trace contextRef="#ctx0" brushRef="#br0" timeOffset="192327.64">18283 2030 1106 0,'0'0'436'0,"0"0"-294"0,0 0 30 15,0 0 23-15,0 0-39 0,0 0-63 16,0 0-26-16,0 0 0 0,0 0 5 0,0 0-24 16,0 0-7-16,0 0-16 0,0 0-5 0,0 0 7 15,10-54 8-15,-3 40-1 0,-3 3-4 0,1-1 9 16,-1-1-12-16,2-3 2 0,-2 1-7 0,-2 1-7 15,7-4-6-15,-5 1 2 0,1 2 0 0,-3 0-9 16,3 2 15-16,-3 4-8 0,-1 3 4 16,0 3 12-16,-1 1-10 0,0 2-5 0,0 0-14 15,0 0-13-15,0 1-14 0,0 1-6 0,0 3 12 16,0 4 8-16,0 4 13 0,0 4 16 0,0 1 0 16,0 3-9-16,0 2 10 0,0-1-13 15,0 2-4-15,0 0 14 0,-1 1-12 0,0-2 3 16,0 1-10-16,-1 0-12 0,-1-1-22 0,1 0-24 15,2-3-22-15,-1-1-42 0,1 1-35 0,0-5-54 16,0-1-115-16,0-1-116 0,1-4-38 16,0-3-420-16</inkml:trace>
  <inkml:trace contextRef="#ctx0" brushRef="#br0" timeOffset="193061.61">18413 948 1091 0,'0'0'321'15,"0"0"-441"-15,0 0 12 0,0 0 24 0,0 0 77 16,0 0 0-16,0 0 36 0,0 0 74 16,0 0 17-16,0 0 30 0,0 0-16 0,0 0-14 15,0 0-19-15,0 0 9 0,109 147-2 0,-87-113-27 16,7 12 4-16,4 7-33 0,1 7-13 0,2-2 9 15,-11-3 2-15,-4-7-5 0,-2-2 4 0,-2 1-9 16,-4 2-13-16,-1 2 4 0,3 2-9 0,-9 1 4 16,0 0 7-16,-4 1-2 0,-2-1 0 15,0-2-13-15,-3 3-4 0,-5-3-11 0,-4 1 1 16,-4-1 1-16,2 0-3 0,-3-2 3 0,2-2-2 16,-4 0 4-16,-1-4-5 0,-1 0 5 0,2-3-3 15,-3-3-4-15,1-5-3 0,2 0-7 0,-2-7-12 16,2 0-30-16,0-4-34 15,4-2-71-15,1-2-96 0,4-3-162 0,3-4-156 0,2-6-685 0</inkml:trace>
  <inkml:trace contextRef="#ctx0" brushRef="#br0" timeOffset="194100.51">18304 1936 90 0,'0'0'46'16,"0"0"40"-16,0 0 36 0,0 0 8 0,0 0-1 15,0 0-9-15,0 0 22 0,0 0 23 0,0 0 31 16,0 0 23-16,0 0 4 0,0 0 0 0,0 0-29 15,0 0-37-15,18-17-43 0,-16 12-18 16,5-1-22-16,-4-1-12 0,1 0 3 16,0 0-22-16,-1-2-2 0,3 0-6 0,-3 0-7 15,3 0-5-15,-1-2 0 0,0 0-4 0,-1-3-10 0,2 0 4 16,-2 0-10-16,2 0 0 0,-1-1 0 16,3-3-7-16,-1 2 3 0,-2-2-4 15,3 0 9-15,-4 3-3 0,2 1 7 0,-4 3 2 0,1 1 0 16,2 2 6-16,-4 1 3 0,0 2 7 15,-1 0-10-15,1 4 6 0,-1 0-10 0,0 0-5 16,0 1 8-16,0-2-4 0,0 2-4 0,0 0 1 16,0 0-1-16,0 0-13 0,0 0 12 0,0 0-6 15,0 0-5-15,0 0 9 0,0 0-7 16,0 0 3-16,0 0-4 0,0 0 7 0,0 0-9 16,1 0 6-16,-1 0 15 0,3-3-5 0,-2 1 7 15,-1 0-4-15,1-3-6 0,-1 1-6 0,2-1-1 16,-1-1 12-16,-1 1-12 0,1-1 7 15,-1 0-2-15,0 1-13 0,1-1 7 0,0 2 0 16,2 0-1-16,-1 1-2 0,-1 0 11 0,0 1-12 16,-1-1 10-16,0 2 5 0,1 0-15 0,-1 1 8 15,0 0-3-15,0 0 2 0,0 0-7 16,0 0 7-16,0 0-12 0,0 0-7 0,0 0 13 16,0 0-14-16,0 0 0 0,0 1 2 15,-1 0-8-15,1 3-2 0,0 2 19 0,0 0 5 16,0 3-4-16,0 1 14 0,0-1-14 0,0 1 4 0,1 1 7 15,-1-1 0-15,0 4-2 0,0 0-7 16,0 0 16-16,0 2-10 0,0 3 16 0,0-2 2 16,0 4-7-16,-2-1 2 0,-1-2-3 0,-2 1-1 15,0 1-7-15,-1 0 7 0,2 0-9 16,-2 1-2-16,-1 1 9 0,3-3-8 0,-4 1 3 16,4 1-4-16,-2-2 5 0,3 2-8 0,-3 1 10 15,4-1 6-15,0 1-16 0,-1-2 8 0,-1-1-12 16,3 0-5-16,0-2 5 0,1-3 4 0,0 0 0 15,0-1 1-15,0-3 3 0,0-2-10 16,0-2 1-16,0 0-12 0,1-3-26 0,0 1-29 16,-1-3-44-16,2 0-60 0,-2-1-86 15,0 0-138-15,0 0-207 0,0 0-786 0</inkml:trace>
  <inkml:trace contextRef="#ctx0" brushRef="#br0" timeOffset="197745">2260 2097 1078 0,'0'0'-55'16,"0"0"44"-16,0 0-40 0,0 0-55 0,0 0-28 16,0 0 15-16,0 0 68 0,0 0 74 15,0 0 58-15,0 0 29 0,0 0-8 0,-26 142-14 16,20-89-19-16,4 10-24 0,-3 3-5 0,2 6-8 15,1 1-14-15,2-2 7 0,-2-1-12 0,2-3-2 16,-1-3 1-16,-1-2-1 0,-1-3 5 16,2-1-5-16,0-5 2 0,-1-3-1 0,1-1 6 0,-3-6 15 15,2 2 18-15,1-4 10 0,0-1-4 16,1-7-19-16,0-2-15 0,0-4-9 0,1-3-2 16,-1-2 2-16,3-3-11 0,3-3-3 0,-1-2-6 15,1-3-5-15,2-1 6 0,-1-2-6 16,-1-2 3-16,3-2 2 0,0-1 3 15,0-1 14-15,-1-1 11 0,0-1 11 0,4 0 3 0,0 0 5 16,0-2-5-16,0-3 1 0,4-1 3 0,0 2-8 16,3-2-1-16,0 1-7 0,4-2-5 15,4 0-7-15,0 0-5 0,2 1 0 16,6 1-5-16,-2 2 2 0,4 0-2 0,-2 2-3 0,5 1 0 16,2 0-1-16,3 0-2 0,4 0 4 0,2 0 4 15,6-2-1-15,2 1 7 0,4-3-5 16,8 1 1-16,0-1 1 0,8-1 0 0,0 2 0 15,-2-1-4-15,4 1 4 0,4-1 3 0,-1 2 0 16,0-1 4-16,5 2 4 0,0 0-6 16,-2 0-1-16,3 1-6 0,-3 0-5 0,-1 0 3 15,1 0-6-15,-3 1 5 0,3 3-4 0,0 0 2 16,1 1 4-16,-3 0-4 0,3 0 0 0,-3 1-2 16,2-1-3-16,-2-1 6 0,-3 1-4 0,6-1 1 15,-3 1 2-15,4-1-3 0,-2 0 0 0,0 1 3 16,1-3 1-16,-3 0-5 0,3 2 2 0,-3-3-2 15,4 1 1-15,-5 1 3 0,5-3 1 16,-5 2-1-16,1-1 0 0,0 0 3 16,0-1-3-16,-2 1 1 0,2-2-1 0,0 1 0 0,3 0 0 15,0 0 3-15,2 0 0 0,0-1-5 16,0 1 4-16,3 0-2 0,0-2 0 16,4-2 5-16,0 1-1 0,3 0 0 0,1 0-3 0,0-2 2 15,-3 2-5-15,-1-1 3 0,5-1 3 16,-2 1-3-16,1-1 7 0,0 1-3 0,-2-1 0 15,-2 0-2-15,1 0 2 0,-2-2-1 0,1 3 2 16,-3-1 9-16,5 0-4 0,-5-1 2 0,-1 3 1 16,1-1-6-16,1-1-1 0,-1 1 1 15,2 2-4-15,1-2-4 0,3 1 5 0,-3 1-4 16,1 0 2-16,1-1-1 0,0 0-3 0,-3 2 0 16,4 0 0-16,0 0 5 0,0-3-5 0,-3 4 3 15,3-1 0-15,2 1-4 0,-2-1 5 0,0 1-2 16,1 0-1-16,-3 0-1 0,1-1 4 0,-1 2-5 15,-3 1 4-15,-3 0 0 0,1 1-2 16,3-1 3-16,-3 0-2 0,1 1 2 0,3 0-3 16,-4-1 4-16,2 1-5 0,-3 1-4 15,4-3 3-15,-1 1-1 0,-2 1 4 0,5-1 4 16,-3 0-2-16,2-2-2 0,-3 1 0 0,1-1 1 16,2 2-1-16,1-2 1 0,3-2 2 0,0 4 0 15,0-2-2-15,2 0-2 0,1-2-2 0,1 2-7 16,-1 0 12-16,3 0 1 0,0-1 4 15,0 1 4-15,1 0-10 0,-2 0 0 0,0-1-1 16,3 1 1-16,-3 0 1 0,2 0 4 0,-1-1-4 16,-1 1-2-16,1 0 4 0,-1-1-3 15,0 0 0-15,-1 1-1 0,-1 0 0 0,-2-2-2 16,-4 1 0-16,-2 0 1 0,-4 0-3 16,0 0 2-16,-3 0 1 0,-4-2 3 0,-1 1 0 0,-3 1 2 15,-4-1-3-15,-2-1-2 0,-4 0 3 0,-4 0 0 16,2 1 1-16,-5-1 1 0,1 0 3 15,0 0-3-15,-1 1 4 0,2 0 1 0,-2 1-5 16,-1 1 1-16,2-2-2 0,-2 2-3 16,-3 0 5-16,1 0-4 0,-5 0 2 0,0 0 2 15,-3 0 2-15,-2 2-1 0,-1-2 1 0,-2 2-1 16,-4-1-3-16,-2 1 1 0,-1 0 0 0,-3 0 0 16,-4-1-2-16,2 0 3 0,-4 2 1 15,0-2-3-15,-2 1 1 0,0 0-4 0,0-1-1 16,-1 2 2-16,1-2 3 0,-1 1 0 0,2 0 4 15,-4-1-2-15,1 0 1 0,0-1 1 0,-6-1-5 16,0 1 0-16,-2 0-3 0,-1-2 0 0,-7-2-4 16,2-1-4-16,-1 1-4 0,-3-3-19 0,-1 0-24 15,-2-3-40-15,0 0-71 0,-1-1-176 16,-4 3-170-16,-1 1-793 0</inkml:trace>
  <inkml:trace contextRef="#ctx0" brushRef="#br0" timeOffset="198277.11">18994 2320 28 0,'0'0'52'0,"0"0"6"15,0 0 31-15,0 0 32 0,0 0 24 16,0 0 19-16,0 0 21 0,0 0 6 0,0 0-24 16,0 0-30-16,0 0-48 0,0 0-58 0,0 0-32 15,0 0-36-15,90-95-37 0,-90 100 35 16,0 2 63-16,-2 5 61 0,-2 4 38 0,2 4-17 16,-2 1-44-16,-2 7-25 0,1 3 11 0,-1 2 8 15,-3 2 5-15,4 2 1 0,-4 1-9 0,2 0-22 16,2-2-7-16,-2 4-10 0,-1 1-7 0,4 1 9 15,-3-1 3-15,0 3-2 0,3 0-4 16,-5-2-5-16,5-1-6 0,-2 2 0 0,-2-3 4 16,4 1-4-16,-3-4 2 0,5-1-2 0,-2-2-3 15,-2-2 0-15,4-3 1 0,-5-1-3 16,4-5 1-16,-5 1 3 0,4-5-6 0,-2-2 3 16,1 1-3-16,-2-3-3 0,-2-1 3 0,0-3-5 15,1 2 6-15,3-3-1 0,-4-1 1 0,2 0 1 16,3-3-7-16,-2 1 6 0,3-1 3 0,-1-3 10 15,-2-1 8-15,2 1 7 0,-1-2 8 16,1-1 5-16,-2 0 7 0,2 0-2 0,-4 0-2 16,0 0-8-16,2 0-9 0,-7-4-9 0,0 1-5 15,-1 0-5-15,-3-2-2 0,-2 2 3 0,-2-2-8 16,-2 1-4-16,-5-1-26 0,-3 0-25 16,-6 1-33-16,-4-1-49 0,-2 0-105 0,-5 2-203 15,13 1-34-15,9 0-463 0</inkml:trace>
  <inkml:trace contextRef="#ctx0" brushRef="#br0" timeOffset="199891.91">1656 8309 517 0,'0'0'65'0,"0"0"38"0,0 0 84 16,0 0 77-16,0 0 2 0,0 0-54 0,0 0-52 16,0 0-42-16,0 0-30 0,0 0-7 0,0 0-6 15,0 0-3-15,31-51-9 0,-28 42-10 0,3-1-7 16,-5 1-5-16,0 1-2 0,-1 0-8 15,-1 0 0-15,1 1-6 0,0-2-7 0,-4 2-6 16,-2 2-10-16,-3-2-10 0,-2 3-9 0,-4 0-7 16,-1 2-9-16,-4 2-5 0,0 0-4 0,-5 0-6 15,1 6 5-15,2 2-1 0,-3 0 3 16,1 5-4-16,2 2-6 0,0 2-5 0,-4 2-4 16,3 1 7-16,3 1 0 0,-1 0 7 0,2 3 3 15,4 0 3-15,1 1-1 0,6-1-2 0,2-1-3 16,2 1-3-16,4-2 4 0,1-1-1 15,3-3 2-15,5-2-2 0,3-4 4 0,4-4 17 16,4-4 23-16,2-4 32 0,2-2 25 0,5-8 25 16,1-6 11-16,-1-3 9 0,1-4 4 0,-5-3 4 15,3-2 5-15,-6 1 1 0,-2-4-3 16,-1-1-13-16,-4-1-15 0,0-3-19 0,-6-2-14 16,-2-1-18-16,-2-1-9 0,0 0-6 0,-5-2-9 15,0-3-1-15,0-1-7 0,-4 0-4 0,-1 0-3 16,-2 0-1-16,-4-1 0 0,-3 2-3 15,-1 2 3-15,-4 5 0 0,0 6 4 0,-4 4 7 16,-1 7 2-16,-3 7 1 0,-2 6-10 0,-1 8-6 16,-2 3-7-16,-2 13 1 0,-2 8 3 0,3 5 1 15,0 4-3-15,5 6-10 0,5-1-10 16,3 3-19-16,5 1-20 0,6-1-21 0,6 3-38 16,3-1-54-16,0 1-75 0,7-2-119 0,-1-13-7 15,1-8-490-15</inkml:trace>
  <inkml:trace contextRef="#ctx0" brushRef="#br0" timeOffset="200411.95">2473 7864 2447 0,'0'0'9'0,"0"0"17"0,0 0 11 16,0 0 8-16,0 0-25 0,0 0-32 0,0 0-10 16,0 0 2-16,0 0 7 0,0 0 12 0,0 0 1 15,-55 118-3-15,40-83-2 0,1 2-3 0,-5-1-2 16,2 2 1-16,-4 4 7 0,-4-2-5 0,-2 1 5 15,0 0 1-15,-2-4-5 0,-2-2 10 16,-2-4 0-16,-1-4 0 0,6 0 1 0,-2-5-1 16,5-1-1-16,2-2 0 0,1-5 4 0,6-2-4 15,4-5 6-15,3-4 4 0,2-3 5 0,4 0 6 16,2-1-11-16,0-7-33 0,1-2-29 0,0-6-7 16,0-1 0-16,3-3 27 0,2-2 16 15,2 1 5-15,1 2 3 0,3 2 4 0,-2 3 4 16,1 3 2-16,1 3 4 0,-2 3 1 0,1 3-3 15,1 1 4-15,1 1 2 0,5 1 2 16,-3 5 1-16,4 1 3 0,2 2-3 0,1 3 2 16,-1-1-1-16,4 2-7 0,1 2-2 0,-1 0-3 15,4 1-1-15,2-2-1 0,-1 0 0 16,1-3 0-16,-1 1-1 0,3-3 0 0,-3-3-2 16,1 0-1-16,-2-2-7 0,-1-3-6 0,-1 0-18 15,-1-1-38-15,-3 0-68 0,-3-1-132 0,-7-3-245 16,-4 3-814-16</inkml:trace>
  <inkml:trace contextRef="#ctx0" brushRef="#br0" timeOffset="200826.18">1161 9016 2019 0,'0'0'-195'0,"0"0"41"16,0 0 132-16,0 0 138 0,0 0 6 0,128-35-27 15,-92 30-13-15,11 0-2 0,0 1-3 0,8-1-14 16,6 0-14-16,2 1-14 0,6 0-13 0,1-1 0 16,1 2 4-16,2 1 0 0,-2-1 3 15,1 1 1-15,-2 1-3 0,1 1 1 0,0 0 2 16,-2 0-5-16,-4 0 1 0,2 0 2 0,-5 0-11 16,-2-1 0-16,-5 1-10 0,-5 0-1 0,-6 0-2 15,-5 0 1-15,-4-1 0 0,-5-2-3 16,-8 2-4-16,-2 0-5 0,-6 1-12 0,-1 0-10 15,-7 0-17-15,0 0-31 0,-4 0-36 0,-2 0-46 16,0 0-81-16,0 0-160 0,0 0-101 16,-2 0-655-16</inkml:trace>
  <inkml:trace contextRef="#ctx0" brushRef="#br0" timeOffset="201728.9">1494 10082 123 0,'0'0'83'0,"0"0"106"0,0 0 103 16,0 0 79-16,0 0 8 0,0 0-70 15,0 0-74-15,0 0-61 0,0 0-44 16,0 0-27-16,0 0-22 0,0 0-15 0,0 0-11 16,2-36-13-16,-3 26-3 0,0-1-9 0,-2-3-3 15,-1 1 0-15,0-1-10 0,-3 0 3 0,0 0-6 16,-3 1-2-16,-3 0-2 0,1 0-3 0,-3 0-5 15,-1 2-4-15,-2 1-3 0,-2 1-9 0,-2 2 0 16,1 1-6-16,0 3-7 0,-3 2 1 16,0 1-2-16,1 5 0 0,-1 3 2 0,0 3 1 15,2 1 0-15,0 4 3 0,3 0-1 0,-2 4 1 16,7 0-4-16,0 2-4 0,4 2 3 0,6-2-12 16,0-1 1-16,4-1-6 0,0-2-11 15,6 0 6-15,4-4 1 0,1-3 3 0,8-1 15 16,0-3 12-16,-2-2 6 0,3-3 15 0,0-2 9 15,0 0 5-15,1-7 19 0,-1-5 8 0,2-2 2 16,1-4 0-16,-1-3-2 0,-3 0-1 0,0-5 2 16,-7 1 10-16,0-4-1 0,-3 1-3 0,-1 1 1 15,-5-2-11-15,-2-2-9 16,-2-1-4-16,1-1-12 0,0-2-4 0,-3-2-3 0,-4-1-3 16,1-1-2-16,-4-1-4 0,0-1 1 15,0 1-3-15,-5 1-4 0,3 1 6 0,-5 4-5 16,2 5 3-16,-4 4 4 0,0 3-9 0,-1 8 1 15,0 4-10-15,0 6-11 0,-1 4-15 0,-1 4-17 16,1 10-18-16,-5 6-16 0,3 4-16 0,1 5-24 16,3 2-37-16,0 4-56 0,8 0-121 15,2-7-66-15,4-10-464 0</inkml:trace>
  <inkml:trace contextRef="#ctx0" brushRef="#br0" timeOffset="202580.34">1750 9716 2030 0,'0'0'37'0,"0"0"27"0,0 0 31 0,0 0 12 16,0 0-16-16,0 0-35 0,0 0-23 0,0 0-16 16,0 0-30-16,0 0-37 0,0 0-28 15,0 0 1-15,0 0 16 0,0 0 28 0,-22-13 27 16,32 33 6-16,0 0 3 0,0 4-2 0,3-2 2 15,-3 4-2-15,3-4-1 0,-3-1 1 0,1 0-2 16,2-3 1-16,-2 0 0 0,0-3-2 0,-1-1 0 16,0-4 4-16,-2-3 2 0,-4-1 5 0,3-4 16 15,-3-1 13-15,-1-1 25 0,1 0 25 0,-3-1 19 16,0-4 6-16,0-2-12 0,4-1-23 16,-1-8-30-16,0-1-19 0,1-2-13 0,0-2-7 15,1-2-4-15,2-1-1 0,-1-3 2 0,-1 0-8 16,3 0 1-16,1 0-12 0,0-1-12 15,-1 3-11-15,0 0-26 0,-4 4-33 16,5 5-40-16,-2 2-61 0,-1 3-115 0,-2 3-230 0,1 4-70 16,-4 3-322-16</inkml:trace>
  <inkml:trace contextRef="#ctx0" brushRef="#br0" timeOffset="202949.31">1765 9685 2188 0,'0'0'-90'15,"0"0"-23"-15,0 0 8 0,0 0 61 0,0 0 62 16,0 0 32-16,0 0 7 0,0 0 3 16,0 0-5-16,0 0-8 0,0 0-8 0,0 0-13 15,117 116-1-15,-98-98-11 0,1-1 3 16,-1-2 4-16,1 3 3 0,-3-2-3 0,-1 0 2 15,4-1 0-15,-5 0-12 0,1-1 9 0,1-2-3 16,-3-1 0-16,0-2 4 0,1-1-4 16,-3-2 2-16,-2-1 0 0,2-3 4 0,-1-1 2 15,-4-1 12-15,1 0 21 0,-4-1 21 0,2-5 12 16,-4-2-3-16,2-4-14 0,0-4-29 0,-2-2-10 16,1-4-13-16,2-2-11 0,-3-3 1 0,1-3-9 15,2-4 1-15,-3 0-6 0,0-4-1 0,4-1-10 16,-2 3-6-16,3 0-11 0,1 1-16 15,-2 5-12-15,2 4-24 0,2 3-28 0,0 5-54 16,0 4-87-16,1 6-215 0,-2 3-119 0,-4 3-690 0</inkml:trace>
  <inkml:trace contextRef="#ctx0" brushRef="#br0" timeOffset="204089.03">3210 8815 2060 0,'0'0'59'0,"0"0"5"16,0 0 31-16,0 0 28 0,0 0 6 0,0 0-38 16,0 0-31-16,0 0-27 0,0 0-15 0,0 0-8 15,0 0-5-15,0 0-1 0,0 0 1 16,11-5 4-16,-1 5-1 0,4 0 7 0,5 0-1 15,6-1-4-15,-1-2-2 0,7 0-3 16,-2 0-3-16,1-1-9 0,2 0-18 0,-1 0-36 0,1-1-57 16,3 2-82-16,-1 1-132 0,-11 0-224 15,-7 1-828-15</inkml:trace>
  <inkml:trace contextRef="#ctx0" brushRef="#br0" timeOffset="204383.29">3214 9136 2094 0,'0'0'542'15,"0"0"-645"-15,0 0 10 0,0 0 57 0,0 0 75 16,0 0 32-16,0 0-4 0,0 0-13 15,0 0-8-15,0 0-12 0,0 0-9 0,0 0-8 16,132-30-8-16,-102 21-5 0,4 1-3 0,-3 0-2 16,1-1-3-16,0 1-7 0,0 1-10 0,0 1-29 15,-2 3-48-15,-1-1-68 0,-2 3-111 16,-4 1-172-16,-9 0-95 0,-3 0-606 0</inkml:trace>
  <inkml:trace contextRef="#ctx0" brushRef="#br0" timeOffset="205561.16">4275 8802 447 0,'0'0'219'0,"0"0"46"15,0 0 28-15,0 0 17 0,0 0-50 0,0 0-61 16,0 0-37-16,0 0-23 0,0 0-18 0,0 0-23 16,0 0-14-16,0 0-16 0,0 0-12 15,0 0-9-15,-35-107-10 0,30 100-10 0,-3 0-6 16,-2 2-6-16,0 1-5 0,1 0-3 0,-3 3-7 15,-1 1-6-15,-4 0-9 0,-1 4-3 16,-2 5-1-16,-2 1-1 0,0 5 7 0,-6 2-1 16,4 4 4-16,-3 1 1 0,5 5-1 0,3 0 3 15,1 1-1-15,5 1 3 0,2 2-2 16,4-2 3-16,4 2-2 0,1-2-7 0,2 0-3 16,0-1-3-16,5-3 0 0,4-1-1 0,6-1 5 15,-1-4 1-15,4-2 2 0,3-2 11 0,1-3 2 16,5-3 6-16,-2-3 3 0,4-3 3 0,2-3 2 15,-3 0 2-15,-3-5 6 0,1-3 0 16,-4-3 6-16,-1-2 1 0,-2-1 5 0,-5-2 4 16,2 0 6-16,-6-1 1 0,-1-3-3 0,-5-1-1 15,2-4-13-15,-2 0-3 0,-4-3-8 0,0-1-9 16,0-4-3-16,-1 1-5 0,-7-1 0 16,-2-2-2-16,-1 2 1 0,-2 1-9 0,-4 4-5 15,2 1-6-15,-2 8-5 0,-3 3-8 0,0 6-19 16,0 4-28-16,-1 4-38 0,0 2-43 0,1 4-84 15,0 5-201-15,8-1-137 0,2-1-723 0</inkml:trace>
  <inkml:trace contextRef="#ctx0" brushRef="#br0" timeOffset="-202544.17">5132 8860 1469 0,'0'0'166'0,"0"0"-4"15,0 0 10-15,0 0-10 16,0 0-65-16,0 0-62 0,0 0-11 0,0 0 9 16,0 0 4-16,0 0 12 0,0 0 3 0,0 0 5 15,92-2-3-15,-62 0-10 0,6 0-15 0,-2-1-18 16,1 1-2-16,-1 0-12 0,-3 1-1 0,0-1-11 15,-7 2-22-15,1 0-31 0,-5 0-55 0,-6 3-82 16,0 1-133-16,-6 2-139 0,-2-1-14 0,-3-2-410 0</inkml:trace>
  <inkml:trace contextRef="#ctx0" brushRef="#br0" timeOffset="-202356.53">5238 9004 1360 0,'0'0'303'0,"0"0"-243"0,0 0 24 16,0 0 46-16,0 0 34 0,0 0-17 0,0 0-25 16,0 0-21-16,0 0-26 0,0 0-14 15,132-23-15-15,-108 18-13 0,-1-2-9 0,3 1-15 16,-4-1-10-16,-1 1-10 0,1 2-23 16,-1-1-32-16,-3 0-54 0,0 2-102 0,-4-1-184 15,-3 2-156-15,-4 0-735 0</inkml:trace>
  <inkml:trace contextRef="#ctx0" brushRef="#br0" timeOffset="-202109.56">5595 8681 2105 0,'0'0'-15'0,"0"0"30"0,0 0 68 16,0 0 27-16,0 0-4 0,0 0-26 0,141 44-4 15,-118-31-16-15,0 0-22 0,-2 2-17 0,-1 1-9 16,-7 3-7-16,-2-2-2 0,-4 1 1 16,-5 1-4-16,-2 0-2 0,-2 1-7 0,-10 1-10 15,-5 0-18-15,-2 0-18 0,-4 3-20 0,0-2-24 16,-5 1-27-16,3-2-47 0,-2 0-84 0,0-1-150 16,7-6-43-16,7-5-544 0</inkml:trace>
  <inkml:trace contextRef="#ctx0" brushRef="#br0" timeOffset="-201732.79">4821 8715 1861 0,'0'0'77'0,"0"0"-55"15,0 0 16-15,0 0 13 0,-119 27 15 16,102-18 6-16,3 5-6 0,-2-1-13 0,5 2-18 15,1 1-17-15,0 1-7 0,5 1-3 0,-1 3 1 16,4-3 0-16,1 2 1 0,1 1 3 16,0-1 2-16,4 3 5 0,6 0 1 0,6 0 0 0,-2-1-2 15,7-2-11-15,3 1-3 0,3-1-7 16,3-3-9-16,1 0-4 0,3-2-16 0,2-2-30 16,-3 1-55-16,4-2-103 0,-3-2-164 0,-6-1-118 15,-9-5-688-15</inkml:trace>
  <inkml:trace contextRef="#ctx0" brushRef="#br0" timeOffset="-201217.76">6095 8718 2168 0,'0'0'85'0,"0"0"23"15,0 0 14-15,0 0-10 0,0 0-61 16,0 0-38-16,0 0-10 0,0 0 0 0,0 0 7 16,0 0 5-16,0 0 6 0,0 0 4 0,0 0-2 15,0 0-5-15,42 108-7 0,-34-87 1 16,1-1-7-16,-1-4 2 0,3 1-1 0,-2-2-4 16,0-2 3-16,3-1 2 0,-2-1 4 0,-1-2 1 15,3-2 8-15,-3-2 1 0,0-2 9 0,0-2 12 16,2-1 12-16,0 0 9 0,1-7 1 15,0-1-5-15,1-5-16 0,-2-1-3 0,2-2-10 16,1-2-4-16,-3-2-2 0,2-3-9 0,-3 1 0 16,0-1-9-16,1 1 0 0,-2 2-3 15,0-2-4-15,-1 1 6 0,0 1-8 0,0 2 1 16,-1 2-5-16,-1 2-11 0,2 2-20 0,-3 3-21 0,-2 3-39 16,-1 1-64-16,-1 3-105 0,-1 1-255 15,0 1-174-15,0 0-800 0</inkml:trace>
  <inkml:trace contextRef="#ctx0" brushRef="#br0" timeOffset="-200834.25">6240 8645 2365 0,'0'0'14'0,"0"0"0"15,0 0 12-15,0 0 14 0,0 0 16 0,0 0 2 16,0 0-2-16,0 0-3 0,0 0-15 0,0 0-11 16,0 0 0-16,111 134-3 0,-95-113-8 0,-1 0-4 15,-2 0-4-15,0 1-6 0,-1-3 6 16,-2 0-1-16,-1-2-1 0,-1-2 4 0,0 0-6 16,-1-1 1-16,-1-1 1 0,0-3 1 0,2-2 4 0,-1-2 4 15,-1-3 3-15,1 0 5 0,-1-2 6 16,2-1 8-16,-1 0 7 0,2-7-2 0,2-1 0 15,-1-5-5-15,1-2-9 0,2-1-1 16,-1-4-5-16,3-1-2 0,-2-4-2 16,0-2 1-16,-1-2-5 0,-2-1-4 0,0-2-2 15,-2 1-9-15,0 1 3 0,-2 1-4 0,3 2 5 16,-3 5 0-16,0 2 0 0,-2 3-1 0,1 3-4 16,-2 4 4-16,0 2-13 0,0 3-11 0,-1 3-26 15,-1 0-38-15,2 2-38 0,-1 0-58 0,2 4-92 16,0 3-192-16,0-1-194 0,-2-2-800 0</inkml:trace>
  <inkml:trace contextRef="#ctx0" brushRef="#br0" timeOffset="-184666.68">7186 8799 0 0,'0'0'153'0,"0"0"-84"15,0 0-9-15,0 0 69 0,0 0 79 0,0 0 78 16,0 0 52-16,0 0-14 0,0 0-37 0,0 0-47 16,0 0-51-16,0 0-38 0,-23-5-25 0,22 5-20 15,0 0-14-15,1 0-12 0,0 0-15 0,0 0-14 16,0 0-9-16,0 0-14 0,0 0-11 16,1 0-6-16,1 1-1 0,4 1 2 0,0 1 8 15,5-1 5-15,4 0 2 0,5 0-1 0,3-1-3 16,3-1-8-16,1 0-7 0,3 0-1 0,2 0-13 15,-1 0-7-15,-1-1-18 0,0-1-34 16,1 1-40-16,-1 1-75 0,-1 0-137 16,-8 0-281-16,-10 0-829 0</inkml:trace>
  <inkml:trace contextRef="#ctx0" brushRef="#br0" timeOffset="-183410.19">9061 7995 645 0,'0'0'76'0,"0"0"4"16,0 0 54-16,0 0 42 0,0 0 17 0,0 0-20 16,0 0-29-16,0 0-16 0,0 0-24 15,0 0-25-15,0 0-19 0,0 0-12 0,0 0-4 16,0 0-8-16,-37-37-5 0,17 37-8 16,-4 3-5-16,-2 2-3 0,-3 0 0 0,-2-1 2 15,-1 1-4-15,-3 0 1 0,0 2-3 0,-1-3-2 16,-1 2 0-16,2 0 1 0,1-1 1 0,2 1 1 15,-2 1 3-15,3-1-5 0,0 1 1 0,4 1 0 16,0-1-7-16,5 0 3 0,3-1-2 16,7 0-2-16,-1 0-1 0,6 0-4 0,3-1-6 15,1 1-1-15,3 1-1 0,0 0 0 0,4 0 3 16,4 2-1-16,2-1 3 0,4-1 1 0,-1 1 2 16,7 1 2-16,1 1-3 0,2-1 1 15,5 2-4-15,0 1 2 0,2-1-1 0,-3 3 0 16,3 0 0-16,-4 1-1 0,3-1 3 0,-2 1-1 15,-3 1 3-15,1-1-1 0,-4 1-3 0,0-1 3 16,-6 1-1-16,-5-1 1 0,0 0 3 16,-7 0 1-16,-1 1-2 0,-2 0 1 0,-5 2-2 15,-6-2 1-15,-3 3 2 0,-4 0-2 0,0-1 5 16,-6 0-4-16,-1-1 3 0,-1-2 1 0,-1-1-4 16,-2 1 3-16,-3 0-4 0,3-1 2 15,-2 0 0-15,1-1 0 0,0-1 0 0,4 0 1 16,0 0 1-16,5 0 0 0,4-1 2 0,4-1-1 15,6-2-5-15,4-1-1 0,3-1-3 0,0-1 1 16,5 0 3-16,5-1 6 0,2 1 3 0,4-2 9 16,4 1 3-16,5-2 5 0,2-1 5 15,2 0 1-15,3-1 2 0,1 2 1 16,-2-2 6-16,2 0 0 0,0 1-4 0,1 0 2 0,1 1-8 16,-1 1-3-16,3 0 0 0,-2 1-6 15,3-1-5-15,1 2-7 0,-2-2-1 0,0 1-4 16,3 0-1-16,-2 0 0 0,-6 0-6 0,0-1-4 15,-3 2-10-15,-4 0-22 0,-1-1-36 0,-4 1-49 16,-2 0-96-16,-4-1-124 0,-1 1-201 16,-4-2-124-16,-3-1-147 0</inkml:trace>
  <inkml:trace contextRef="#ctx0" brushRef="#br0" timeOffset="-182986.47">8100 9575 1567 0,'0'0'189'15,"0"0"9"-15,0 0 17 0,0 0-18 16,0 0-94-16,0 0-44 0,0 0-16 0,0 0 0 15,0 0 5-15,0 0 1 0,0 0-8 0,0 0-8 16,0 0-5-16,0 0-12 0,-4 112 1 16,4-95-5-16,1 1-2 0,-1-3-4 0,0 2-4 15,2-1 0-15,-1-1-12 0,1-3-1 0,0 0-28 16,1-3-32-16,1-1-40 0,-2-2-77 0,2-1-103 16,1-3-138-16,0-1-116 0,-2-1-619 0</inkml:trace>
  <inkml:trace contextRef="#ctx0" brushRef="#br0" timeOffset="-182808.9">8245 9252 1933 0,'0'0'194'0,"0"0"-4"0,0 0 9 0,0 0-24 16,0 0-65-16,0 0-25 0,0 0-23 15,0 0-25-15,0 0-16 0,0 0-25 0,0 0-8 16,0 0-8-16,0 0-21 0,0 0-38 0,-11-54-53 15,19 67-86-15,1 4-161 0,-4-6-221 0,2-1-832 0</inkml:trace>
  <inkml:trace contextRef="#ctx0" brushRef="#br0" timeOffset="-182604.54">8425 9460 2494 0,'0'0'74'16,"0"0"-29"-16,0 0 19 0,0 0 25 16,0 0-13-16,0 0-32 0,0 0-17 0,143-26-10 15,-114 25-8-15,-2 0-9 0,-2 1-21 0,-2 0-36 16,1 0-82-16,-5 3-136 0,-3 2-254 0,-4 0-153 16,-5-1-554-16</inkml:trace>
  <inkml:trace contextRef="#ctx0" brushRef="#br0" timeOffset="-182428.89">8459 9696 2490 0,'0'0'83'0,"0"0"0"16,0 0 19-16,0 0 11 0,0 0-30 0,0 0-17 15,0 0-17-15,0 0-21 0,0 0-14 0,0 0-8 16,130-3-6-16,-102 2-17 0,-2-1-33 15,0 1-41-15,1 1-77 0,-1 0-109 0,1 0-149 16,-5 1-193-16,-7 2-694 0</inkml:trace>
  <inkml:trace contextRef="#ctx0" brushRef="#br0" timeOffset="-182082.03">8901 9731 1605 0,'0'0'173'0,"0"0"-26"0,0 0 37 0,0 0 20 0,0 0-57 16,0 0-40-16,0 0-15 0,0 0-17 0,0 0-9 16,125-98-11-16,-106 80-5 0,-3 0-1 15,-1 0-7-15,-1-3 1 0,0-1-2 16,-2 0-8-16,1-2-10 0,-1-1-4 0,0 0-5 15,-3 3 2-15,-2 3 2 0,0 3 2 0,-5 5 6 16,0 3-2-16,-2 3 5 0,0 3 1 0,0 2-14 16,0 0-3-16,0 3-11 0,0 9-3 15,-3 2 7-15,-2 7-3 0,0 5 1 0,-4 4-4 16,0 3-3-16,1 2 2 0,-2 1 3 0,-4 3 0 16,4-3-2-16,-1 2-8 0,0-3-9 0,2-3-19 15,-1-2-25-15,5-4-25 0,-1-1-42 0,4-6-56 16,-1-2-107-16,1-3-306 0,2-7-891 0</inkml:trace>
  <inkml:trace contextRef="#ctx0" brushRef="#br0" timeOffset="-181119.66">8586 7439 698 0,'0'0'568'0,"0"0"-393"0,0 0 39 0,0 0 28 16,0 0-11-16,0 0-71 0,62-124-35 0,-53 111-15 16,-1 3-13-16,-2 1-15 0,-1 4-16 15,-2 2-8-15,-2 2-8 0,-1 1-5 16,0 0-7-16,0 4-4 0,-1 4-7 0,-3 5-9 0,-2 3-4 15,-3 3-7-15,-3 4-2 0,-1 1-2 16,-1 2-2-16,1 0-4 0,-2 1-3 0,1 1-10 16,1-2-12-16,-1-1-18 0,1-1-21 15,1-3-26-15,3 0-35 0,3-5-53 0,2-4-84 0,3 0-163 16,1-5-107-16,0-3-435 0</inkml:trace>
  <inkml:trace contextRef="#ctx0" brushRef="#br0" timeOffset="-180908.77">8913 7172 2285 0,'0'0'130'0,"0"0"15"0,0 0 7 0,0 0-15 16,0 0-73-16,0 0-38 0,0 0-8 0,0 0 1 16,0 0 1-16,0 0-3 0,0 0-1 15,-39 125-2-15,33-96-3 0,-2 0 0 0,-3 1-5 16,-1 0-3-16,1-2-3 0,-1 1-2 0,1-1-4 15,1-3-15-15,3 0-20 0,-1-5-26 0,5-1-37 16,0-4-45-16,2-4-70 0,1-1-84 16,0-4-150-16,0-2-71 0,0-2-447 0</inkml:trace>
  <inkml:trace contextRef="#ctx0" brushRef="#br0" timeOffset="-180707.57">8580 7200 2006 0,'0'0'140'16,"0"0"-27"-16,0 0 10 0,0 0 5 0,0 0-30 15,0 0-23-15,0 0-7 0,0 0-7 0,9 124-6 16,5-98-11-16,1-1-13 0,2 0-10 0,-2 2-8 16,3-2-9-16,-1 0-8 0,-1-1-18 15,2-2-25-15,0 1-29 0,2-5-44 0,-2 0-66 16,1-4-135-16,-4-5-246 0,-4-4-745 0</inkml:trace>
  <inkml:trace contextRef="#ctx0" brushRef="#br0" timeOffset="-180412.39">9186 7254 2501 0,'0'0'77'0,"0"0"-16"16,0 0 12-16,0 0 6 0,0 0-22 16,0 0-18-16,0 0-6 0,0 0 2 0,0 0-3 15,0 0-4-15,-29 122-3 0,28-101-2 0,0 4-2 16,-1-2-5-16,-2 0-3 0,2 1-3 0,1-2-2 16,0 1-3-16,1-2-2 0,0 0 1 15,0-1-4-15,0-2 0 0,0-2-2 0,2-2-4 16,4-1-8-16,0-1-10 0,1-2-12 0,0-2-21 15,0-2-18-15,3-3-32 0,0-2-38 16,-1-1-61-16,6 0-93 0,-1-1-127 0,-3-2-100 16,-4-1-694-16</inkml:trace>
  <inkml:trace contextRef="#ctx0" brushRef="#br0" timeOffset="-180202.53">8953 7503 1836 0,'0'0'540'15,"0"0"-476"-15,0 0 25 0,0 0 25 0,0 0 13 16,0 0-38-16,0 0-21 0,128 6-14 0,-93-6-18 16,5 0-9-16,-1-1-12 0,-1-1 2 0,6-3-9 15,-6 3-10-15,-1-1-16 0,1 2-40 16,-5 0-38-16,-2 1-93 0,-1 0-181 0,-9 0-275 15,-9 0-852-15</inkml:trace>
  <inkml:trace contextRef="#ctx0" brushRef="#br0" timeOffset="-179515.6">10029 8054 1720 0,'0'0'389'0,"0"0"-302"0,0 0 24 0,0 0 14 16,0 0-18-16,0 0-47 0,0 0-16 0,0 0-3 16,0 0 1-16,0 0-10 0,0 0-9 0,0 0-8 15,0 0-5-15,0 0-2 0,-40 129-4 16,18-103 2-16,-4 0-4 0,1-3-3 0,-3 1 3 16,-1-2-3-16,1-1 3 0,0-1 4 15,1-3-3-15,-2-1-2 0,5-2-1 0,1-3-2 16,4-3 4-16,3-1-3 0,1-2 4 0,1-3 2 15,4-1-1-15,1-1 8 0,1-1-1 0,3-4-3 16,0-5 2-16,1-1-8 0,3-4 1 16,1-2-2-16,0-5-2 0,0-2 0 0,2-2-1 15,4-2 2-15,1-2-2 0,1 3 6 0,0 3-4 16,0 2-1-16,-4 7 12 0,2 5 5 0,-2 2 10 16,1 3 2-16,-2 4-8 0,0 1-9 0,4 1-5 15,3 6 0-15,1 3 0 0,0 2 3 16,6 3-1-16,-1 2-3 0,1 2-2 0,2-1 2 15,2 1-2-15,2 1 0 0,2 0 0 0,-4 0-4 16,2-1-1-16,4-2-8 0,-4-1-9 0,-2 0-22 16,4-1-33-16,-3 0-42 0,-3-1-64 0,-4-1-126 15,0-2-227-15,-5-3-82 0,-5-2-550 0</inkml:trace>
  <inkml:trace contextRef="#ctx0" brushRef="#br0" timeOffset="-179269.25">10260 8376 2426 0,'0'0'93'0,"0"0"-60"16,0 0 22-16,0 0 9 0,0 0-5 15,0 0-11-15,0 0-5 0,0 0-6 0,0 0-10 16,-11 128-8-16,15-103-7 0,-3 0-3 0,-1 0-1 15,0 0-2-15,1-1-3 0,2-1 0 0,1-2-6 16,-2-1-6-16,0-2-11 0,4-3-21 16,-2-2-24-16,4-2-41 0,-1-2-63 0,-1-3-121 15,3-3-228-15,-1-2-154 0,-5-1-380 0</inkml:trace>
  <inkml:trace contextRef="#ctx0" brushRef="#br0" timeOffset="-179104.75">10397 8177 2557 0,'0'0'88'15,"0"0"4"-15,0 0 7 0,0 0-13 0,0 0-59 16,0 0-25-16,0 0-8 0,0 0-13 0,0 0-15 16,0 0-25-16,0 0-49 0,0 0-63 0,0 0-135 15,0 0-276-15,17 40-853 0</inkml:trace>
  <inkml:trace contextRef="#ctx0" brushRef="#br0" timeOffset="-178375.37">10773 8002 2453 0,'0'0'63'0,"0"0"17"0,0 0 5 0,0 0 0 16,0 0-38-16,0 0-13 0,0 0-3 15,0 0-3-15,0 0-7 0,0 0-9 0,0 0 3 16,-11 138-4-16,12-117-3 0,4-1 0 0,-2 0-4 16,-1 1-2-16,4-4-2 0,-3 0 4 0,4-2-5 15,-3-2 4-15,4-2-1 0,-4-4-6 0,4 1 4 16,-1-4-2-16,-2-2 0 0,4-2 4 0,0 0 4 16,1-2 1-16,0-8 1 0,1 1 2 15,1-4-4-15,2-2 1 0,-1-2-3 0,-1-1-1 16,-1-3 2-16,1 0 2 0,2 0-3 0,-4-2-1 15,-5 0 1-15,3 2-4 0,-2 1 2 16,-2 3 0-16,-2 3 0 0,3 5 3 0,-4 3 3 16,0 3 4-16,-1 3-4 0,0 0-6 0,0 2-6 15,-6 5-5-15,5 6 3 0,-5 3 3 16,0 2 4-16,-1 4-5 0,5 0 6 0,-2 5-4 16,-2-1 2-16,3 3 1 0,-2 2-5 0,3 1 1 15,2 0-1-15,-1 3 3 0,1-2-2 0,0 3 4 16,0-1 0-16,1-1-5 0,0 2 6 15,4-2-6-15,-1-2 3 0,-3 2 1 0,4-3-1 16,-3 0 1-16,0 0 1 0,-2-1 2 0,0-2-2 16,0 1 3-16,0-4 0 0,0-1 3 0,-8-4 2 15,2 0 5-15,-3-5 0 0,-1-2 1 16,-6-3 1-16,2-1-6 0,-6-3 0 0,-1-1 1 0,-4-4-2 16,2-1 4-16,-1 0-1 0,-1-5 3 0,2-3 1 15,4-1 5-15,4-2-3 0,-1-3-3 16,5-1 0-16,1-2-8 0,3 0 1 0,5 0-3 15,2 1-2-15,2 1-2 0,7 1-2 16,6 1 4-16,1 0-3 0,9-1 2 16,-1 3-2-16,4-2-6 0,-1 0 1 0,-1 0-5 15,4 1-11-15,-1-2-17 0,-1 0-33 0,-3 0-44 16,4 0-74-16,-1-2-142 0,-8 2-342 0,-8 6-852 0</inkml:trace>
  <inkml:trace contextRef="#ctx0" brushRef="#br0" timeOffset="-178154.35">11245 8415 2334 0,'0'0'75'16,"0"0"36"-16,0 0 37 0,0 0 2 0,0 0-41 15,0 0-27-15,0 0-15 0,-7 136-15 16,5-112-11-16,1-2-13 0,-4 1-11 0,3-1-5 15,-3-1-7-15,2-2-4 0,2-1 0 0,1 0-18 16,0-3-19-16,0-2-31 0,0-2-50 16,1-2-67-16,2-2-128 0,4-2-257 15,-1-3-516-15,-3-1 239 0</inkml:trace>
  <inkml:trace contextRef="#ctx0" brushRef="#br0" timeOffset="-177974.78">11379 8264 2725 0,'0'0'121'0,"0"0"-5"0,0 0 4 0,0 0-15 15,0 0-60-15,0 0-25 0,0 0-13 0,0 0-12 16,0 0 3-16,0 0-9 0,0 0-26 16,0 0-31-16,0 0-59 0,0 0-110 0,34 10-252 15,-26-5-407-15,-5-1-491 0</inkml:trace>
  <inkml:trace contextRef="#ctx0" brushRef="#br0" timeOffset="-177696.84">12055 7988 2487 0,'0'0'33'16,"0"0"16"-16,0 0 34 0,0 0 17 0,0 0-33 15,0 0-9-15,0 0-9 0,0 0-7 0,0 0-12 16,0 0-7-16,0 0-6 0,-27 120-9 16,9-100 0-16,-2 2-5 0,-3 3 0 0,-3-3-2 15,2 2-8-15,-3-4-17 0,0 1-24 0,3-2-29 16,1-4-45-16,-2 0-66 0,5 0-104 0,-1-2-232 15,9-5-59-15,3-2-613 0</inkml:trace>
  <inkml:trace contextRef="#ctx0" brushRef="#br0" timeOffset="-177448.72">11704 8001 1901 0,'0'0'266'0,"0"0"-78"15,0 0 8-15,0 0-3 0,0 0-72 0,0 0-57 16,0 0-17-16,0 0-8 0,0 0 8 0,0 0 7 16,0 0-5-16,0 0-4 0,0 0-12 15,0 0-5-15,107 67-6 0,-82-46-9 16,-3-1-6-16,6 0-1 0,-4 1-3 0,0 0-2 0,1-2-3 16,-4 1-15-16,0-1-18 0,0-2-27 0,-4-1-32 15,-2 1-44-15,-2-3-75 0,0 0-153 16,-4-4-282-16,-5-4-839 0</inkml:trace>
  <inkml:trace contextRef="#ctx0" brushRef="#br0" timeOffset="-177177.54">12277 8296 1975 0,'0'0'405'0,"0"0"-331"15,0 0 35-15,0 0 22 0,0 0-10 0,0 0-29 16,0 0-29-16,0 0-9 0,0 0-3 0,0 0-9 16,0 0-10-16,-12 134-7 0,9-113-10 15,-1-1-11-15,3 0 4 0,1-3-7 0,0-1 0 16,0-2-2-16,0-1-10 0,0 0-16 0,4-3-22 15,1-2-30-15,-3-1-46 0,5-3-63 0,-2-1-135 16,0-2-267-16,-4 0-750 0</inkml:trace>
  <inkml:trace contextRef="#ctx0" brushRef="#br0" timeOffset="-176990.53">12450 8107 2842 0,'0'0'115'0,"0"0"0"0,0 0 8 0,0 0-22 0,0 0-39 16,0 0-27-16,0 0-18 0,0 0-3 0,0 0-13 15,0 0 0-15,0 0 0 0,0 0-6 16,0 0-13-16,16-28-23 0,-7 34-45 0,-2-1-75 16,1 2-161-16,-2-1-410 0,-4-1-856 0</inkml:trace>
  <inkml:trace contextRef="#ctx0" brushRef="#br0" timeOffset="-160700.43">12972 8011 1453 0,'0'0'292'0,"0"0"-20"16,0 0-11-16,0 0-57 0,0 0-62 0,0 0-45 15,0 0-15-15,0 0-11 0,0 0-3 0,0 0-10 16,0 0-8-16,0 0-7 0,74-15-10 0,-53 13-3 16,1 0-6-16,4 0-1 0,0 0-7 15,3 1-2-15,2 1-5 0,-1 0-4 0,0 0 0 16,0 0-4-16,-1 0-1 0,-5 0-6 0,1 0-1 16,-4 1-21-16,-1 3-22 0,-6-1-32 0,-2 1-46 15,-2 0-45-15,-2 1-105 0,-6 1-196 0,0-1-163 16,-2-2-753-16</inkml:trace>
  <inkml:trace contextRef="#ctx0" brushRef="#br0" timeOffset="-160456.96">12965 8296 2571 0,'0'0'0'16,"0"0"20"-16,0 0 23 0,0 0 20 16,0 0 11-16,0 0-14 0,0 0-10 0,0 0-5 15,0 0-10-15,144-13-9 0,-113 11-10 0,3-1 0 16,1 1-9-16,1 2 0 0,0-1 1 16,-4 1-10-16,-1 0 3 0,-1 0-12 0,-5 0-14 15,-2 0-30-15,-2 0-38 0,-5 0-64 0,0 1-86 16,-5 0-143-16,-3 1-179 0,-5-2-830 0</inkml:trace>
  <inkml:trace contextRef="#ctx0" brushRef="#br0" timeOffset="-159216.72">14256 8110 438 0,'0'0'173'16,"0"0"25"-16,0 0 49 0,0 0 31 0,0 0-28 16,0 0-54-16,0 0-34 0,0 0-15 15,0 0-14-15,0 0-19 0,0 0-13 0,0 0-8 16,0 0-9-16,0 0-10 0,75-77-7 0,-74 70-10 16,0 0-6-16,-1 1-5 0,0 1-7 0,0-3-5 15,-1 2-6-15,-4-1-5 0,-4 1-8 0,1 0-1 16,-5 2-4-16,-2-1-6 0,-3 0 2 0,-3 3-6 15,-3 0 0-15,-2 1 2 0,-3 1 0 16,-1 0 4-16,1 1 2 0,-1 3-2 0,1 2 2 16,3 2 1-16,0 2-4 0,3-1 4 0,2 3-3 15,4-1-2-15,4 3 1 0,2 2-5 16,3-1 2-16,1 2-2 0,3 1-2 0,2 1 5 16,1 1-2-16,1 0 3 0,0 0-2 0,5-1 1 15,1 3-3-15,1-2 2 0,3 0 1 0,-1 0-3 16,3 0 3-16,0-1-4 0,1 0 0 0,-2-3 2 15,2 0 2-15,1-2-2 0,-1 1-2 16,2-4 1-16,0-1-4 0,1-2 9 0,1-2 5 16,1-1-3-16,-2-3 4 0,1-2-5 0,5 0-1 15,-4-1 1-15,2-4 1 0,-1-2-4 16,0-1 2-16,-2-2 2 0,1-1-2 0,1-2 4 16,-3-1-1-16,0-2 2 0,1-2-5 0,-5-2 3 15,3 0 0-15,-2-4-4 0,-3 0 6 0,0 0-4 16,-3 0 1-16,-2 2 0 0,-4 0 4 0,1 2-4 15,-2 2 2-15,-2 1 0 0,-2-1-7 0,-5 3 6 16,1 1-2-16,0 1-1 0,-4 1 1 16,0 2-2-16,-3 2-2 0,0 2-2 15,-3-1 1-15,1 4-5 0,-2 1-1 0,0 0-4 0,0 4-7 16,1-2-14-16,1 0-18 0,2 2-25 16,-1 1-42-16,3 3-39 0,2-1-92 0,2 4-199 15,2-4-234-15,4 0-791 0</inkml:trace>
  <inkml:trace contextRef="#ctx0" brushRef="#br0" timeOffset="-148513.34">1191 11490 1167 0,'0'0'100'0,"0"0"-7"15,0 0 19-15,0 0 38 0,0 0 16 0,0 0-3 16,0 0-11-16,0 0-20 0,0 0-23 0,0 0-19 16,0 0-11-16,0 0-13 0,59-13-9 15,-49 11-4-15,2 0-7 0,0 1-2 0,4 1-8 16,-4-1-7-16,5 1-8 0,-3 0-5 0,1 0-7 15,1 0-3-15,2 0 1 0,-4 1-5 0,4 2 0 16,-1-1-2-16,-3 1-9 0,3 1-10 0,-4-1-22 16,-1 2-30-16,0 1-45 0,-1-1-51 15,-3 2-73-15,0 0-123 0,-1 1-123 0,-3-1-21 16,-1-2-381-16</inkml:trace>
  <inkml:trace contextRef="#ctx0" brushRef="#br0" timeOffset="-148268.58">1286 11740 2570 0,'0'0'-14'0,"0"0"3"0,0 0 18 0,0 0 43 15,0 0 18-15,0 0-6 0,0 0-13 16,0 0-15-16,0 0-14 0,0 0-1 0,0 0 1 15,0 0 1-15,0 0-4 0,0 0-9 0,88-5-2 16,-69 3-10-16,1 0-11 0,0-2-20 16,1 2-34-16,0-3-52 0,0 0-71 0,1-2-121 15,0-1-182-15,-6 2-71 0,-6 2-550 0</inkml:trace>
  <inkml:trace contextRef="#ctx0" brushRef="#br0" timeOffset="-147995.39">1595 11336 2063 0,'0'0'-40'0,"0"0"26"0,0 0 80 16,0 0 54-16,0 0 4 0,0 0-15 0,0 0-16 16,0 0-20-16,0 0-16 0,0 0-13 0,0 0-6 15,125 128-12-15,-108-114-5 0,-5 0-11 0,-1-2-4 16,0 2-4-16,-2-1-1 0,-2-1 2 15,-4 0 0-15,1 1 1 0,-3 1-1 0,-1 0 1 16,-1 1 0-16,-6-1 1 0,-1 3 1 0,-2-1-4 16,-1 1 0-16,-1 0-10 0,-1 2-10 15,-2-2-24-15,4 0-32 0,-4 0-41 0,1 1-74 16,0 0-119-16,2-1-208 0,2-3-101 0,3-3-331 0</inkml:trace>
  <inkml:trace contextRef="#ctx0" brushRef="#br0" timeOffset="-147288.81">2428 11575 2019 0,'0'0'4'0,"0"0"24"0,0 0 40 0,0 0 39 16,0 0-3-16,0 0-25 0,0 0-25 0,0 0-22 15,0 0-27-15,0 0-14 0,0 0 2 16,0 0 10-16,0 0 13 0,31-2 9 0,-23 18 7 16,2 0-3-16,-4 2-4 0,3 2-5 0,0-2-3 15,1 1-3-15,-2 1-4 0,-2-2 1 0,1-1-2 16,2-1 0-16,-2-1 0 0,-1-1-3 15,1-3 1-15,2-1-4 0,-5 0 0 0,3-2 1 16,0-1 4-16,-2-4 7 0,1 0 11 0,-3-2 24 16,2-1 18-16,0 0 20 0,-2-1 8 15,3-4-5-15,-2-4-16 0,4-2-21 0,-1-3-19 16,-2-3-15-16,5-1-11 0,-2-4-1 0,1-1-3 16,-1-3-1-16,0-1 2 0,2 0-5 0,-2 1 0 15,3 2 0-15,-2 1-2 0,-1 2 1 16,0 0-2-16,1 4-5 0,-4 1 1 0,2 3-11 0,-4 3-7 15,2 3-21-15,-2 1-23 0,-3 3-38 16,0 1-54-16,0 2-78 0,0 0-150 0,0 0-130 16,0 5-64-16,0 1-165 0,0-3 259 0</inkml:trace>
  <inkml:trace contextRef="#ctx0" brushRef="#br0" timeOffset="-146872.89">2580 11525 2180 0,'0'0'6'16,"0"0"-4"-16,0 0 19 0,0 0 10 16,0 0-10-16,0 0-6 0,0 0 14 0,0 0 19 15,0 0 14-15,0 0 9 0,0 0-6 0,0 0-10 16,0 0-10-16,93 119-8 0,-78-101-6 15,0 2-8-15,3-1-6 0,-4 1-6 0,3-1 0 0,-3 0 0 16,4 0 0-16,-4-1 4 0,3-1-5 16,-5-1-1-16,5 1-2 0,-5-3-3 0,0-2 3 15,3-2 0-15,-4-1 1 0,1-2 3 16,-3-1 2-16,0-3 6 0,-1 0 10 0,-2-3 9 16,3 0 14-16,-4 0 8 0,2-6 4 0,1-2-3 15,-4-2-9-15,3-3-16 0,1-3-12 0,-4-4-9 16,5 0-4-16,-3-5-2 0,0-1-4 0,1-1-1 15,3 0-2-15,-2-1 0 0,-2 3 0 16,1 1-2-16,1 2 2 0,-3 2-2 0,2 4-1 16,-1 2-1-16,-2 1-2 0,-3 3-5 0,1 2-10 15,3 2-17-15,-5 2-25 0,1 0-34 16,-1 2-50-16,0 1-83 0,0 1-157 0,0 0-197 16,0 0-62-16,0 0-526 0</inkml:trace>
  <inkml:trace contextRef="#ctx0" brushRef="#br0" timeOffset="-146588.58">3396 11548 2630 0,'0'0'-12'0,"0"0"11"16,0 0 39-16,0 0 31 0,0 0-5 0,0 0-23 15,0 0-8-15,0 0-6 0,0 0-8 0,118-20-2 16,-90 18-7-16,0 1-4 0,1 1-5 16,0 0-8-16,1 0-19 0,-6 0-27 0,0 3-54 15,-5 0-91-15,-3 2-170 0,-5-1-228 0,-3-1-845 0</inkml:trace>
  <inkml:trace contextRef="#ctx0" brushRef="#br0" timeOffset="-146375.52">3441 11779 2526 0,'0'0'29'0,"0"0"26"0,0 0 61 15,0 0 10-15,0 0-27 0,0 0-29 0,0 0-24 16,0 0-20-16,123-21-13 0,-100 16-8 16,-2 2 1-16,5-1-4 0,-2 2-6 0,-1 0-20 15,2 0-34-15,-4 1-49 0,0 1-79 0,-1 0-118 16,-1 0-192-16,-5 0-123 0,-5 0-702 0</inkml:trace>
  <inkml:trace contextRef="#ctx0" brushRef="#br0" timeOffset="-144457.95">5234 11130 1237 0,'0'0'220'16,"0"0"-113"-16,0 0 53 0,0 0 47 0,0 0-13 15,0 0-51-15,0 0-35 0,0 0-28 0,0 0-18 16,0 0-16-16,0 0-13 0,0 0-5 0,0 0-12 15,0 0-4-15,-41-24-4 0,26 24-1 16,-7 0-3-16,-2 0-1 0,-1 0 1 0,-4 0-4 16,-3 0 4-16,-4 0-1 0,-2 0-4 0,2 2 1 15,-6 1 1-15,1 0 0 0,-1 1-1 16,-2 0 2-16,7 1-3 0,1 1-1 0,3-2 3 16,3 1 0-16,1 1 1 0,3 1 1 0,3-2 1 15,4 2-3-15,4-1 4 0,0 1-1 0,4-1-3 16,2 1 2-16,3-2-3 0,0 2 0 15,2 0-2-15,-2 1 1 0,4-2-4 0,2 1-1 16,-1-1 3-16,1-2-6 0,0 3 3 0,0 0 0 16,2-1 1-16,5 0 0 0,-2 1 6 15,4 0 0-15,1 0-1 0,6 0 6 0,-2-1-5 16,4 1 2-16,1 0 0 0,4 0-1 0,-1-1 0 16,0 3-2-16,3 0 1 0,-1-1-2 15,3 1 2-15,-3 1 0 0,2 0 0 0,-2 0 0 16,-3 0-1-16,3 2 0 0,-3-3-2 0,-5 2 3 0,1-2-3 15,-6-1 0-15,-2 1 3 0,-4-1-2 16,3 1 1-16,-7 0 0 0,1-1 0 0,1-2 0 16,-3 2 4-16,-5-1 3 0,-1 1 1 0,-3 1 4 15,-5-1-3-15,0 0 0 0,-4 1-1 0,-4-2 1 16,-1 1-5-16,-2-1 0 0,3 1-2 16,-4 1-5-16,1 0 4 0,-3 0-1 0,2 2 0 15,-1-2-2-15,-1 1 2 0,3 2 2 0,-2-2-3 16,5 1 5-16,3 0-5 0,0-1 0 0,7 0 1 15,-1-1 2-15,3 0-2 0,0 0-3 16,3-1 1-16,4 0-8 0,1-1 5 0,0 0 1 16,2 0-2-16,0-1 10 0,6-1-3 15,0 1 4-15,4 0 7 0,-3 0 0 0,7 0 7 16,0-1 2-16,1-1 2 0,6-1 6 0,-2 0 0 16,3-2 1-16,2 0 3 0,3-1-6 0,-1 1 4 15,4-1-3-15,3-1-9 0,3 1 4 0,-1 0-8 16,2 0 1-16,4 0 3 0,-2 1 0 0,1-1-2 15,0 1-1-15,-1-1 1 0,2 0-4 0,0 0 2 16,1 0-2-16,-1 0-4 0,0-1-4 16,-1 1 0-16,-2 0-2 0,0 0 0 0,0 0 2 15,-2 0-5-15,-2 0 1 0,-3 0 0 0,0 0-1 16,-3 0 0-16,-4 0-2 0,0 0 4 16,-2 1-9-16,-5-1-1 0,-3 1-12 0,-5-1-23 15,-3 0-19-15,-2 2-21 0,-4-2-23 0,0 0-41 16,-2 0-136-16,-3 0-372 0,2 0-855 0</inkml:trace>
  <inkml:trace contextRef="#ctx0" brushRef="#br0" timeOffset="-142872.12">4458 12307 2409 0,'0'0'14'0,"0"0"23"0,0 0 11 15,0 0 3-15,0 0-8 0,0 0-29 0,0 0-7 16,0 0 7-16,0 0 4 0,0 0 4 15,0 0-1-15,-16 122-1 0,16-97-7 0,1-1-4 16,3-1-1-16,0-1-5 0,-2-1 3 0,3-1-4 16,-3-2-1-16,0-2-3 0,4-3-8 0,-2-2-13 15,0-1-29-15,2-3-41 0,-2-2-64 16,1-3-79-16,1-1-84 0,0-1-135 0,1-1-26 16,-4-2-450-16</inkml:trace>
  <inkml:trace contextRef="#ctx0" brushRef="#br0" timeOffset="-142687.59">4579 12026 2766 0,'0'0'58'0,"0"0"12"0,0 0 14 16,0 0 1-16,0 0-26 0,0 0-31 15,0 0-24-15,0 0-19 0,0 0-14 0,0 0-13 16,0 0-17-16,0 0-29 0,0 0-50 15,0 0-78-15,1 10-102 0,10-3-142 0,-2-1-101 16,-5-1-667-16</inkml:trace>
  <inkml:trace contextRef="#ctx0" brushRef="#br0" timeOffset="-142398.53">4644 12397 2484 0,'0'0'29'16,"0"0"8"-16,0 0 6 0,0 0 14 0,0 0 6 15,0 0-15-15,0 0 8 0,0 0 1 16,0 0-6-16,0 0-11 0,0 0-5 0,119 3-11 15,-91-6-9-15,2-2-8 0,-2 2-22 0,0 0-25 16,-6 2-43-16,3 0-68 16,-4 1-135-16,-3-1-205 0,-2 1-155 0,-6 0-688 15</inkml:trace>
  <inkml:trace contextRef="#ctx0" brushRef="#br0" timeOffset="-142198.68">4808 12589 2290 0,'0'0'-2'0,"0"0"-42"0,0 0 27 0,0 0 82 16,0 0 23-16,0 0-28 0,0 0-17 0,0 0-13 15,0 0-17-15,124-24-7 0,-101 19-23 16,-2 0-50-16,-1 2-98 0,-2-2-156 0,-4 3-221 15,-4 0-840-15</inkml:trace>
  <inkml:trace contextRef="#ctx0" brushRef="#br0" timeOffset="-141816.59">5243 12590 2295 0,'0'0'23'0,"0"0"-12"15,0 0 40-15,0 0 38 0,0 0-22 0,0 0-32 16,0 0-8-16,0 0-4 0,0 0-2 0,0 0 0 16,0 0 2-16,68-121 5 0,-61 105 4 0,1 0 1 15,2-2 4-15,0 2 0 0,-1-3 0 0,1 0-2 16,-2 2-3-16,-2 0-2 0,1 3 2 15,-1 0-4-15,-1 4-4 0,-2 3-2 0,1 3-5 16,-3 0-2-16,0 3-2 0,0 1-5 0,-1 0-3 16,0 0-5-16,0 3-1 0,0 4 1 15,0 4 3-15,0 5 2 0,0 5 2 0,0 1-2 16,-2 4-2-16,-3 2 1 0,2 1-5 0,-2 2 1 16,-1-2-1-16,0 0-7 0,1 0 0 0,-2-2-21 15,4-4-23-15,-1 1-28 0,-1-5-48 16,3-1-56-16,0 0-102 0,1-4-162 0,1-2-148 15,0-5-760-15</inkml:trace>
  <inkml:trace contextRef="#ctx0" brushRef="#br0" timeOffset="-141124.41">4511 12089 893 0,'0'0'85'16,"0"0"-110"-16,0 0 38 0,0 0 64 15,0 0-3-15,0 0-21 0,0 0-8 0,0 0 2 16,0 0 7-16,0 0 3 0,0 0 6 16,0 0 4-16,0 0 0 0,41-1 2 0,-40 4-1 15,0 1-3-15,3 1-9 0,-3-1-7 0,1 1-3 16,-2-2 2-16,0 3 7 0,0-2 8 0,0-1 9 16,0 0 2-16,-2 1-7 0,-3-1-8 0,2 1-11 15,-3-1-8-15,2-1-3 0,-3 1-1 0,3-2-4 16,-2-1 4-16,4 0 1 0,-1 0-3 15,-2 0 2-15,3 0-3 0,-1-4-3 0,-2 2-6 16,2-1-3-16,1-1-6 0,0 2-6 0,-1-2-3 16,3 3-2-16,0-2-4 0,0 1-2 15,0 0 0-15,0 0-5 0,0 2 0 0,0 0-4 16,0 0-5-16,3 0 1 0,0 0 0 0,1 0 3 16,2 0 4-16,-1 0 4 0,2 0 2 0,1 0-1 15,2 2 2-15,-5 0-2 0,2-1-2 0,-4 1 2 16,1 0-1-16,-1 0 1 0,-3 1 6 15,0-1 4-15,0 0 4 0,0 1 6 0,0 0-5 16,-3 0-2-16,-2 0-3 0,2-1-4 16,-4 2-3-16,3-1-4 0,-4 0-3 0,0-1-15 0,3 0-11 15,-2-2-31-15,3 1-38 0,-1-1-41 16,1 0-66-16,2 0-131 0,-1 0-164 0,3 0-559 0</inkml:trace>
  <inkml:trace contextRef="#ctx0" brushRef="#br0" timeOffset="-136615.58">4757 10179 1364 0,'0'0'113'0,"0"0"15"0,0 0 54 0,0 0 38 16,0 0-20-16,0 0-48 0,0 0-37 16,0 0-20-16,0 0-13 0,0 0-17 0,0 0-10 15,0 0-14-15,3-71-12 0,-3 71-15 0,0 0-8 16,0 5-8-16,0 2 0 0,-3 5 4 0,1 5 3 15,-4 3 3-15,2 3-2 0,-5 4 2 16,0 1-6-16,0 1-1 0,-3 1 1 0,2-1-4 16,-2 2 2-16,1-2-5 0,-1 1-10 15,1-1-16-15,-2-1-18 0,3-1-24 0,2-3-36 16,0-2-35-16,1-1-60 0,5-3-69 0,0-1-83 16,0-2-100-16,2-4 42 0,2-5-346 0</inkml:trace>
  <inkml:trace contextRef="#ctx0" brushRef="#br0" timeOffset="-136324.34">5036 10159 2118 0,'0'0'22'16,"0"0"17"-16,0 0 28 0,0 0 13 0,0 0-30 15,0 0-32-15,0 0-17 0,0 0-3 16,0 0 2-16,0 0 7 0,0 0 15 0,0 0 4 16,0 0 6-16,13 41 3 0,-13-22-3 0,1 2-1 15,-5 0-4-15,-2 5-4 0,-3-1-4 16,-1 3-2-16,0-2-7 0,-1 4 0 0,-1-1-2 16,1-1-4-16,0 0-3 0,-2-1-10 0,3-2-11 15,2-2-29-15,0-3-34 0,1-3-56 0,5-1-82 16,-1-2-99-16,-1 0-135 0,3-5-9 0,1-4-473 15</inkml:trace>
  <inkml:trace contextRef="#ctx0" brushRef="#br0" timeOffset="-136030.9">4665 10204 2173 0,'0'0'-64'15,"0"0"-2"-15,0 0 41 0,0 0 84 16,0 0 23-16,0 0-10 0,0 0-14 0,0 0-12 16,0 0-16-16,121 76 0 0,-102-60 1 0,2 0 8 15,-3 1-5-15,-4 1-5 0,3-1-7 0,-4 1-9 16,-1 0 4-16,2-1-11 0,-3 1-2 0,-1 0-1 15,-2-2-6-15,2 3-6 0,-4-3-16 16,4 2-21-16,-3-1-35 0,-2-1-45 0,3-1-78 16,0 0-103-16,-3-1-143 0,3-4-26 0,-4-3-390 0</inkml:trace>
  <inkml:trace contextRef="#ctx0" brushRef="#br0" timeOffset="-135660.52">5394 10340 1974 0,'0'0'67'0,"0"0"12"0,0 0 14 16,0 0 0-16,0 0-25 0,0 0-28 0,0 0 2 16,0 0 11-16,0 0 1 0,0 0 0 15,0 0-5-15,-57 123-3 0,52-100-7 0,-2 1-5 16,3 0 4-16,-1 3-11 0,3-3-1 0,1-1-6 16,0 0-9-16,2 0 0 0,-1 0-4 0,1-3-7 15,1 1 0-15,4-1-7 0,-2-2 0 16,2 0 3-16,-1-3-7 0,3 1-2 0,-1-4-13 15,-3 0-15-15,3-2-20 0,0 0-35 16,-1-2-27-16,1-1-50 0,-3-3-73 0,3-1-87 16,1 0-147-16,-4-2 8 0,-3 0-360 0</inkml:trace>
  <inkml:trace contextRef="#ctx0" brushRef="#br0" timeOffset="-135390.6">5162 10660 2131 0,'0'0'-3'0,"0"0"14"0,0 0 35 0,0 0 21 15,0 0-12-15,0 0-7 0,0 0 1 0,0 0-2 16,0 0-3-16,0 0-7 0,0 0-5 15,0 0-8-15,132-45-10 0,-112 44-6 0,-2 1-4 16,2 0-4-16,-4 0-2 0,2 0-1 16,1 0-11-16,-3 0-16 0,3 0-27 0,-1 0-56 15,0 0-113-15,0 0-142 0,-7 0-171 0,-4 0-723 16</inkml:trace>
  <inkml:trace contextRef="#ctx0" brushRef="#br0" timeOffset="-132098.29">6490 11297 1322 0,'0'0'148'0,"0"0"17"15,0 0 37-15,0 0 11 0,0 0-41 16,0 0-47-16,0 0-36 0,0 0-28 0,0 0-22 16,0 0-10-16,0 0-8 0,0 0-3 0,0 0 1 15,0 0-4-15,22-53 5 0,-27 67 0 0,-1 3-3 16,-2 4-3-16,-2 0-2 0,-3 2-2 0,-2 1-2 16,-1 0 0-16,-3 3-2 0,-2-2-1 0,-2-1-2 15,-1 1 0-15,-3-3-1 0,0 2 1 0,-3-4 1 16,1 0-1-16,-1-3 0 0,5-2-1 15,-1-3 0-15,4 0-1 0,-2-3 0 0,0 1-2 16,3-6 0-16,1 0 2 0,-1-3-2 0,4-1 2 16,3 0 0-16,2-6-3 0,1-2-1 15,3-4-1-15,2 0-2 0,3-4 0 0,3-3-1 16,-1-2-1-16,1-2 1 0,7-3-1 0,1-1 5 16,5 1 0-16,-2 4 1 0,2 3 3 0,1 4-1 15,0 2 6-15,-1 3 2 0,3 1 4 0,-2 3 3 16,4 1 0-16,-1 3-1 0,2 2-4 0,-2 0 1 15,4 1-3-15,-3 5-1 0,1 2 1 16,-3 0-1-16,5 3-2 0,-3 2-1 16,3 0 0-16,-2 1-3 0,1-1 3 0,-3 2-2 15,0 0 0-15,-2 2-2 0,0-2-1 0,-1 2-3 16,-1 0-8-16,-2-2-7 0,-1 1-17 0,4-1-23 16,-2 0-29-16,-1-2-48 0,1 1-74 0,-2 0-98 15,1-1-156-15,-1-3-45 0,-5-2-515 0</inkml:trace>
  <inkml:trace contextRef="#ctx0" brushRef="#br0" timeOffset="-131789.75">6734 11670 2213 0,'0'0'48'0,"0"0"-14"0,0 0 21 16,0 0 17-16,0 0 12 0,0 0-2 15,0 0 3-15,0 0-4 0,0 0-19 0,0 0-10 16,0 0-9-16,-11 121 1 0,11-98-7 0,0 4-3 16,2-2 1-16,2-1-9 0,-3 1-2 0,3 0-5 15,-1-3-9-15,3 2-4 0,-2-3-2 0,3-2-3 16,-3-2-7-16,2-3-5 0,0-1-23 15,0-3-23-15,2-1-28 0,-2-3-46 16,1-1-54-16,1-4-88 0,2-1-93 0,0-1-144 0,-3-4-37 16,-1 0-399-16</inkml:trace>
  <inkml:trace contextRef="#ctx0" brushRef="#br0" timeOffset="-131503.62">6807 11551 2058 0,'0'0'273'0,"0"0"-180"0,0 0 12 0,0 0 8 16,0 0-22-16,0 0-34 0,0 0-11 15,0 0-12-15,0 0-4 0,0 0-9 0,0 0-9 16,0 0-3-16,0 0-2 0,0 0-3 0,64-43 0 16,-57 45 0-16,-5 2-6 0,0-1 6 0,-1 1 2 15,0-2 0-15,-1 1 8 0,0-1-2 0,0 0 2 16,0 0-1-16,0-1 0 0,-1 1 0 0,0-1-2 15,-1 0 2-15,2-1 2 0,-1 0-2 0,1 0-2 16,-1 0 0-16,0 0-11 0,0 0-2 16,1 0-7-16,-2 0-18 0,0-1-13 0,2 1-30 15,-1-1-44-15,1-1-69 0,-1 2-152 0,1 0-281 16,-2 0-393-16,2 0 286 0</inkml:trace>
  <inkml:trace contextRef="#ctx0" brushRef="#br0" timeOffset="-129031.5">7171 11243 507 0,'0'0'195'15,"0"0"7"-15,0 0 25 0,0 0 16 0,0 0-21 16,0 0-51-16,0 0-34 0,0 0-25 0,0 0-21 15,0 0-28-15,0 0-25 0,0 0-26 0,-11-20-12 16,11 25 6-16,0 3 8 0,0 3 12 16,0 3 5-16,1-1-4 0,1 3-5 15,-1 1-2-15,5-2-5 0,-1 0-3 0,2-1-1 16,-2 0-6-16,2 0 2 0,0-1-3 0,-1-1-2 16,4 0 3-16,-3 0 0 0,1-2 1 0,-2 0 2 15,5-2-2-15,-2 0 1 0,0-1 1 0,2-2 2 16,-2-2 7-16,1-3 7 0,1 0 5 0,1 0 8 15,0-6 3-15,1-2-1 0,0-2-3 16,1-3-5-16,1-1-7 0,-1-3-3 0,1-1-2 16,0-2-4-16,-1-2 0 0,-2 3-4 0,-1-2 0 15,-1 0-2-15,-2 2 2 0,-1-1-1 16,-1 3 0-16,-3 0 1 0,0 3-1 0,-3 3 5 16,0 2 2-16,0 4 5 0,0 1-1 0,-2 3 0 15,0 1-8-15,0 0-16 0,0 2-3 0,-3 6-9 16,-1 4 3-16,0 4 10 0,-2 5 1 0,1 1 2 15,-1 3-2-15,2 1 2 0,3 2-3 0,1 3 2 16,2 1 1-16,1 2-4 0,-1 1 2 16,3 3 0-16,1-1-2 0,3 0 1 15,0 0 2-15,0-1-4 0,-1-2 2 0,4 0-2 0,0-1 1 16,-3-1 0-16,0-2-1 0,0-2 3 0,0 0-3 16,-2-1 4-16,0-3 1 15,-3-2-2-15,0-2 3 0,-2-2-2 0,0-2-1 0,0-2 1 16,0-2 5-16,-2 0-3 0,-1-3 1 15,-3-1 3-15,1 1-3 0,-4-4 5 0,1 0 1 16,-3-1-3-16,-2 0-3 0,-1-1 1 0,-4-2-2 16,1-1 1-16,-3 0 5 0,-2 0-5 0,-1-3 2 15,1-3-1-15,0-2-1 0,4-1 2 16,1-1 0-16,2-2 2 0,2-2-3 0,2 1 0 16,4-5-4-16,2 1-4 0,5-2-2 0,0-1 0 15,5-2 1-15,5-1 1 0,1 0 2 0,6-2-3 16,1-1-1-16,3 2 1 0,1 1-8 0,1 0 2 15,-2 1-4-15,3 3-8 0,-2-1-10 16,-1 3-18-16,0 2-28 0,0 1-37 0,-2 2-57 16,1 1-93-16,-3 2-120 0,-3 3-159 0,-6 1-746 0</inkml:trace>
  <inkml:trace contextRef="#ctx0" brushRef="#br0" timeOffset="-128666.56">7802 11617 2278 0,'0'0'68'0,"0"0"17"16,0 0 9-16,0 0-7 0,0 0-36 0,0 0-25 0,0 0-4 16,0 0 11-16,0 0 11 0,0 0 5 15,0 0-4-15,0 0-5 0,-16 125-1 0,15-101-13 16,2-3 4-16,-1 2-6 0,0-3-7 16,1 0-1-16,3-2-8 0,0-1-3 0,0-2-4 15,2-1 1-15,-1-2-4 0,1-2-2 0,3-2-3 16,-1-1-8-16,0-2-13 0,-1-3-23 0,2-1-23 15,2-1-41-15,-1-1-64 0,1-6-136 16,-1 0-266-16,-3 3-832 0</inkml:trace>
  <inkml:trace contextRef="#ctx0" brushRef="#br0" timeOffset="-128329.68">7898 11470 2499 0,'0'0'206'0,"0"0"-159"0,0 0 20 16,0 0 12-16,0 0-10 0,0 0-25 0,0 0-20 0,0 0-5 15,0 0-2-15,0 0-4 0,0 0-2 16,0 0-4-16,0 0-2 0,0 0-3 0,70-54-1 16,-65 56-1-16,1 2-2 0,-5 0 0 0,3 0 0 15,-3 1-3-15,0-1 1 0,-1-1-1 16,0 1-2-16,0-2 2 0,0 0 2 0,0-1 2 15,0 1 5-15,0-2 2 0,0 0 4 16,-1 0 3-16,0 0 3 0,0 0-3 0,-3 0-2 16,2 0-2-16,-2-3-4 0,0 1-1 0,2 0-1 15,-2-2-1-15,1 2 1 0,1 0 0 0,1 1-3 16,-1-1 1-16,2 0-2 0,0 2-3 0,-1 0-1 16,1 0-6-16,0 0-6 0,-1 0-18 15,1 0-26-15,0 0-38 0,-3 0-59 0,2 3-62 16,0 1-90-16,1 3-148 0,0-1-105 0,-3-3-672 0</inkml:trace>
  <inkml:trace contextRef="#ctx0" brushRef="#br0" timeOffset="-126032.7">8671 11166 989 0,'0'0'295'0,"0"0"-225"16,0 0 53-16,0 0 52 0,0 0 9 0,0 0-28 15,0 0-31-15,0 0-18 0,0 0-19 0,0 0-11 16,0 0-8-16,0 0-6 0,44-72-2 0,-44 72-13 16,0 2-5-16,0 2-6 0,-4 2 1 15,-1 2-5-15,-2 4-5 0,-5 3 1 0,-4 2-10 16,0 1-2-16,-2 4-2 0,-4 0-3 0,-1 0 1 16,-1 0-1-16,-2 0 1 0,0 1-5 0,-2-2 0 15,4 2-2-15,-2-3-1 0,5 0-6 16,1-2 3-16,3 0-1 0,2-4-4 0,5-1 3 15,0-2-23-15,6-3-21 0,0-1-34 0,3-3-52 16,1 1-54-16,0-3-74 0,1-2-64 0,5 0-92 16,-3 0-52-16,1 0-580 0</inkml:trace>
  <inkml:trace contextRef="#ctx0" brushRef="#br0" timeOffset="-125755.83">8276 11197 2229 0,'0'0'30'0,"0"0"16"0,0 0-5 15,0 0-7-15,0 0-7 0,0 0 4 16,0 0 18-16,0 0 18 0,0 0-1 0,0 0-3 16,0 0-7-16,0 0-1 0,0 0-9 0,138 78-2 15,-111-65-6-15,2 0-12 0,-1 2-2 0,3-3-11 16,2 2-3-16,-2 0-1 0,0 0-4 15,-2-1-2-15,0-1-1 0,-2 1-1 0,-4 0-6 16,1-2-7-16,-7 1-20 0,2 1-31 0,-5-1-42 16,0-1-59-16,-4 0-83 0,-2-1-91 15,1 0-130-15,-3-3-52 0,-2-1-541 0</inkml:trace>
  <inkml:trace contextRef="#ctx0" brushRef="#br0" timeOffset="-125433.46">9055 11450 2562 0,'0'0'28'0,"0"0"11"0,0 0 18 16,0 0-10-16,0 0-25 0,0 0-19 0,0 0 0 15,0 0 11-15,0 0 10 0,0 0 5 16,0 0-2-16,0 0-2 0,0 0-3 0,19 123-7 16,-16-105 1-16,1 1-6 0,1-4-2 0,-3 2-4 15,5-4-3-15,-6 1-2 0,2-3-4 16,2 0-12-16,-3-3-20 0,1-1-34 0,2-1-54 15,-2-1-82-15,5-3-118 0,-4-2-171 0,3 0-68 16,-5 0-544-16</inkml:trace>
  <inkml:trace contextRef="#ctx0" brushRef="#br0" timeOffset="-125256.65">9096 11302 2809 0,'0'0'58'0,"0"0"25"15,0 0 13-15,0 0 3 0,0 0-34 16,0 0-34-16,0 0-21 0,0 0-14 0,0 0-5 16,0 0 1-16,0 0 2 0,0 0-14 0,0 0-26 15,0 0-43-15,23-16-80 0,-5 23-161 0,-6-3-295 16,-4 1-909-16</inkml:trace>
  <inkml:trace contextRef="#ctx0" brushRef="#br0" timeOffset="-123348.43">2333 10837 1525 0,'0'0'106'0,"0"0"5"0,0 0-8 0,0 0-4 16,0 0-6-16,0 0-14 0,0 0-19 15,0 0-18-15,0 0-21 0,0 0-19 0,0 0-11 16,0 0 4-16,-117 21 9 0,109 7 5 0,3 5 12 16,-2 2 7-16,1 4 10 0,5 5 4 0,1 6 4 15,0 3-1-15,7 5-7 0,0 4-4 0,0 4-11 16,0 3-4-16,4 3-5 0,-1 1 0 0,-1 0 0 15,1 0 0-15,0 0 2 0,-1 2-5 16,0-3 0-16,-4 3-6 0,2-3-3 0,-4 0 0 16,1-2 1-16,-3 0 0 0,0 0 2 0,-1-4-1 15,-4 1-2-15,0-3 4 0,0 1 0 0,-3-1-2 16,-1-2 6-16,4 1-4 0,-4-2 2 16,1-1 0-16,3-3-1 0,-3-3 2 0,5-4-3 15,1-7 0-15,1-4-2 0,1-4 1 0,5-6-3 16,0-4 1-16,2-3-2 0,2-3-1 0,0-3-1 15,2-4-2-15,1-2 1 0,1-3 2 16,-2-4 4-16,3-1 4 0,-1-1 5 0,0-1 1 16,2 0 1-16,-1 0-3 0,2 0-3 0,1 0 3 15,1-3-2-15,3 0 3 0,2-2 4 16,5 0-2-16,6-1 3 0,1 1 2 0,3-1-3 16,2-1 5-16,1 0-5 0,6 0 0 0,0-1-1 15,7 1-4-15,2 0 3 0,7 0-1 0,1-1-1 16,6 1 1-16,8 0-4 0,2 0-3 0,4 0 4 15,4 1-6-15,5-1 2 0,5 0-3 16,5 0-6-16,6 0 4 0,7-1 1 0,1 0 1 16,8-1 4-16,0 1-5 0,8-1-1 0,3-1-2 15,0 2 0-15,5 1 2 0,3 0 0 0,2 2-2 16,-3 0-1-16,7 2 1 0,0-1 1 16,0 3 0-16,2 0 0 0,2 1 0 15,1 0-1-15,2 0 2 0,-1 1 2 0,2 2 0 0,3 0-4 16,-2 1 1-16,-2-2-3 0,1 0 1 0,-3 1 1 15,-3-1-5-15,-2 1 1 0,-6-2-4 16,-3 0-1-16,-6-1 0 0,-5 0-8 0,-6 0 5 16,-7 0 0-16,-7-2 0 0,-7-1 10 0,-7 0-9 15,-7 0-3-15,-8 0-7 0,-6-1-8 16,-11 1-3-16,-6-2-4 0,-8 0-8 0,-11 1-7 16,-7-1-21-16,-9-2-31 0,-4 0-42 0,-7 0-52 15,-7-1-69-15,-6 0-160 0,0 1-103 0,0 3-600 0</inkml:trace>
  <inkml:trace contextRef="#ctx0" brushRef="#br0" timeOffset="-122599.72">2255 10857 183 0,'0'0'46'0,"0"0"40"15,0 0 44-15,0 0 35 0,0 0-4 0,0 0-14 16,0 0-13-16,0 0-5 0,0 0-2 0,-11-127-14 16,5 112-25-16,-1-1-19 0,2 1-8 15,-4-1-9-15,3-1 1 0,0 3-5 0,-3-2-6 16,2 2 4-16,0 2 8 0,0 2 5 0,2 2 6 15,0 2-8-15,0 3-10 0,3 2-17 0,0 1-22 16,1 0-31-16,1 2-34 0,0 5-8 16,0 5 9-16,0 7 22 0,0 7 30 0,0 5 7 15,0 6-3-15,0 6 0 0,1 4-15 0,-1 1-21 16,0 3-32-16,3 3-42 0,-2-1-42 0,4 2-39 16,-3-3-40-16,5-1-53 0,-1-3 13 15,-1-15 39-15,-3-11-142 0</inkml:trace>
  <inkml:trace contextRef="#ctx0" brushRef="#br0" timeOffset="-120892.2">2091 10579 381 0,'0'0'-13'0,"0"0"13"0,0 0 42 16,0 0 24-16,0 0 23 0,0 0-2 0,0 0-16 15,0 0-10-15,0 0-16 0,0 0-6 0,0 0-8 16,0 0 1-16,0 0 5 0,0 0 8 16,94-84 11-16,-66 78 9 0,2 2 16 0,3-1 1 0,5-1 2 15,4 1-1-15,1-2-6 0,8 0 6 16,2 0-1-16,4-1 6 0,3 0-10 0,0-2-14 16,4 1-14-16,-1 1-15 0,4 2-6 0,-2-1 0 15,3 0 3-15,-4 0-8 0,1 1 1 16,-3 1-3-16,-1-1 2 0,-4 2 4 0,1-3 5 15,0 1 4-15,-2 1 4 0,2-2 3 16,3 0-5-16,0-1 4 0,2-1-14 0,5 1-6 16,-4 0-7-16,5-3-11 0,-1 3 2 0,-2-1-2 15,5 1 3-15,-1-1-1 0,-1 2 0 0,2-1-1 16,2 0 0-16,-1-1 1 0,6 1-4 0,-4 1 3 16,5 0-5-16,0 0 2 0,-3 1 1 0,3-1-4 15,-4 1 3-15,2 0-3 0,-1-1 0 16,1 3-1-16,2-2 3 0,-4 1 1 0,6-1-3 15,-3-1 5-15,0 3-3 0,0-1 1 0,3-2 2 16,0 1-2-16,-1-1 0 0,4 1-1 0,0-2 2 16,3 1-2-16,-2-1 1 0,3 0-1 15,0-2 0-15,-2 2-2 0,2 1 2 0,-2 0 1 0,0 0-7 16,-3 1 6-16,-2 2-3 0,-5 0 2 16,-5 2 3-16,1 1-1 0,-3 1-1 15,-2 0-2-15,-2 0 4 0,2 0-2 0,-4 0 4 16,4 0 2-16,1 0-2 0,-3 2 3 0,2-1-1 0,1-1 0 15,1 0-3-15,-2 0 3 0,3 0-7 16,1 0 1-16,1-1 0 0,-1 1-2 16,-1 0 4-16,2 0-4 0,-4 0 4 0,-3 1-6 0,0 0 6 15,-7 2 2-15,1-2-5 0,-6 2 4 16,-3 0-6-16,-2 0 0 0,-6-1 1 0,-1 1 2 16,-3 1-2-16,-5-1 1 0,-3 1 2 0,0-1-5 15,-7 1 4-15,3-1-2 0,-3 0-1 0,-2-1 0 16,-1 2 3-16,0-3 0 0,-5 1-2 15,0 0 3-15,-5-1-5 0,0 1 2 0,-4-1-4 16,-2 0 4-16,-3-1-1 0,-1 1 2 0,0-1 8 16,0 0-4-16,0 0 4 0,0 0-3 15,0 0-2-15,0 1-2 0,0-1-2 0,0 0 0 16,0 0-4-16,0 0-1 0,0 1-6 0,0-1-5 16,0 0-2-16,0 0 7 0,0 1 3 0,2 0 7 15,1 0 5-15,-1 1-7 0,0 0 5 0,-2-1-2 16,1 0-1-16,-1 0 5 0,1 1-5 15,-1-1 2-15,0 1-2 0,0 0 3 0,0 2-3 16,0-1 2-16,0 1 2 0,1 0 0 16,-1 1 2-16,0 2 0 0,-1 1-1 0,-1-1-6 15,1 2 6-15,-5 1-2 0,3 1 0 0,-2 2 6 16,0 1-6-16,-4 4-1 0,3 1 3 0,-1 2-4 16,-2 1 0-16,-1 3 0 0,1 2 1 0,-1 3-1 15,0-1 2-15,0 5 1 0,1 2 0 0,-2 1 0 16,4 2-1-16,-2 2 2 0,4 0-5 15,-3 1 5-15,1 2-4 0,2-1 1 0,3 1 1 16,-1-2-1-16,3-1 2 0,0-1-2 0,0-2 4 16,0 0-4-16,2 0 3 0,0-1 2 0,1 0-3 15,2-2 5-15,-3 0-5 16,1 0 1-16,3-3 0 0,-4 1 0 0,0-2 1 0,0 1-1 16,-1-3 1-16,-1 3-1 0,0-4 3 0,0 2-1 15,-3-1 1-15,1 0-5 0,0-1 3 0,-2-1-1 16,2-2-2-16,-1 0 5 0,2-3-6 0,-2 1 1 15,2-1 2-15,-2 0-5 0,2 0 4 16,0 1-2-16,0-1 2 0,1 0 1 0,0-2-2 16,0 2 1-16,0-1-3 0,0 2 0 15,0-2 2-15,0-1 0 0,0 2 0 0,0 2 2 16,0-3-1-16,1 4 1 0,-1-4 0 0,1 2 0 16,1-1 0-16,1 0-2 0,0 0 2 15,-1 0-1-15,4-1 3 0,-2 1-1 16,3-2-1-16,-4 2 1 0,2-2-1 0,0 0 1 0,0-4-2 0,0 0 0 15,-3-3-1-15,1-1 2 0,-2-1 3 16,-1 0-1-16,0-2 3 0,0 0-1 0,2 0 0 16,-2-1 1-16,0-1 1 0,0 2 1 0,-2-2-1 15,-1 2-1-15,2-1-1 0,-1-1-1 0,2 0-1 16,-2 1 1-16,-1 0-3 0,-1 2 1 16,4-2 2-16,-1 1-5 0,-1 0 4 15,1 0-2-15,-4 2-2 0,3 0 1 0,0 3 1 0,-1 0 1 16,-1 0-1-16,2 0 1 0,-3 1-2 0,0-2 0 15,1 2 1-15,0-1 0 0,1 1-1 16,-1 0 1-16,0 2 0 0,3-1 0 0,0 1 2 16,-2 0-3-16,1-1 1 0,2 0-2 15,0 0 1-15,0-1 1 0,0 2-1 0,4-1 2 16,-2-3-5-16,0 0 3 0,2 0 0 0,-1-1-2 16,-1-2 2-16,0 1 0 0,3-2 1 0,-4 0 0 15,-1-2 3-15,1 1-2 0,-1-1-3 16,0 1 3-16,0 0 1 0,0 0 1 0,0 0 2 15,-2 2-3-15,-1-2-7 0,0 1 6 0,1 0-1 16,2-1-1-16,-1 1 7 0,0-1-7 0,1 2 1 16,0-1-2-16,0 0 0 0,0 0 2 0,0 0 0 15,0-1 1-15,0 3 2 0,0-1-3 0,0-1-1 16,0 3 1-16,0-1-8 0,1 2 7 16,-1 1-1-16,0-1-1 0,0 1 10 15,0 2-10-15,0 0 1 0,0-2 1 0,0 4-8 0,0-3 6 16,0-2-1-16,0-1-2 0,1 1 4 15,0-2-5-15,1 1 1 0,1-1-1 0,0-1-2 16,-1 0-5-16,0-2-8 0,2-2-12 0,-2 0-16 16,0-3-26-16,-1-1-43 0,0-2-52 0,2 0-99 15,1-1-185-15,-3-2-228 0,1-1-791 0</inkml:trace>
  <inkml:trace contextRef="#ctx0" brushRef="#br0" timeOffset="-119915.64">8963 11537 225 0,'0'0'82'0,"0"0"65"0,0 0 62 0,0 0 49 15,0 0-17-15,0 0-30 0,0 0-20 0,0 0-15 16,0 0-14-16,0 0-20 0,0 0-24 0,0 0-23 15,0 0-12-15,22-75-8 0,-22 73-3 16,0-1-4-16,0 2-6 0,0 1-10 16,0 0-9-16,0 0-9 0,0 0-14 0,0 1-5 0,0 2-6 15,0 2-5-15,-1 2 2 0,-3 3 0 0,-1 1 1 16,2 3-1-16,-6-2 1 0,4 2-3 0,0 0 0 16,-3-1 0-16,3 0 0 0,-3 1 2 0,2-1-4 15,2-1 2-15,0-2-3 0,0-2 1 16,3-1 0-16,1-1-5 0,0-3 0 0,0-2 1 15,0 0 2-15,0-1-1 0,0 0 4 16,0 0 3-16,0 0 11 0,0-2 10 0,3-4 3 16,0-2-2-16,1-1-9 0,-2-1-6 0,2-3-6 15,-1 2 2-15,0-5 1 0,1 1-5 0,0 2 1 16,-3-3-4-16,3 1-1 0,0-1 0 0,-2 0 2 16,2 2-1-16,0 1 0 0,-3 4 5 15,1 2-1-15,-1 4 3 0,2 0 3 0,-3 3-2 16,0 0 3-16,0 0-2 0,0 0-3 0,0 5-2 15,0 1 1-15,0 4 2 0,0 4 2 16,0 1-1-16,-3 2 1 0,0-1 0 16,3 0 0-16,0 2 2 0,0-3-5 0,-1 2 5 0,1 1-2 0,0-1-2 15,1 1 4-15,-1-1-4 0,0 1 4 16,0-2-5-16,0 1 1 0,6-1-4 0,-1-3-3 16,-2-1 4-16,3-2-8 0,-2-2 5 0,4-2-3 15,-6-1-1-15,5-2 2 0,-2 0-6 16,0-2-4-16,-2-1-8 0,3 0-10 0,-3 0-10 15,5 0-14-15,-4-5-19 0,4-2-28 0,1-2-48 16,2-2-85-16,0-2-144 0,-2 3-254 16,-1 2-820-16</inkml:trace>
  <inkml:trace contextRef="#ctx0" brushRef="#br0" timeOffset="-119166.47">8932 11255 1355 0,'0'0'575'0,"0"0"-484"0,0 0 23 0,0 0 4 16,0 0-1-16,0 0-31 0,0 0-28 0,0 0-14 15,0 0-2-15,0 0-4 0,0 0-1 0,0 0-4 16,0 0-8-16,0 0-1 0,33-69-8 0,-28 69-4 15,-2 0-1-15,-2 0-6 0,-1 0 3 16,0 0 2-16,0 0 3 0,0 0 2 16,0 1-3-16,0 0 5 0,-1 1 0 0,-2 2 0 15,-4-2 4-15,4 2-4 0,-2-1 0 0,0-1-2 16,-2 1-1-16,-2-2 1 0,3 0 0 0,-1-1 1 16,-1 0-2-16,3 0 0 0,-2-1 0 15,3-3-2-15,0 1 3 0,2-1-3 0,-1 0-1 16,2-1 1-16,-1 2-6 0,2-2-2 0,0 2-4 15,2-2 0-15,2 1-2 0,-1 1 1 0,4-1 4 16,0 1-5-16,-1 1 4 0,2 0-1 0,-2 1-2 16,-2 1 3-16,3 0-2 0,-2 0 0 0,-3 0-3 15,1 1 1-15,1 1 0 0,-3 1 0 16,0 1 0-16,0-1 3 0,-1 2 1 0,0-1 0 16,0 2 5-16,0 1-1 0,-3 0 2 15,-4 1 1-15,1-1-2 0,-2 1 1 0,1-1-1 0,1-3 1 16,0 1-3-16,1-1 4 0,0-2-2 0,0 0 2 15,1-2 3-15,2 0-2 0,-1 0 2 16,1 0 1-16,0 0-1 0,2 0-2 16,-1 0-1-16,1-2-5 0,0-2-3 0,0 1-1 15,0-2-3-15,0-1 0 0,0 2 2 0,3-1-1 16,-1 0 0-16,0 1 1 0,0 2-1 0,-2 0-2 16,1 1-2-16,2 1-1 0,-2 0 0 0,0 0 0 15,1 0 1-15,0 0-2 0,-1 1-2 0,0 0 3 16,3 1 0-16,-2 2 1 0,0-1 2 15,-2 0 0-15,0 2-1 0,1-3 5 0,-1 0 1 16,0 0 0-16,0-1 5 0,0-1 0 0,0 0 3 16,0 1 3-16,0-1-1 0,0 0 0 15,0 0-3-15,0 0 0 0,0 0-1 0,0 0-2 16,0 0 2-16,0 0-2 0,0 0-5 0,0 0 1 16,0 0-2-16,0 0-1 0,0 0 1 0,0 0-6 15,0 0-2-15,0 0-4 0,0 0-9 0,0-1-19 16,0 1-31-16,0 0-34 0,0 0-47 15,0 0-45-15,0 0-56 0,0 0-80 0,0 3-91 16,0 2-84-16,0-2 23 0,0 0-200 0</inkml:trace>
  <inkml:trace contextRef="#ctx0" brushRef="#br0" timeOffset="-118247.14">8892 11637 302 0,'0'0'120'15,"0"0"26"-15,0 0 48 0,0 0 24 16,0 0-16-16,0 0-40 0,0 0-32 0,0 0-21 16,0 0 2-16,0 0-9 0,0 0-4 0,0 0-5 15,0 0-19-15,0 0-9 0,17-69-14 0,-17 69-3 16,0 2-4-16,0 4-2 0,0 2-1 0,0 1-6 15,0 1-7-15,0 1-6 0,0-1-2 16,-1 2-6-16,-2-1 4 0,2 0-7 16,0 0-2-16,-1 0 4 0,0 1-7 0,1 0 4 0,0-2-1 15,1-2-2-15,1 0-3 0,-1-1 2 0,0-1-1 16,0-3-3-16,0 1 3 0,0-3-3 16,0-1 4-16,1 0 9 0,-1 0 17 0,2-3 10 15,0-1 3-15,-2-2-6 0,2-3-13 0,4-1-5 16,-4-3-3-16,-2 0-1 0,1 0-1 15,0 1 2-15,-1-1-1 0,1 2-5 0,-1-1 3 16,0 1-6-16,0 1-1 0,0-1 2 0,2 3-4 16,-2-1 2-16,0 3-2 0,1 1 0 15,-1 3-3-15,0 1 1 0,0 1-3 0,0 0-1 16,0 0-3-16,0 0-2 0,0 3 4 0,0 3-2 16,2 2 6-16,-2 2-2 0,0-1 2 0,0 0 1 15,0 1-3-15,0-1 2 0,0 1-4 0,0 0 4 16,0-1-3-16,0 0 1 0,0-1 1 0,0 0-3 15,1-1 3-15,0 0-4 0,-1-2 0 16,2 1 0-16,-1-3 0 0,-1 0 1 16,2-3 1-16,-2 0 2 0,0 0 3 0,0 0 5 0,0 0 2 15,0 0-2-15,0-1-1 0,0-4-6 0,-2-1-2 16,0 0-1-16,1-1 1 0,-3 0-3 16,3-2 1-16,-2 0-1 0,2 0-1 0,1-2 2 15,0 1-1-15,0 1 4 0,0-2-3 0,-1 3 4 16,1-2-2-16,0 3-2 0,0 1 3 0,0 3-2 15,0 1 2-15,0 0 0 0,0 2-4 16,0 0 0-16,0 0-4 0,0 2 3 0,0 3 0 16,0 0 1-16,0 3 3 0,0 0 1 0,0 1 0 15,0 0 1-15,0 2-2 0,0 0-1 16,0 1 0-16,1-1-1 0,-1 1 2 0,1 1-2 16,2-1 5-16,-2 1-4 0,-1-1 0 0,2 1 4 15,-2 1-4-15,0-1 5 0,1-1-1 0,0-1-2 16,0 0 4-16,3-1-6 0,0-2 1 0,-1 0-1 15,6 0-2-15,-3-3 1 0,3-1-1 0,5-2 0 16,-2-2 1-16,4 0-2 0,0-1-5 16,3-7-5-16,0 1-16 0,2-2-13 0,-1 1-20 15,-4-1-29-15,1 0-27 0,-1 1-54 0,-2 0-77 16,-3 2-122-16,-3 0-167 0,0 2-631 0</inkml:trace>
  <inkml:trace contextRef="#ctx0" brushRef="#br0" timeOffset="-111932.35">3240 14206 326 0,'0'0'16'0,"0"0"11"0,0 0 47 15,0 0 69-15,0 0 67 0,0 0 26 16,0 0-4-16,0 0-34 0,0 0-43 0,0 0-24 16,0 0-7-16,0 0-6 0,4 1-5 0,-3-2-6 15,2-3-8-15,-2 2-13 0,0-1-12 16,0-2-18-16,0 0-11 0,-1 0-9 0,0-2-5 16,1 1-3-16,-1-1-5 0,0-1 2 0,0 1-7 15,0-2-1-15,0 1 0 0,-1-2-5 0,0 1 3 16,-2-3-2-16,-3 0 2 0,2 1 0 0,-2-1-6 15,-2-1-2-15,-1 1-1 0,-2 0-4 0,1 2 5 16,-3 0-3-16,0 1-2 0,-2 0 0 0,2 3-7 16,-1 0 0-16,-2 2-4 0,2 2-1 15,-3 1 0-15,2 1-2 0,0 0 0 16,-2 0-3-16,3 5 3 0,-1 0 0 0,0 2-3 16,1 4 2-16,-3-2-2 0,6 3 0 0,-1 2 0 15,1 0 2-15,3 1-4 0,0 0-1 0,5 0-3 16,-2-1-3-16,4 0 7 0,1-1-1 0,1 1 1 15,4 1 3-15,-1-2-3 0,5-1 0 0,2 0 3 16,-1 0 4-16,2-4 6 0,5-1 4 16,-4-1 9-16,6-3 3 0,-3-2 5 0,4-1 4 15,-2 0 2-15,1-3-2 0,1-4 3 0,-2 0 0 16,1-1 2-16,-6-4 6 0,4 0 4 16,-6 0 4-16,0-3 0 0,-3-1-5 0,0-2-7 15,-3-3-7-15,4-4-6 0,-6-1-5 0,3-3-5 16,-4 0-1-16,-1-6 1 0,1 0-4 0,1 0 1 15,-1-2 0-15,-2-1-3 0,0-2 4 0,0-1-3 16,-1 1 0-16,-4 1 1 0,-1 2 1 16,-5 1 3-16,-4 5 1 0,2 5 3 0,-6 4-4 15,-2 6-3-15,-1 5-2 0,-5 6-6 0,-2 4 1 16,0 1-5-16,-3 5-1 0,0 6 0 0,-2 3 0 16,-4 3 2-16,5 4-1 0,-2 1-2 0,3 5-3 15,3 1-8-15,4 5-9 0,6-1-16 16,-1 1-22-16,8 0-29 0,1-1-43 0,4-1-54 15,7-1-73-15,0-1-143 0,0-7-47 16,0-8-654-16</inkml:trace>
  <inkml:trace contextRef="#ctx0" brushRef="#br0" timeOffset="-111314.43">4116 13543 2401 0,'0'0'-3'0,"0"0"-2"0,0 0 18 0,0 0 28 16,0 0-1-16,0 0-32 0,0 0-23 0,0 0-14 15,0 0 4-15,0 0 10 0,0 0 14 0,0 0 4 16,0 0-1-16,-95 129 1 0,76-99 0 0,0 1 2 16,-2 0 1-16,-2 1 3 0,-4-1 2 15,0-1 0-15,1 0 2 0,-4 0-1 0,-1-1-1 16,-3-2-1-16,3 0-2 0,0-3 0 0,4-2 1 15,0-3-2-15,4-4-1 0,4-2-2 0,2-2-1 16,5-4-2-16,4-4 2 0,5-1 3 0,0 0 2 16,3-2 5-16,0 0-3 0,0 0-6 15,-3-5-9-15,9-1-5 0,-3-3-1 0,5-3 2 16,1-1 4-16,-1 0 3 0,-2 1-2 0,2 2 3 16,0 2-1-16,-4 2 1 0,2 3 1 0,-4 1-2 15,1 2-6-15,1 0-2 0,-1 2-2 16,4 2 1-16,-3 3 9 0,5 2 3 15,0 2 3-15,1 2 0 0,0-1 1 0,1 2 2 16,1 0-2-16,0 0 1 0,6-2-3 0,-2 2 2 16,5-2 5-16,1-1 4 0,0-2 7 0,1 0 4 15,4-3 0-15,-3-1 1 0,3-3 0 0,-6 0-1 16,6-2-3-16,-5 0 1 0,-2-3-4 0,-1-2-4 16,-3 1-1-16,0-2-3 0,-2 0-4 0,1-1 1 15,-1-1-3-15,-3 0-3 0,1-1-2 16,1-2-4-16,-2-1-16 0,1-1-26 0,0 0-41 15,-2-1-57-15,2 0-116 0,-5 5-295 0,-3 2-705 0</inkml:trace>
  <inkml:trace contextRef="#ctx0" brushRef="#br0" timeOffset="-110585.68">2853 14601 1551 0,'0'0'52'0,"0"0"-22"0,0 0 1 16,0 0 13-16,0 0 3 0,0 0-18 0,0 0 17 16,0 0 15-16,0 0 12 0,0 0 9 0,0 0 0 15,116-28-1-15,-77 27-9 0,2 0-11 16,9 0-3-16,2 0 4 0,7-2 5 0,3 2-2 16,2-2-2-16,4 0-12 0,2 1-4 0,1 0-6 15,2-1 3-15,0 1-3 0,3 0-4 0,-3 1-2 16,1-2-12-16,-1 2-1 0,1 0 3 15,-2 0 2-15,-2 0 3 0,-4-2 1 0,3 2-2 16,-5-1-9-16,2 0-4 0,-6 0-8 16,-6-1-7-16,-3 0 0 0,-8 1-4 0,-3-1 1 0,-2 1 2 15,-5 0-2-15,-5-1-7 0,-7 1-11 16,0-1-17-16,-9-1-18 0,-2 2-21 0,-4-1-20 16,-4 2-17-16,-2 0-19 0,0 1-38 15,-2 0-126-15,-5 0-264 0,1 0-321 0,0 0 147 0</inkml:trace>
  <inkml:trace contextRef="#ctx0" brushRef="#br0" timeOffset="-109871.53">3525 15623 1730 0,'0'0'-80'16,"0"0"20"-16,0 0 83 0,0 0 99 0,0 0 14 15,0 0-30-15,0 0-16 0,0 0-21 0,0 0-9 16,0 0 5-16,0 0 2 0,0 0 2 16,0 0 1-16,0 0-7 0,42-94-4 0,-42 83-6 15,0-2-14-15,-4-1-8 0,-2-1-7 16,-3-3-7-16,-2 1-1 0,0-1 1 0,-2 2 2 15,-4-2-2-15,-1 5-6 0,-1 1-2 0,-3 2-7 16,-1 3-6-16,-4 1 5 0,3 2-7 0,-5 3-5 16,-1 1 1-16,1 2-2 0,2 5-2 0,-1 3 3 15,1 0 1-15,4 3 0 0,2 2 0 16,1 1 1-16,2 0-4 0,6 3-2 0,2-1-5 16,1 0-2-16,6 1-1 0,1-2 3 0,2 0 3 15,0 0-4-15,1-3 1 0,5-1-2 16,2 0 5-16,2-2 8 0,1-1 5 0,5-2 4 0,-2-1 3 15,4-1 7-15,-2-2 1 0,2-2 12 0,2-2 4 16,-1 0 5-16,2-2 9 0,0-4-3 16,-1-2-2-16,1-1 1 0,-1-3-2 0,-1 1 1 15,-1-3 5-15,-6-2-1 0,1-3-2 0,-3 0-3 16,-2-3-1-16,-1-1-5 0,-3-2-1 16,-2-1-1-16,1-4-5 0,-3-1-8 15,-3-1-6-15,3-3-4 0,-3 0-5 0,-1-3 2 0,-5 1 3 16,1 0-4-16,-2 4 7 0,-3 4 2 0,-3 5-1 15,2 3 4-15,-3 5-2 0,-1 3-9 16,2 3-5-16,-2 4-7 0,-2 4-11 0,0 2-7 16,0 1-9-16,-1 7-12 0,1 4-9 0,0 2-14 15,1 0-14-15,5 1-22 0,0 1-37 16,6 1-70-16,2-2-97 0,6 2-163 0,0-5-37 16,0-2-556-16</inkml:trace>
  <inkml:trace contextRef="#ctx0" brushRef="#br0" timeOffset="-109028.68">4321 15300 1605 0,'0'0'235'0,"0"0"-161"0,0 0 20 0,0 0 41 16,0 0 9-16,0 0-33 0,0 0-37 15,0 0-33-15,0 0-35 0,0 0-21 0,0 0-3 16,0 0-4-16,0 0 14 0,0 0 8 0,-37 47-1 15,27-24 7-15,-3-2 0 0,1 1 1 16,1-1 6-16,0-1-3 0,-3-2 5 0,-1 1-3 16,0-2 6-16,-1-1-2 0,1-1 2 0,-1-2-1 15,-2-1-2-15,4-3 2 0,-4 1-2 0,2-5 3 16,0 1-8-16,-1-2 6 0,2-3 1 16,-1-1 2-16,4 0 1 0,-1-1-4 0,-2-5-4 15,4-1-10-15,-1-2 1 0,1-3-3 0,1 0-4 16,-1-2-5-16,3-2 0 0,0-1-2 15,4-1 2-15,2 1 9 0,-3-2-6 0,5 4 6 16,0-1-2-16,5 4 0 0,-1 1 6 0,4 4-4 16,-1 4 0-16,-1 1 0 0,4 2-3 0,0 0-1 15,1 1 2-15,5 3 2 0,-2 4 2 16,5 2 2-16,2-1 1 0,-2 3 2 0,5 0-1 0,2 1 3 16,-2 1 0-16,2 0-4 0,-3 1 3 15,0-1-4-15,1 1-3 0,-2 2 0 0,-3-2-1 16,-3 0-5-16,2 0-7 0,-1-1-13 0,-4 2-32 15,-1-4-39-15,-1 2-47 0,-1 0-70 0,0 0-105 16,-1-2-167-16,0-3-19 0,-5-2-415 0</inkml:trace>
  <inkml:trace contextRef="#ctx0" brushRef="#br0" timeOffset="-108755.41">4565 15607 2161 0,'0'0'69'16,"0"0"-45"-16,0 0 20 0,0 0 15 0,0 0 10 0,0 0-8 15,0 0-2-15,0 0 5 0,0 0-8 16,0 0-7-16,-26 121-6 0,26-101-1 0,1 2-15 15,-1 0-4-15,2-1-4 0,0-1-12 0,4-1-2 16,-1-1-7-16,4-1-5 16,0-2-9-16,0-2-11 0,1-1-17 0,2-3-22 0,-2-3-39 15,3-1-55-15,1-4-85 0,-2-1-153 0,-1 0-157 16,-4-1-701-16</inkml:trace>
  <inkml:trace contextRef="#ctx0" brushRef="#br0" timeOffset="-108591.52">4583 15464 2539 0,'0'0'86'0,"0"0"-16"0,0 0 4 0,0 0 9 15,0 0-15-15,0 0-33 0,0 0-18 16,0 0-19-16,0 0-33 0,0 0-17 0,0 0-13 16,0 0-21-16,0 0-39 0,0 0-88 15,-10-32-166-15,28 32-212 0,-6 0-816 0</inkml:trace>
  <inkml:trace contextRef="#ctx0" brushRef="#br0" timeOffset="-108304.55">5298 14587 2160 0,'0'0'45'0,"0"0"-90"0,0 0 21 16,0 0 54-16,0 0 17 0,0 0-8 0,0 0-8 16,0 0-4-16,0 0 1 0,0 0 1 15,0 0 0-15,0 0-2 0,132-26-8 0,-103 26-9 0,3 2-9 16,2 0-20-16,-1 2-35 0,-1-1-73 15,-1 2-129-15,-6-2-262 0,-11 0-669 16</inkml:trace>
  <inkml:trace contextRef="#ctx0" brushRef="#br0" timeOffset="-108116.6">5224 14873 2904 0,'0'0'5'0,"0"0"1"0,0 0 7 0,0 0 16 16,0 0 11-16,0 0 11 0,0 0-6 16,0 0-5-16,0 0-10 0,0 0-18 0,131 6-5 15,-93-10-11-15,0-1-14 0,0 0-24 0,2 0-33 16,-1 2-48-16,-1-1-68 0,-4 3-89 0,-3 0-181 16,-7 1-162-16,-9 0-742 0</inkml:trace>
  <inkml:trace contextRef="#ctx0" brushRef="#br0" timeOffset="-107664.68">6116 14639 2216 0,'0'0'58'16,"0"0"29"-16,0 0 32 0,0 0 7 0,0 0-38 15,0 0-29-15,0 0-18 0,0 0-20 0,0 0-14 16,0 0-6-16,0 0 0 0,0 0-1 0,0 0 3 16,0 0 3-16,-132 50 5 0,116-27 0 15,1 4 6-15,-1-1 4 0,3 3 1 0,0 0 5 16,2 0-5-16,3-3-5 0,3 1 0 0,4-3-12 16,2-1 2-16,6-2-4 0,3-2 0 15,4-2 0-15,2 0-3 0,2-6 1 0,1-1-2 16,4-3 7-16,-1-1-3 0,5-4-1 0,-3-2 2 15,4 0-5-15,-3-2 4 0,0-4 4 0,-3-2 3 16,-2-2 5-16,-1-1 4 0,-3-2 5 0,2-4 2 16,-2 1-1-16,-2-2 6 0,-2-2-4 0,1 0-4 15,-1-3 7-15,-1-2-11 16,-1-2-3-16,-3-2 0 0,-1-2-9 0,-2 0-1 0,0 2-3 16,-2 1 2-16,-2 2-3 0,-2 4 2 0,-4 3 0 15,-3 4-2-15,-3 3-4 0,-1 4-6 0,-3 2-9 16,-1 3-14-16,-3 0-12 0,-2 3-18 15,0 0-21-15,-1 5-29 0,3 2-54 16,-1 1-84-16,0 3-236 0,6-3-515 0,4-4-103 0</inkml:trace>
  <inkml:trace contextRef="#ctx0" brushRef="#br0" timeOffset="-98721.74">7261 14351 2519 0,'0'0'-19'15,"0"0"34"-15,0 0 14 0,0 0 20 0,0 0 4 16,0 0-21-16,0 0-7 0,0 0 4 0,0 0 5 16,0 0 3-16,0 0-3 0,0 0 1 0,92-19-10 15,-55 13-6-15,5 1-6 0,-1 0-10 0,3 2-6 16,-3-1-8-16,-2 2-17 0,-3 1-30 16,-4 1-45-16,2 0-72 0,-6 1-93 0,-1 3-136 0,-6 0-153 15,-8 1-4-15,-3-3-203 0</inkml:trace>
  <inkml:trace contextRef="#ctx0" brushRef="#br0" timeOffset="-98511.98">7285 14576 2459 0,'0'0'58'0,"0"0"-92"0,0 0 20 0,0 0 58 16,0 0 31-16,0 0 1 0,0 0-12 0,0 0-9 15,140-43-9-15,-97 28-15 0,2-1-11 16,4-2-9-16,2 0-8 0,-4 1-6 0,0 1-13 16,-3 1-31-16,-3 2-50 0,-7 2-74 0,-4 0-110 15,-5 1-151-15,-9 2-135 0,-6 3-579 0</inkml:trace>
  <inkml:trace contextRef="#ctx0" brushRef="#br0" timeOffset="-98303.59">7900 14134 2157 0,'0'0'44'16,"0"0"24"-16,0 0 32 0,0 0 37 0,0 0-3 15,0 0-36-15,0 0-14 0,0 0-6 0,0 0-13 16,0 0-15-16,0 0-6 0,0 0-10 0,0 0-7 16,0 0-4-16,95 127-1 0,-100-104-3 15,-6 2-8-15,-3 2-2 0,-3 2-10 0,-3 1-12 16,-2 0-8-16,-2-1-21 0,0-2-23 0,4 0-20 15,2-5-36-15,3-2-59 0,2-2-89 0,6-3-206 16,2-7-138-16,2-2-706 0</inkml:trace>
  <inkml:trace contextRef="#ctx0" brushRef="#br0" timeOffset="-97828.85">9196 13862 2469 0,'0'0'-58'16,"0"0"26"-16,0 0 61 0,0 0 20 16,0 0-9-16,0 0-22 0,0 0 3 0,-129 93-3 15,108-69 1-15,-1 2-6 0,-1 0-11 0,-1 0 2 16,1-3 1-16,1 2-3 0,-2-1 5 0,-1-1-3 15,0 0 2-15,-1-1 1 0,3-1-1 0,-4-3 1 16,6-2-2-16,-1 0 1 0,1-3 0 16,3-1-2-16,-2-3 1 0,2 0-1 0,3-5-1 15,-2 0 3-15,4-4 2 0,0 0-1 0,1-3 3 16,4-4-3-16,1-1-6 0,-1-4 0 0,3-3-4 16,1-2-1-16,2-3 1 0,1 1 1 15,1-1 0-15,0 1 4 0,5 1 0 0,1 4 3 16,0 1 4-16,2 5 3 0,0 1 5 0,5 1 0 15,-2 4 0-15,3 0 1 0,5 2 0 16,-1 4 5-16,2 4 1 0,4 2 0 0,0 4 4 16,4 2-1-16,-1 2-4 0,2 1-2 0,-1-2-4 15,3 2-8-15,-2-1 2 0,2-1-8 16,3 0-1-16,0-2 0 0,-3-2-8 0,0-1-10 16,-2-1-16-16,-2 0-24 0,-4-1-40 0,-3-1-50 0,-3-1-81 15,-1-1-125-15,-1-1-211 0,-2-3-99 16,-8-1-208-16</inkml:trace>
  <inkml:trace contextRef="#ctx0" brushRef="#br0" timeOffset="-97597.61">9493 14227 2071 0,'0'0'581'0,"0"0"-514"0,0 0 17 16,0 0 26-16,0 0-9 0,0 0-34 0,0 0-16 15,0 0-5-15,0 0-1 0,0 0-12 0,0 0-5 16,0 0-8-16,-91 131-2 0,91-114-2 16,4 1-7-16,1-1-2 0,0-1-1 0,0 0-6 15,4-1-7-15,-2-2-7 0,2-2-19 0,2-3-19 16,2-1-24-16,-1-2-50 0,4-2-64 0,-1-3-107 16,4 0-156-16,-8 0-185 0,0-2-605 0</inkml:trace>
  <inkml:trace contextRef="#ctx0" brushRef="#br0" timeOffset="-97447.98">9556 14055 2400 0,'0'0'82'0,"0"0"21"0,0 0 19 0,0 0-2 16,0 0-42-16,0 0-40 0,0 0-20 0,0 0-20 15,0 0-18-15,0 0-23 0,0 0-34 16,0 0-58-16,0 0-115 0,0 0-219 0,2-1-210 15,4 6-607-15</inkml:trace>
  <inkml:trace contextRef="#ctx0" brushRef="#br0" timeOffset="-96167.83">9502 14077 1232 0,'0'0'178'0,"0"0"-107"0,0 0 32 16,0 0 61-16,0 0-8 0,0 0-59 15,0 0-36-15,0 0-16 0,0 0-19 0,0 0-20 16,0 0-7-16,0 0 3 0,-1-32 4 0,3 35 8 15,2 2 0-15,0 2-1 0,-1 0 1 16,0-1 1-16,1 3-2 0,-2-1 3 0,0-1-4 16,-1 0 7-16,-1 0 3 0,0-2 3 0,0 0 11 15,0 0 4-15,0-2 6 0,0-1 4 0,-1 0 0 16,-1-1 0-16,-1 1-2 0,-2-1-7 0,2-1-2 16,-1 0-9-16,0 0-1 0,2 0-2 15,0 0-12-15,-1-1 1 0,1-2-8 0,0 0-5 16,2 1 1-16,-3-1-8 0,2 0-3 15,0 0-8-15,1 0-10 0,-2 2-15 0,2 0-31 16,0 1-50-16,0-1-90 0,0 1-107 0,0-1-152 16,0 0-43-16,3 1-547 0</inkml:trace>
  <inkml:trace contextRef="#ctx0" brushRef="#br0" timeOffset="-92981.49">10549 13261 837 0,'0'0'261'0,"0"0"-114"0,0 0 35 0,0 0 43 16,0 0 1-16,0 0-56 0,0 0-46 0,0 0-21 15,0 0-15-15,0 0-17 0,0 0-23 16,0 0-22-16,0 0-9 0,-31-1-4 0,21 20 2 0,-3 2 7 16,-2 5 2-16,0 0-2 0,-2 3 4 15,2 3-7-15,-2 0-4 0,-3 3-2 0,0-1-5 16,-1 2 1-16,-4 1-2 0,0-2 1 0,-1 1-1 15,1 0-2-15,2 0 0 0,-3-2-3 0,4-3 1 16,0-2-2-16,2-4-1 0,1 1 0 0,1-4-2 16,4-3-1-16,3-1-3 0,0-4-7 15,2-1-10-15,2-3-11 0,4-2-15 0,-3-2-23 16,5-1-30-16,-1-2-50 0,1-2-64 16,1-1-76-16,-1 0-107 0,1 0-19 0,0 0 18 15,0 0-168-15</inkml:trace>
  <inkml:trace contextRef="#ctx0" brushRef="#br0" timeOffset="-92299.41">9876 14397 785 0,'0'0'332'0,"0"0"-153"0,0 0 43 15,0 0 28-15,0 0-2 0,0 0-70 16,0 0-67-16,0 0-36 0,0 0-24 0,0 0-17 16,0 0 5-16,0 0 11 0,0 0 13 0,0 0 6 15,10 47-5-15,3-30-5 0,2 1-9 16,2 1-9-16,2 1-5 0,2 2-5 0,5-1-3 16,-3 1-4-16,-1-2-3 0,2 2-2 0,1 1-1 15,-3 0-2-15,0 3-2 0,2-3-2 16,0 3-3-16,-2-2 0 0,1-1 1 0,1 1-3 15,-1-2-1-15,0 1 5 0,1 2-4 0,-1-1 6 16,0-1 8-16,4 2-8 0,-4-2 3 16,3-1-4-16,-2-1-7 0,2 0 3 0,-3-2-2 15,-1-1-1-15,-2 0-2 0,1-3 1 0,-2 2-1 16,-2-2-2-16,-2-2 1 0,-1 1-2 0,-1-2-2 16,-2-2 1-16,-2 0-4 0,-5-2-2 15,3-3-10-15,-7-2-13 0,1-1-15 0,-1-1-10 16,0-1-8-16,0 0-24 0,-3 0-35 0,-3 0-39 0,-2 0-79 15,-1-3-98-15,-2-2-185 0,6 2-60 16,-2 0-428-16</inkml:trace>
  <inkml:trace contextRef="#ctx0" brushRef="#br0" timeOffset="-86824.63">10915 12647 398 0,'0'0'143'0,"0"0"53"16,0 0 53-16,0 0 40 0,0 0-7 15,0 0-37-15,0 0-19 0,0 0-24 0,0 0-33 16,0 0-27-16,0 0-26 0,0 0-26 15,-52-62-10-15,52 62-13 0,0 0-14 0,0 0-7 16,0 0-17-16,0 0-8 0,1 0-7 0,-1 0-4 16,4 0 1-16,0 1 3 0,4 2 2 0,-2 2 1 15,3 0-3-15,-1 1-1 0,6 1 0 0,1 0-1 16,1 1 4-16,2 0 1 0,2 0-4 16,2 1 3-16,4 0-9 0,-3 2-2 0,4-1 1 15,-2 2-8-15,3-1 4 0,-4-1-1 0,5 1-1 16,-8-1 3-16,6 2-2 0,-5-1-1 15,1-1-1-15,-4 2-2 0,0-2 1 0,-2 0 0 16,-3-1-2-16,-3 0 5 0,0-1-4 0,-2 0-2 16,-1-1 3-16,-5 0-3 0,2-2 3 0,-2-1 2 15,-3 1 0-15,0-2-1 0,0 2 2 0,0-1 0 16,-7 2-2-16,3 1 5 0,-5 0-5 0,0 1 3 16,-2 1 0-16,-1 0-2 0,-1-1 2 15,-3 0-2-15,4 1 1 0,-5 0 2 16,3-1 0-16,-3 1-1 0,1 2 0 0,0-3-4 15,-3 2 3-15,5 0 0 0,-4-2-1 0,1 2 3 16,0-1-4-16,-1-1 3 0,-1 0-1 0,-1 1 0 16,1 0-1-16,-2 1-2 0,0 0 0 15,3-1-1-15,1 1 0 0,0-2-2 0,-1 1-3 0,5-1-5 16,-3 0-9-16,5-1-10 0,1-1-12 16,4-1-18-16,0-1-22 0,3 0-36 0,2-2-48 15,1-2-54-15,0 0-60 0,5 0-82 0,6 0-127 16,-1-3-1-16,-1-1-349 0</inkml:trace>
  <inkml:trace contextRef="#ctx0" brushRef="#br0" timeOffset="-86127.54">11918 12720 1228 0,'0'0'54'0,"0"0"20"0,0 0 71 16,0 0 22-16,0 0-42 0,0 0-31 0,0 0 0 15,0 0 3-15,0 0-11 0,0 0-6 0,0 0 0 16,0 0 5-16,0 0-1 0,49-70-6 15,-49 66-12-15,0 1-11 0,-4 0-9 0,1-2-11 16,-4 3-3-16,2-1-8 0,-3 2-7 0,-1 1-5 16,-1 0-7-16,-1 0-5 0,1 4 0 0,-3 3-4 15,-2 0 3-15,1 3 0 0,-2 1-3 16,1 3 4-16,0 1-2 0,2 3 2 0,1 1 1 0,1 2-3 16,2 0 2-16,0 0-2 0,2-2 0 15,4 2 3-15,1-1-2 0,2-1-2 0,0 1-2 16,2-2-2-16,7-3-2 0,1-2-2 0,2-1-1 15,0-1-1-15,6 0 1 0,0-3 4 0,4-3 3 16,-1 0 3-16,-1-4 1 0,2-1 0 16,3 0 4-16,-2-4 0 0,-2-2 5 0,1-2 2 15,-1-1 2-15,-3-2 8 0,0 1 5 0,-5-2 7 16,0 1 5-16,-3-2 2 0,-2-1 0 0,2-1-2 16,-3 1-2-16,-2-3-6 0,1 0-5 15,-3-3-4-15,3 0-5 0,-4-3-2 0,-1 1-3 16,-1-1-2-16,0 0-1 0,0 2-2 0,-3 1-2 15,-5 4 0-15,-1 3 2 0,0 3-2 16,-3 2-3-16,0 2-4 0,-4 3-5 0,2 1-15 16,-3 1-9-16,3 1-17 0,-2 0-25 0,3 3-24 15,2 2-45-15,-1 2-60 0,3 0-125 16,1 1-234-16,-1 0-299 0,7-4 56 0</inkml:trace>
  <inkml:trace contextRef="#ctx0" brushRef="#br0" timeOffset="-81547.92">11040 13611 411 0,'0'0'191'0,"0"0"55"0,0 0 58 16,0 0 26-16,0 0-36 0,0 0-80 15,0 0-43-15,0 0-14 0,0 0-21 0,0 0-26 16,0 0-25-16,0 0-20 0,0 0-15 0,0 0-12 16,-6-3-8-16,8 3-7 0,0 0-3 0,4 0-3 15,-1 0 1-15,3 0-1 0,4 0 0 0,4 0 4 16,-1 0 0-16,5 0 1 0,5 0-2 0,-2-3-5 16,1 2-5-16,4-1-4 0,-1 0-4 15,-3-1-4-15,4 2-2 0,-4 0-6 0,2 0-9 16,-3 1-14-16,-3 0-17 0,0 0-25 0,-3 0-30 15,-3 0-44-15,-2 0-64 0,-2 2-71 16,-2 2-185-16,-5-1-55 0,1-1-600 0</inkml:trace>
  <inkml:trace contextRef="#ctx0" brushRef="#br0" timeOffset="-81252.59">10997 13765 1984 0,'0'0'58'15,"0"0"29"-15,0 0 11 0,0 0-8 16,0 0-39-16,0 0-34 0,0 0 7 0,0 0 16 16,0 0 4-16,0 0-5 0,0 0-1 0,0 0-5 15,121-10-8-15,-91 10-2 0,1 0-5 0,1 0-1 16,-1 0-4-16,-1-1-2 0,-1 1-7 0,0-2-2 15,-2 1-1-15,-4 0-4 0,-2-1 0 0,-4 1-7 16,-2 0-10-16,-5-1-21 0,-1 1-29 16,-2 1-39-16,-3 0-52 0,-3 0-34 0,-1 0-34 15,0-1-74-15,0 0-112 0,0 0-58 16,-1 0-212-16</inkml:trace>
  <inkml:trace contextRef="#ctx0" brushRef="#br0" timeOffset="-80831.61">11348 13439 1703 0,'0'0'47'0,"0"0"50"0,0 0 33 0,0 0 12 16,0 0-8-16,0 0-56 0,0 0-28 15,0 0-14-15,0 0-12 0,0 0-7 0,0 0 15 16,0 0 10-16,0 0 1 0,0 0 5 0,35 3-2 15,-15 5-2-15,0 0-1 0,1 0-5 0,2 0-5 16,2 1-6-16,-3 1-5 0,0-2 0 16,-1 2-7-16,-3 0-3 0,2 1-2 0,-2-1-6 15,-4 0 2-15,1 0 1 0,-2 1-1 0,-3 0 2 16,0 0 0-16,-1-1 3 0,-5 0 0 0,3-2 5 16,-3 2 0-16,1-1-1 0,-3 0 2 15,-2 1 0-15,0 0 1 0,0-1 2 0,0 2-3 16,-7 0-4-16,3 1-1 0,-4 1-2 15,1-3-1-15,-1 2 2 0,-2 0-4 0,-3-1-1 16,0 1-2-16,0-1 0 0,-4 2-2 0,3-2 0 16,-4 2-1-16,1-1-2 0,1 0 0 0,-2 0-1 15,0 0-4-15,3 0-3 0,-1-2-3 0,5 0-8 16,-1 0-10-16,4-2-7 0,0-1-17 0,3 1-19 16,0-1-22-16,3-1-45 0,1 0-53 15,0-1-71-15,1-1-157 0,0 0-115 0,0-2-400 16,1 1 553-16</inkml:trace>
  <inkml:trace contextRef="#ctx0" brushRef="#br0" timeOffset="-79179.43">11818 13664 212 0,'0'0'109'0,"0"0"-2"15,0 0 40-15,0 0 40 0,0 0-1 0,0 0-21 16,0 0-20-16,0 0-22 0,0 0-6 15,0 0-21-15,0 0-9 0,0 0-9 0,0 0-9 16,0 0-8-16,-40-8-10 0,40 8-9 0,0 0-3 16,0 0 0-16,0 0 2 0,0 0-4 0,0 0-1 15,0 0 1-15,0 0 0 0,0 0-6 0,0 0-1 16,0 0-9-16,0 0-7 0,0 0-4 0,0 0-4 16,0 0-1-16,0 0-3 0,0 0-2 15,0 0 0-15,0 0-4 0,0 0 0 0,0 0 1 16,0 0-5-16,0 0 4 0,0 0 1 15,0 0-3-15,0 0 6 0,0 0-5 0,0 0-1 16,0 0 3-16,0 0-1 0,0 0 0 0,0 0 2 16,0 0-2-16,0 0-1 0,0 0 0 0,0 0 2 15,0 0 3-15,0 0 2 0,0 0 3 0,0 0 2 16,0 0 1-16,0 0 4 0,0-1 0 16,0 1-1-16,0 0 2 0,0 0 0 0,0 0-3 15,0 0 1-15,0 0-1 0,0 0-6 0,0 0 5 16,0 0-1-16,0 0 0 0,0 0 4 15,0 0 0-15,0 0 3 0,0 0 4 0,0 0 2 16,0 0 2-16,0 0 0 0,0 0-1 0,0 0-2 16,0 0-1-16,0 0-3 0,0 0-2 0,0 0-5 15,0 0-2-15,0 0-3 0,0 0-3 0,0 0 1 16,0 0-3-16,0 0 0 0,0 0 1 0,0 0-1 16,0 0-3-16,0 0-2 0,0 0-3 15,0 0-6-15,0 0-2 0,0 0-8 0,0 0-14 16,0 0-17-16,0 0-16 0,0 0-20 0,0 2-28 15,0 2-37-15,0-1-72 0,0 1-128 16,1-1-55-16,-1 0-403 0,1-1 567 0</inkml:trace>
  <inkml:trace contextRef="#ctx0" brushRef="#br0" timeOffset="-78092.95">11891 13589 792 0,'0'0'69'0,"0"0"60"15,0 0 45-15,0 0 16 0,0 0-13 0,0 0-58 16,0 0-39-16,0 0-13 0,0 0 3 15,0 0 8-15,0 0 5 0,0 0-5 0,0 0-12 16,0 0-7-16,27 104-11 0,-24-68-9 0,-3 1-8 16,0-1-10-16,1-1-2 0,-1-2-6 0,0 0-2 15,0-2-1-15,0 0-3 0,-1 0 0 0,-2-3 3 16,-3 1 3-16,2-3 1 0,-2-3 2 16,3 0-2-16,-4-5-1 0,5-2-1 0,-2-3 0 15,0-2 0-15,2-4-1 0,2-4 6 0,0-1 6 16,0-2 14-16,-1 0 8 0,1-3-6 0,-1-6-11 15,0-5-15-15,0-2-9 0,-3-6-3 0,3-2 1 16,1-5-1-16,0-2-1 0,0-5 2 16,1-2-1-16,4-2-1 0,-2-2-2 0,5-3-1 15,-4 0-3-15,7 0 2 0,2-1 0 0,-1 6-1 16,0 6 1-16,0 7 2 0,3 7 1 0,-4 4 1 16,2 7-2-16,-2 3-2 0,0 4-2 15,4 2-1-15,-5 0 0 0,2 6 1 0,-3 4-2 16,-1 1 1-16,0 2-2 0,0 1 1 0,-5-1 3 15,1 3-1-15,-4-1 2 0,0 0 1 16,0-1 0-16,-6 1 4 0,-3-1 0 0,-2-1 1 16,1-2 0-16,0-1-1 0,-1-2 0 0,1-3 3 15,0 0 0-15,5-3 0 0,-1 1-1 16,4-3-1-16,1 0 0 0,1 0-6 0,0 0-1 0,0-4-3 16,3-2 1-16,3-2 3 0,4-2 1 15,1-4 2-15,2-1-1 0,4-1 1 0,-1-1-1 16,2-3 0-16,2 1 1 0,-1-2-1 0,0-1 0 15,1-3 3-15,-2 0-1 0,1-3 1 0,-1-2 0 16,2-1 0-16,-4-4-1 0,-1 1 0 0,-3-2 1 16,2 1 0-16,-6-1 0 0,-1 2-1 15,0 3 0-15,-4 4 1 0,-3 1 1 0,0 7 3 16,0 4 2-16,0 3 2 0,-6 5 4 0,1 3 0 16,-1 4-2-16,1 0-2 0,-3 4-7 15,-1 8 0-15,3 4 0 0,-2 3 2 0,0 7 2 16,3 1 0-16,-1 1 0 0,4 2 3 0,2 1 2 15,0 2 1-15,0 0 0 0,0 0-2 16,4 0-1-16,5-1-3 0,-1-2 1 0,1-4-4 16,3 0-3-16,-1-6 1 0,-1 0-5 0,3-2 1 15,1-3-1-15,-2-1-3 0,-1-3-7 0,0-1-7 16,-1-2-10-16,-1-2-23 0,-2-2-31 0,-3-1-54 16,2-2-67-16,-4-1-115 0,1 0-189 0,-3 0-287 15,0 0 164-15</inkml:trace>
  <inkml:trace contextRef="#ctx0" brushRef="#br0" timeOffset="-77898.2">12051 13408 2178 0,'0'0'111'15,"0"0"-102"-15,0 0 15 0,0 0 17 16,0 0 19-16,0 0 12 0,0 0-11 0,0 0-13 15,155 1-16-15,-107-2-11 0,2 1-13 0,2 0-9 16,-2 0-13-16,0 0-23 0,0 1-55 16,-5 4-88-16,-1 2-116 0,-3 1-240 0,-13 0-453 15,-10-3 469-15</inkml:trace>
  <inkml:trace contextRef="#ctx0" brushRef="#br0" timeOffset="-77730.75">12697 13674 1916 0,'0'0'109'0,"0"0"-20"0,0 0 19 16,0 0 0-16,0 0-19 0,0 0-24 0,0 0-23 15,0 0-13-15,0 0-11 0,0 0-16 16,0 0-15-16,0 0-49 0,119-48-86 0,-106 48-142 16,-6 2-256-16,-1 0-850 0</inkml:trace>
  <inkml:trace contextRef="#ctx0" brushRef="#br0" timeOffset="-76709.43">10845 14269 1731 0,'0'0'38'0,"0"0"34"0,0 0 34 15,0 0 13-15,0 0 3 0,0 0-18 0,0 0-27 16,0 0-22-16,0 0-17 0,0 0-13 16,0 0-13-16,0 0 2 0,0 0-2 0,-21-100 1 15,37 107 3-15,0 4-5 0,2-1-2 0,3 2-6 16,0 1-1-16,4 1-1 0,-3 1 0 15,1 0 2-15,-2 0-1 0,-2-1-3 0,0-1 0 16,0 1 1-16,-6-1-2 0,0 0 2 0,2-2 1 16,-5-1-1-16,0-2 3 0,-5-1-2 0,1-2 0 15,-4-3 0-15,0 0 4 0,-2-2 13 16,0 0 17-16,0 0 9 0,0 0-4 0,0-5-12 16,0-2-16-16,0-1-8 0,-1-3-1 0,1 1 0 15,0-1-1-15,0-3-2 0,0 1 2 16,0 0-2-16,0-1-1 0,1 0 3 0,3 1-3 0,-2 0 1 15,0 3-1-15,1 1 0 0,2 1-1 16,-2 2 2-16,3 0-3 0,-2 3 0 0,4 2-2 16,-1-1 0-16,-1 2 2 0,3 0-2 0,-2 4 5 15,-2 2-3-15,5 1 1 0,-1 1 3 0,1 0-4 16,1 1 2-16,-1-1-1 0,1 1 2 16,1-1-1-16,0-1 2 0,-1 0 0 0,1 0-2 15,-2-2 1-15,2 0 0 0,-1-3-1 0,-1 1 1 16,3-2 0-16,-3-1-1 0,3 0 2 15,-2 0 2-15,-1-2-2 0,0-4 2 0,0 1-2 16,-3-2 1-16,1-2 1 0,2 0 2 0,-3 1 2 16,-2-1-2-16,1-1 4 0,-3 1-2 0,0-2-3 15,-1 1 1-15,-2-1-2 0,0 1-1 0,-4 1 3 16,1-2 2-16,-5 3 0 0,3 1 1 16,-4 3-1-16,0-1-3 0,-2 2 3 0,-1 1-1 15,1 2 2-15,-3 0 0 0,1 5 1 0,1 2 2 16,-4 2-1-16,5 2 1 0,0 3 0 0,0-2-5 15,1 2 4-15,2 2-1 0,2 0-2 16,0 0 0-16,3 3-4 0,-1-2-1 0,3 0-1 16,1 2 1-16,0-2-1 0,6 0-2 0,-2 0-2 15,6-1-5-15,0-2-8 0,1-2-7 0,4-2-14 16,-1-1-13-16,3 0-23 0,-2-4-26 0,6-2-38 16,3-2-49-16,-2-1-54 0,1-2-114 15,0-4-118-15,-5 1 38 0,-7 0-406 0</inkml:trace>
  <inkml:trace contextRef="#ctx0" brushRef="#br0" timeOffset="-75115.19">11675 14253 276 0,'0'0'245'0,"0"0"29"0,0 0 60 16,0 0 7-16,0 0-72 0,0 0-67 16,0 0-51-16,0 0-41 0,0 0-26 0,0 0-15 15,0 0-7-15,0 0-5 0,0 0-3 0,0 0-1 16,-68 59-10-16,67-45-4 0,-1 1-5 0,0-1-11 15,2-1 2-15,0 1-4 0,0 0-5 16,0-2 3-16,3-1-10 0,0 0-6 0,4 0 0 16,1-1-7-16,-2 0 3 0,3-2-2 0,2-3 0 15,3 1 1-15,-1-3-3 0,1-2 1 16,3-1 0-16,5 0-2 0,-1-4 2 0,5-4 1 0,-3-3-2 16,5-2 5-16,0-1-6 0,-2-1-2 15,4 0 2-15,-1-1 0 0,-1 0 1 0,-2-1 2 16,3-2-1-16,-2-2-3 0,-4 0 3 0,0-3 2 15,2-1 0-15,-5-1 3 0,-4-2-1 16,2-3 0-16,-2 1 0 0,-3-1 3 0,-3 0-1 16,-2 1-2-16,-3 4 3 0,2 4-2 15,-5 4 7-15,-3 5 3 0,1 6 4 0,0 2 3 0,-4 4 0 16,-1 1-3-16,2 0-6 0,-3 5-6 16,1 3-2-16,-3 6 1 0,-2 5 1 0,1 2 5 15,-1 3-6-15,0 0 0 0,1 2 4 0,3 2-6 16,-2 0 5-16,0 1 4 0,0 0-3 0,6 0 3 15,-1-1-3-15,0-2-4 0,3-3-1 16,0-1-2-16,2-2-2 0,2-4 0 0,4-2-2 16,-1-3-2-16,0-1-1 0,2-2-3 0,-2-2 1 15,-2-2-3-15,0-2 1 0,-2-1 0 0,-2-1 2 16,-1 0 7-16,3 0 3 0,-5-2 2 16,2-2 0-16,0-3-4 0,-2-3-7 0,-2 1-9 15,-4-3-6-15,-1 1-10 0,-2-1-4 0,-2-1 1 16,-3-1 2-16,1 0 4 0,-2 1 3 15,-2-3 3-15,5 2 5 0,-2 2 6 0,3 1 6 16,1 3 6-16,3 2 4 0,2 1 2 0,4 3-3 16,-2-1-12-16,5 3-12 0,0 0-5 0,7 0 3 15,2 0 13-15,2 0 9 0,6 0 3 16,-1 0 0-16,4 0 0 0,2 2-1 0,2-2 2 0,0 0-3 16,2 0 0-16,-1 0 3 0,4 0-2 0,-3 0 5 15,2-3 2-15,1 2 7 0,-1 0 5 16,-4 1-1-16,5 0-4 0,-3 0-8 0,-1 0-3 15,-3 0 0-15,0 0 3 0,-3 0-2 0,-1 1 0 16,-6 0-1-16,-2 2-3 0,-1-1 6 16,-5-1 14-16,-4 1 22 0,0 1 6 0,-4 0 0 15,-6 2-12-15,0 0-19 0,-4 2-1 0,-1 1 1 16,0 1 2-16,-1 1 4 0,4 0-1 16,-1 1-1-16,0 1-3 0,2 1-5 0,3 1 0 15,0 1-2-15,1-1-1 0,3 4 0 0,-1-2-1 16,4 0-3-16,1 0 0 0,0 0-4 0,5-2-1 15,0-3-2-15,3 1 0 0,-1-5-3 16,-1-1 1-16,4-2 2 0,0-1-2 0,0-2 3 16,0-1 1-16,0 0 1 0,1-2 2 0,2-5 2 15,-1-2 2-15,-1-1-3 0,2-1 5 16,-3-2-7-16,1-1 0 0,-1-1 0 0,0-1-8 0,-2 0 7 16,0 0-2-16,-3-3-1 0,-2 1 4 0,0-2-6 15,-3-1-1-15,0 2-4 16,-3-2-2-16,-3 2 1 0,-3 2-1 0,-1 2 0 0,-2 1 6 15,-2 4-4-15,1 4 2 0,3 1 1 0,-3 5-8 16,1 0 7-16,-1 6 1 0,1 3 3 0,2 0 5 16,-1 2-3-16,6 0 0 0,-1 1-3 15,3-1-3-15,3-1-1 0,0 0-1 0,0-1 0 16,4-1 3-16,5-1-1 0,-1-1 2 0,3-3 2 16,0 0-1-16,1-3 4 0,4 0 1 0,-1 0 2 15,1-3 1-15,-1-1 2 0,1-2 2 16,-2-1-1-16,2 0 4 0,-3-1-4 0,3-1 0 15,-3 0 2-15,2 1-4 0,0 0 1 16,0 1 0-16,0 1 1 0,-2 0-2 0,-2 1 0 16,0 3-2-16,-2 0-1 0,0 0 0 0,-2 2-1 15,-2 0 0-15,1 0 1 0,-4 3 1 0,0 1 0 16,2 2 1-16,-2 2-1 0,-1 2-2 16,-1 1 1-16,0 0 1 0,0 3 0 0,0 0-1 0,0 0 0 15,0-2-2-15,0 1-2 0,1 1 2 16,-1-2 0-16,0-1 0 0,0 0 0 0,0 0 0 15,0-2-2-15,2-1-2 0,3-1 2 0,-2-2-2 16,1-1 1-16,0-2 3 0,-1 0-3 0,3-1 4 16,-2-1 1-16,2 0 0 0,-2 0 2 15,5-3 0-15,-1-2 1 0,-1-1 0 0,3-1 1 16,-2 0-2-16,2-1-1 0,3-2-2 0,-1 1 2 16,1-3-4-16,-1 1 3 0,3 0 1 0,-2-3 0 15,-1 2 1-15,1-1-2 0,0 1 0 16,-3-1-4-16,-2 2 3 0,-1 3-1 15,-1 2 1-15,-4 2 6 0,-1 2 5 0,-1 1 2 0,0 1 1 16,0 0-3-16,0 0-8 0,-3 5-4 16,-3 0-2-16,-1 4-2 0,0 2 2 0,-1 0 1 15,0 2-2-15,-2 0 1 0,3 0-1 0,0 2 2 16,0-2-1-16,1 0 2 0,0-1-1 16,3 1-4-16,-2-3-2 0,5-2-2 0,0-1-4 0,0-1 0 15,0-1 0-15,5-2-2 0,0-2 4 16,-1 0 4-16,1-1 1 0,2 0 5 15,-2 0 1-15,3-3 3 0,2-1 1 0,-1-2 1 0,0-1 1 16,2-1-3-16,-1-1 1 0,2 0 2 0,0 0-1 16,-1 0 2-16,4 0 1 0,-3 0-3 0,0-1 2 15,2 0-2-15,-2 0-3 0,-1 2 2 16,-3 3-2-16,-1 0 1 0,0 2-1 0,-5 2 4 16,3 1-2-16,-3 0 3 0,-2 0 4 15,1 2-1-15,-1 2 5 0,0 3 1 0,0-1-4 16,-1 3-2-16,-3 1-2 0,1 1-7 0,0 1 3 15,0-1-1-15,2 2-2 0,1 1 8 0,0 0-3 16,0-2-2-16,7 1 2 0,0-2-5 0,0 1 1 16,3-3-1-16,2 0-2 0,1-1 0 15,-1-1-4-15,4-4-4 0,-2 0-7 0,4-3-21 16,-5 0-33-16,5-1-72 0,-5-5-138 0,-3-1-358 16,-2 4-857-16</inkml:trace>
  <inkml:trace contextRef="#ctx0" brushRef="#br0" timeOffset="-74947.56">13096 14046 2099 0,'0'0'69'0,"0"0"1"0,0 0-1 16,0 0-16-16,0 0-33 0,0 0-31 0,0 0-12 15,0 0-20-15,0 0-66 0,0 0-84 0,0 0-171 16,0 0-108-16,120-19-461 0</inkml:trace>
  <inkml:trace contextRef="#ctx0" brushRef="#br0" timeOffset="-74797.63">13372 14069 929 0,'0'0'466'0,"0"0"-90"0,0 0-29 16,0 0-87-16,0 0-87 0,0 0-47 0,0 0-31 16,0 0-24-16,0 0-21 0,0 0-10 0,0 0-7 15,0 0-10-15,0 0-8 0,0 0-6 0,76-63-4 16,-62 62-6-16,-1 1-8 0,-2 0-16 15,0 0-36-15,-1 0-52 0,-1 2-100 0,2 3-174 16,-5-2-269-16,-2-1-798 0</inkml:trace>
  <inkml:trace contextRef="#ctx0" brushRef="#br0" timeOffset="-72512.08">12194 14904 2035 0,'0'0'91'0,"0"0"-4"16,0 0 25-16,0 0 1 0,0 0-25 0,0 0-20 15,0 0-14-15,0 0-10 0,0 0-13 0,29-122-7 16,-8 105-7-16,1 5-7 0,-2 0-3 15,0 4-2-15,-1 1 1 0,-1 4-1 0,-3 3-1 16,2 0 0-16,-3 0-4 0,-3 7 1 0,1 2-1 16,-3 3-5-16,-1 1 5 0,-1 3-3 15,-4 3-3-15,-3 0 2 0,0 1-7 0,-1-1 2 0,-7 0-2 16,-1-1 5-16,-3 0-1 0,1-1 1 16,-4-2 6-16,-2-1-3 0,-2-2 5 0,2 0 1 15,2-4 2-15,-1-3-1 0,4 0 2 16,2-1 1-16,5-3-3 0,0-1 5 0,4 0-7 15,1-1-5-15,0-4-2 0,1-2-4 0,5-2 2 16,3-5 3-16,4 0 2 0,0-2-1 16,6 0-1-16,-1 0 2 0,2 0-2 0,-1 1 1 0,1 1 1 15,1 2 0-15,-3 1-1 0,-1 2 4 0,2 2-3 16,-6 0-1-16,2 2 0 0,-2 0-4 16,-3 3 3-16,-2 0 0 0,-3 2 1 0,1 0-4 15,-4 2 1-15,-1 2 0 0,-1 2 2 0,0 0 3 16,0 3 1-16,0 0 1 0,0 3-1 0,0-1 4 15,1 3-4-15,-1 1 0 0,0 0 2 16,4 0-4-16,0-1 2 0,1 0-1 0,4-1 0 16,-1 0 3-16,1-4-1 0,2-1 0 0,0-2-3 15,4-3 2-15,-2-2 1 0,1-1 0 16,2 0 3-16,0-3-2 0,0-5 2 0,2-1 0 0,1-2 2 16,0-2-1-16,-3-1-2 0,3-1 1 15,0-1-2-15,-2-1 1 0,-3 0-1 0,2 1-1 16,-4 0-2-16,0 0 1 0,-3 2 0 15,-4 2 1-15,0 0 0 0,-4 5 5 0,-1 2-1 16,0 3 5-16,0 2 0 0,-3 0-11 0,-3 1-1 16,-3 9-4-16,-1 2-2 0,-1 2 8 0,-1 4-1 15,-5 2 1-15,5 0 0 0,-1 2-2 16,3 2 1-16,0-3-1 0,2 0-1 0,2 0 0 0,3-4-2 16,4-1 1-16,-1-2-3 0,7-2-3 15,2-3 3-15,2-2-3 0,1-3 2 0,4-3 2 16,-2-1 1-16,3 0 6 0,1-3-3 0,-1-4 4 15,4-3-1-15,-2-2-4 0,2 0 4 16,-1-4-3-16,-2 2 0 0,0-1 5 0,-4-1-1 16,3-2 0-16,-4 2 3 0,1 0-4 15,-1 0-3-15,-1 2 1 0,-2 4-3 0,-1 2 3 16,-3 2 0-16,0 4-1 0,-4 2-2 0,1 0 0 0,-3 1 3 16,0 7-1-16,0 4 3 0,0 2 1 0,-3 6 0 15,-4 2-2-15,1 2 5 0,-1 4-3 16,-2-1-6-16,4 3 4 0,-4 1-6 15,1 3-1-15,-2 2 5 0,0 2-3 0,-1 2 0 16,-1-1 1-16,-5 1 2 0,2-2 0 0,-3 0 4 16,-2 0 2-16,1-2-1 0,-1 3 2 0,-2-4-2 15,9-2 0-15,-3-5-3 0,4-3-2 0,2-6 1 16,1-4-1-16,3-3 3 0,2-4 0 16,3-4 2-16,-1-2 7 0,2-2 2 0,-1-6-6 15,-1-3 5-15,2-5-6 0,0-4-3 0,0-7 13 16,0-3-3-16,6-4-4 0,2-3 3 0,4-7-4 15,0-3-4-15,6-3 2 0,1-4 0 0,3-3-4 16,3 0 0-16,2 3-1 0,-1 3 0 16,-2 8-2-16,2 8 4 0,-3 6 0 0,-1 8 2 15,-1 4-2-15,0 3-2 0,4 5-1 0,-3 4-3 16,-1 3 2-16,1 0-3 0,-1 9 2 0,-3 1 2 16,0 3-2-16,-4 2 3 0,-2 1 1 15,-2 1-3-15,-1 1 2 0,-4-1 4 0,-3 0-2 16,-2-1 1-16,-2 0 3 0,-6 2-3 0,-2-3 1 15,-7-3 3-15,3 1-1 0,-6-3 2 16,1-1 1-16,0-2 0 0,-1-2 1 0,6-4-4 16,-1-1 4-16,5 0-2 0,4-1-3 0,0-5 4 15,4-1-8-15,2 0-5 0,0-2 1 16,1 0-5-16,6-1 2 0,3-2 5 0,3-1-3 16,3-1 0-16,2 1 3 0,4-1-1 0,3 0 0 15,0 0 2-15,2 0 0 0,-2 1-4 0,0 0 2 16,-3 3-1-16,1-1 2 0,1 2 1 0,-4 2 0 15,0 2-1-15,-2 1 1 0,-2 2 2 0,-2 1 0 16,-3 1 2-16,-2 0-1 0,-1 0 0 16,-1 3 1-16,-4 3 2 0,1 1 1 0,-1 2-3 15,-1 1 5-15,-1 3-5 0,-1 1-2 0,0 1 3 16,2 2-1-16,1-1 2 0,-1 3 1 0,0-1-2 16,0 0-2-16,4 1 2 0,-2-2-2 15,3 0-2-15,1 0 1 0,3-5-2 0,-1-2 0 16,0-2 1-16,4-3 2 0,-3-3-2 0,3-2 5 15,-2 0 6-15,0-4 2 0,-2-4 5 16,-1-4 2-16,-2 0-2 0,-1-3-4 0,2-2 1 16,-5 0-5-16,3 0-6 0,-3-2 2 0,0 3-7 15,-2-5 2-15,-1 1-1 0,0-1 0 0,0 1-2 16,-3-3-2-16,-1 2-1 0,-3 0-1 16,0-2-3-16,-2 4-4 0,-1 0-2 0,0 4-1 0,-4 3 0 15,2 1 1-15,-3 5 0 0,1 3 1 16,0 3 3-16,4 0 2 0,0 1 3 0,-1 5-2 15,3 2 0-15,1 1 3 0,2 0-2 0,0 1-4 16,5 2 6-16,0 0-8 0,2-2 0 0,6 1 5 16,1 0-8-16,8-2 8 0,-3-1 3 15,6 0 1-15,0-2 7 0,1-1-2 0,3-2 0 16,2-2 0-16,-5-1-3 0,0 0 6 0,1-3 1 16,-1-4 3-16,-4-1 4 0,3-1 0 15,-2-2 2-15,2-1 2 0,-4 0-5 0,2-1 3 16,1 2-2-16,-2 0 0 0,0 1-6 0,-1 1 1 15,-1 1-4-15,-1 2-4 0,0 3 7 0,-4 0-8 16,0 2 0-16,-1 1 0 0,-4 0-2 16,0 3-2-16,-2 2 3 0,-1 4 2 0,1 0 2 15,-3 3 0-15,0 1 0 0,0 1-2 0,0 2-4 16,0-1 6-16,-3 1 2 0,2-1-4 0,-2-1 9 16,3 2-7-16,-1-2-2 0,1 0 3 0,0-1-10 15,0-1 7-15,0-2-5 0,0 0 4 16,1-1-7-16,1-2 0 0,2-2 1 0,0-1-7 15,4-2 11-15,-3-1-4 0,1-1 3 0,1 0 3 16,0 0 2-16,3-3 0 0,-2-3 2 16,2-2 0-16,4-4-3 0,1 1 3 0,3-3 0 0,-2-1 0 15,4-2 0-15,-3-2 0 0,2-1 0 16,0-2-2-16,-3-4 1 0,2-2 0 16,0-3 3-16,1-3-3 0,0-4 7 0,1-4-8 0,2-2-2 15,-1-2 2-15,-3-3-11 0,0-1 10 16,-3 0-1-16,-4 1 0 0,-4 3 6 0,-3 7-3 15,-3 7 3-15,-1 6 1 0,-1 6 7 16,-5 9 3-16,0 4 4 0,-3 5 0 0,0 2-5 16,-2 5-6-16,-3 7-3 0,0 8 1 0,-5 4-3 15,4 4 5-15,-2 6 1 0,6 3 1 0,2 3 7 16,0 2-4-16,4 0 4 0,0 3-1 0,5 0 0 16,-3 0 1-16,1 0-5 0,2-2-1 0,0-4-9 15,0-1-3-15,0-5-1 0,2-2 0 0,2-4 1 16,1-2 2-16,-1-1-1 0,5-2-6 15,-2-4 1-15,0-2-7 0,1-2-6 0,2-6-9 16,0-1-20-16,-2-4-14 0,3-2-22 0,-1-1-25 16,-1-5-41-16,0-4-68 0,-1-5-152 15,-2 4-244-15,-4 2-818 0</inkml:trace>
  <inkml:trace contextRef="#ctx0" brushRef="#br0" timeOffset="-72295.78">14089 14658 1283 0,'0'0'967'0,"0"0"-906"0,0 0 31 0,0 0 46 16,0 0 9-16,136-9-26 0,-89 8-30 0,2 0-10 16,5 1-11-16,-1 0-17 0,0 0-12 15,-3 0-12-15,-4 1-12 0,-2 2-7 0,-8 2-6 16,-2 1-6-16,-5 1-5 0,-2 0-15 0,-4 0-23 15,-4 1-25-15,-3 0-38 0,-4 1-58 0,-1 0-108 16,-3 0-173-16,-4-2-190 0,-1-2-790 0</inkml:trace>
  <inkml:trace contextRef="#ctx0" brushRef="#br0" timeOffset="-71376.56">10658 16036 2235 0,'0'0'46'0,"0"0"51"0,0 0 31 16,0 0 12-16,0 0-21 0,0 0-46 15,0 0-28-15,0 0-12 0,0 0 4 0,0 0 5 16,0 0 2-16,0 0-11 0,73 4 1 0,-34-8-8 15,3-1-12-15,0 1 0 0,0 0-9 16,3 1 1-16,-4 0-2 0,-4 1-1 0,1 0-10 16,-1 1-8-16,-5 1-17 0,-3 0-34 15,-5 0-45-15,-4 0-97 0,-4 0-142 0,-8 3-305 16,-3-1-835-16</inkml:trace>
  <inkml:trace contextRef="#ctx0" brushRef="#br0" timeOffset="-71114.46">10574 16302 1999 0,'0'0'604'0,"0"0"-587"0,0 0 21 15,0 0 20-15,0 0 3 0,0 0 17 0,0 0-12 16,0 0-3-16,0 0-7 0,0 0-6 15,0 0-6-15,0 0-11 0,140 16-3 0,-101-16-8 16,2-2-9-16,1-1-2 0,5 1-2 0,-5 0-10 16,5 1 6-16,-5 1-3 0,1 0-3 0,-3 0 3 15,-2 0-21-15,-5 0-17 0,-2 0-34 0,-3 2-38 16,-4 1-56-16,-5 1-103 0,0-1-153 16,-8 0-239-16,-4-1-792 0</inkml:trace>
  <inkml:trace contextRef="#ctx0" brushRef="#br0" timeOffset="-70435.46">11870 16061 1831 0,'0'0'16'0,"0"0"39"0,0 0 41 16,0 0 25-16,0 0-6 0,0 0-28 0,0 0-25 16,0 0-11-16,0 0-6 0,0 0-19 0,0 0-8 15,0 0-6-15,0 0 1 0,0 0 3 0,-82 10 1 16,69 3 7-16,-3 3-2 0,4 0 1 0,-2 1-1 16,-1 1-2-16,0 2-3 0,0 2 1 15,2 1-1-15,1 0-3 0,2 1 2 0,-1 0-4 16,5 0-2-16,2-2-5 0,1 1 1 15,3-1-4-15,0-1-5 0,7-2 8 0,3 1-9 16,3-3 4-16,1-2 7 0,2 0-4 0,2-2 3 16,3-2 4-16,0 0-3 0,5-3-7 0,-5-3 8 15,2-1-3-15,-2-2 6 0,-3-2 9 16,4 0 0-16,-2 0 5 0,1-2 0 0,-4-2 5 0,-3-2-2 16,3-1 6-16,-5-1 4 0,1-2-4 15,1 1 2-15,-2-3 0 0,-2 1-5 0,-1-1-8 16,-3-3 4-16,2-3-10 0,0 0-1 0,-4-2 5 15,2-2-12-15,-2-2 1 0,2-1-5 0,-4-1 1 16,-2-1-3-16,0 2 4 0,0 0 3 16,-8 2-7-16,2 3 5 0,-3 1-2 0,-1 3-2 15,-5 1 1-15,3 3 2 0,-2 0-2 0,-2 2-2 16,1 1 4-16,0 4-6 0,2 1-2 0,0 1-2 16,-3 2-1-16,4 1-5 0,-1 1-2 15,-2 4-4-15,4 1-14 0,-1 2-8 0,4 1-21 16,3-1-31-16,-1-1-31 0,3 1-49 15,2 1-85-15,1-1-171 0,0-1-224 0,0-3-807 0</inkml:trace>
  <inkml:trace contextRef="#ctx0" brushRef="#br0" timeOffset="-57396.44">12660 16363 279 0,'0'0'130'0,"0"0"69"0,0 0 63 15,0 0 22-15,0 0-28 0,0 0-59 0,0 0-35 16,0 0-2-16,0 0-17 0,0 0-18 0,0 0-18 16,0 0-18-16,-46 0-11 0,46 0-18 0,0 0 2 15,0 1-11-15,0-1-4 0,3 0 0 16,-2 0-8-16,0 0-2 0,0 0 0 0,0 0-1 16,0 0-3-16,-1 0 6 0,0 0-5 15,1 0-5-15,1 0 0 0,0 0-6 0,0 0-4 16,-2 0 1-16,0 0 2 0,0 0-8 0,0 0 7 15,0 0-3-15,0 0-2 0,0 0-4 0,0 0 0 16,0 0 4-16,0 0-11 0,0 0 12 0,0 0-7 16,0 0-7-16,0 0 7 0,0 0-9 0,0 0 1 15,0 0 1-15,0 0 1 0,0 0-1 16,0 0 5-16,0 0-4 0,0 0-1 0,1 0 6 16,-1 0-8-16,0 0 4 0,0 0-3 0,0 0 3 15,0 0 0-15,0 0-2 0,0 0 5 16,0 0-10-16,1 0 7 0,-1 0-1 0,0 0-1 15,0 0-2-15,0-1-2 0,2 1 9 0,-2 0-11 16,0 0 14-16,0 0-8 0,3 0-5 0,0-1 6 16,-2 0-6-16,2 0 4 0,0 0 0 0,3 0 5 15,2-1-5-15,2 0 2 0,2-1-1 16,5-1-4-16,1 0 5 0,5 0-1 0,1-1 3 0,4 2-3 16,2-2 3-16,1 2-7 0,2-2 0 15,5 0 3-15,3 2-6 0,1-2 6 16,0 2-1-16,1 0 0 0,1 1-1 0,-4-1 1 15,-4 2 2-15,1 1-12 0,-6 0 5 16,-8 0-15-16,-2 0-8 0,-3 2-8 0,-7 2-21 0,-3-1-24 16,-5-1-35-16,-1 0-42 0,-2 1-68 0,-2 0-101 15,-8 1-247-15,3-1-240 0,2 0-177 0</inkml:trace>
  <inkml:trace contextRef="#ctx0" brushRef="#br0" timeOffset="-57051.46">12658 16492 2317 0,'0'0'-24'16,"0"0"55"-16,0 0 43 0,0 0 49 0,0 0-1 0,0 0-25 15,0 0-34-15,0 0-16 0,0 0-19 16,0 0-10-16,0 0 3 0,0 0 8 0,0 0 7 16,-37-5 2-16,62 9 3 0,3-2-11 0,7 2-4 15,0-2-3-15,4 0-9 0,0 1-1 16,1-1 0-16,2 0-5 0,0 1-8 0,0-2 4 16,-2 0-11-16,1 0 4 0,-5-1 1 0,-4 0-16 15,-2 0-5-15,-5 0-23 0,-5 0-17 0,-1 0-23 16,-8 0-25-16,-1-2-25 0,-2-1-35 0,-6 0-22 15,1-1-63-15,-2-1-106 0,-1-2-117 16,0 1 15-16,0 2-308 0</inkml:trace>
  <inkml:trace contextRef="#ctx0" brushRef="#br0" timeOffset="-56652.41">13161 16181 1779 0,'0'0'79'0,"0"0"32"16,0 0 40-16,0 0 25 0,0 0-19 16,0 0-61-16,0 0-48 0,0 0-24 0,0 0-3 15,0 0 6-15,0 0 8 0,0 0 14 16,0 0-1-16,0 0-1 0,47 24-5 0,-20-17-4 0,1 0-10 16,2 1-4-16,1 2 0 0,1-1-6 15,-3 1-2-15,1 0-4 0,0 2-5 0,-1 0-6 16,-3 0 2-16,-2 1 0 0,-3 1-4 0,-1-2 7 15,-8 1-6-15,-1-1 2 0,-3 0 3 16,-6 1-1-16,-2 0 3 0,0-1 2 0,-7 2 10 16,-4 2-8-16,-2 0 10 0,-5 0-5 0,-2 1-7 15,-3 1 8-15,-1-1-8 0,-3 0 3 0,2-1-6 16,0 1 5-16,2 0 0 0,0-2-9 0,2 0 9 16,0 1-11-16,0-3-2 0,3 3 2 15,0-2-1-15,3-1-2 0,1 0 1 0,3 1 6 16,0-3-10-16,3-1 4 0,1-1-11 15,2-3-12-15,0-1-6 0,2 0-18 0,2-2-24 16,0 1-25-16,1-3-32 0,0 0-58 0,0 0-55 16,0-1-95-16,0 0-117 0,0 0-67 0,1 0-22 15,0 0 14-15</inkml:trace>
  <inkml:trace contextRef="#ctx0" brushRef="#br0" timeOffset="-55836.36">13004 16186 303 0,'0'0'23'0,"0"0"25"0,0 0 45 0,0 0 33 16,0 0 18-16,0 0-26 0,0 0-25 16,0 0-15-16,0 0-9 0,0 0 1 0,0 0-14 15,0 0 0-15,0 0-8 0,0 0-13 0,41 2-6 16,-32 4-13-16,2 2-9 0,0 0-7 16,1 2-4-16,1 0-10 0,3 0-13 0,1 0-18 15,0 2-39-15,3-2-58 0,0 1-71 0,0-2-45 0,-4-2-12 16,-6-2-85-16</inkml:trace>
  <inkml:trace contextRef="#ctx0" brushRef="#br0" timeOffset="-53347.17">14133 16499 1538 0,'0'0'90'0,"0"0"9"0,0 0 35 15,0 0 30-15,0 0 11 0,0 0-24 16,0 0-32-16,0 0-16 0,0 0-10 0,0 0-29 16,0 0-14-16,0 0-7 0,0 0-3 0,0 0-10 15,-5 98 3-15,-5-64-3 0,0 4-8 0,1 2 1 16,-1 2-3-16,2-2-8 0,-2 0-3 16,1-1-3-16,1-3-7 0,-2 0 3 15,4-2 6-15,2-4-9 0,3 0 10 0,0-4-6 0,1-2-7 16,0-4 7-16,4 0-3 0,1-3 4 0,-2-4-7 15,1-4 6-15,2-2-13 0,-5-3 1 0,2-3 5 16,-1 0 3-16,-1-1 10 0,0-4 1 16,0-5 15-16,-1-5-20 0,1-7 9 0,0-4-6 15,-1-3-13-15,0-4 10 0,0-4-5 16,0-2 4-16,0-4-2 0,-2-3 5 0,2 1-8 0,0-1-1 16,2 1 6-16,3 2-8 0,0 6 10 15,5 4-4-15,-2 4-1 0,3 5 1 0,1 5-2 16,1 2 3-16,3 5-5 0,-1 4 1 0,1 2-2 15,-3 5-2-15,4 0 0 0,-6 1 3 16,3 5-5-16,0 2-1 0,-2 2 6 0,1 0-8 16,-3 2 8-16,-2 0 1 0,3 0-5 0,-3-1 3 15,0 1-3-15,-3-1 0 0,0-1-6 16,1 0 6-16,-5-1-3 0,3-2 0 0,-3-2 8 0,1-1-3 16,-2-3 3-16,2 1-3 0,-2-2 4 15,1 0 1-15,0 0 6 0,1-5 3 0,1-3-5 16,1-5 0-16,5-3-3 0,1-5-1 0,1 0-4 15,5-2 6-15,-2-4-11 0,3-2 4 0,-2-2 9 16,2-3-10-16,0-4 9 0,0-2-6 0,0-1-5 16,2-3 0-16,0-2 0 0,-3 1 2 15,2 2-2-15,-2 1 3 0,-1 3 0 0,-5 7-1 16,-3 3 5-16,-6 6 2 0,3 4 1 0,-4 5 7 16,0 6 3-16,-5 3-2 0,-1 4-7 15,-1 1-4-15,-5 7-6 0,-1 6 0 0,-2 7 9 16,-3 3 2-16,1 5 0 0,-1 2 4 15,4 3-5-15,0 0 2 0,4 3 3 0,1 1-4 0,2 2 1 16,5 1 2-16,2 1 2 0,0-4-3 16,5 1 2-16,5-5-4 0,5-2-7 0,0 0 3 15,3-6-5-15,0-1 3 0,1-3-2 0,1-2-2 16,0-3-11-16,-3-4-15 0,1 0-14 16,-4-5-30-16,-2-1-43 0,-3-4-82 0,-3-2-104 0,-2-1-209 15,-3-3-100-15,-1 1-582 0</inkml:trace>
  <inkml:trace contextRef="#ctx0" brushRef="#br0" timeOffset="-53171.34">14301 16292 1813 0,'0'0'550'0,"0"0"-546"0,0 0 27 0,0 0 46 15,0 0 17-15,0 0 3 0,142 23-28 16,-91-21-8-16,6 0-16 0,2 1-17 0,1 0-14 15,1 1-17-15,-3 0-28 0,1 2-67 0,-3 1-145 16,0 0-266-16,-17-1-538 0,-12-2 95 0</inkml:trace>
  <inkml:trace contextRef="#ctx0" brushRef="#br0" timeOffset="-52997.77">15209 16645 2380 0,'0'0'172'0,"0"0"-75"16,0 0-2-16,0 0 1 0,0 0-53 0,0 0-25 16,0 0-4-16,0 0-13 0,0 0-14 0,0 0-37 15,0 0-58-15,0 0-124 0,0 0-191 16,116-23-222-16,-105 23-800 0</inkml:trace>
  <inkml:trace contextRef="#ctx0" brushRef="#br0" timeOffset="-51770.44">16066 16652 2619 0,'0'0'56'16,"0"0"15"-16,0 0 6 0,0 0 2 0,0 0-20 15,0 0-31-15,0 0 0 0,0 0-8 0,-85-119-3 16,70 116-10-16,-4 3-11 0,-1 0 3 15,-2 0-7-15,0 6 4 0,-4 2 5 0,3 1-3 16,0 3-1-16,5-1 5 0,0 3-4 0,5-2-5 16,1 2 6-16,0 1-9 0,7 1 1 15,3-3 2-15,2 3-1 0,0-2 2 0,6 0 3 0,5-2 1 16,1-1-4-16,6-3 6 0,-2-5-3 16,4-3 4-16,2 0 7 0,-1-7-1 0,5-5 5 15,-3-5-2-15,2-3 6 0,-5-2-1 16,-2-3 5-16,-1-3 2 0,-5-2-7 0,-1-3 0 15,2-6-4-15,-3-1-3 0,0-7-7 0,1 0 4 16,-1-5-8-16,-1 2-2 0,-2 0 6 0,2 3-4 16,-6 1 1-16,1 6 2 0,-4 4 3 15,0 6-2-15,-1 6 4 0,-5 3-1 0,1 7-4 16,-2 7 2-16,-1 3-4 0,-2 4-3 0,-2 8-2 16,0 7-1-16,-4 7 6 0,1 2-1 0,-2 4 5 15,4 2-4-15,2 4 0 0,1 0 2 16,5 4 0-16,5-1-1 0,0 1 3 0,9 2 1 15,4-4-8-15,6 2 9 0,5-2-10 0,3-3 6 16,4 1 2-16,6-3-2 0,1-1 2 0,1-5-8 16,3-2 3-16,-1-3-7 0,-2-3 9 0,-2-4 5 15,-2-4-4-15,-4-5 5 0,-2-4-3 0,-4 0-2 16,-5-4-1-16,-6-6 6 0,-1-3-2 16,-2-2 2-16,-6-3 6 0,-1-2-5 0,-3-2 2 15,-1 0-4-15,-5-2 3 0,-4 1-7 16,-3 0 7-16,0 3 4 0,-6 2-11 0,0 3 11 15,-1 3-7-15,-1 3-6 0,1 2 2 0,-2 3 0 16,1 1-7-16,2 3 7 0,-1 0 13 16,4 5-13-16,0 2 7 0,1 2-2 0,0 0-10 0,4 3 4 15,4 0 2-15,0 1-2 0,6 0-3 16,0 1 5-16,0-1-6 0,5-2 1 0,4 1 4 16,3 0-4-16,0-1 5 0,0-2-6 0,0-2 4 15,1 0-4-15,2-2-1 0,-3-2 8 0,2 0-7 16,0-2 5-16,-2 0 0 0,1-1 1 15,-1 0-3-15,-1 1 4 0,0-1-6 0,0 0-2 16,1 1 8-16,-2 2-9 0,-1-1 9 0,-1 2-2 16,1 0-2-16,-2 2 0 0,1 0-3 15,3 1 5-15,-3 0-6 0,0 3 7 0,0 0 1 0,3-1-3 16,-4 2 1-16,3-1 0 0,-1 0-3 16,0-2 0-16,-2-1 6 0,-1 2-5 0,3-4 3 15,-1 0 3-15,-1 0-2 0,2-4 2 16,2-1 2-16,0 0 1 0,2 0-7 0,0-5 9 15,1-2-3-15,1-1-2 0,-1-2 7 0,2-2-6 16,-3-1-3-16,4-4 2 0,-2 0-2 0,2-2-2 16,2-5 7-16,1-1-3 0,0-2-3 0,0-5 1 15,-1-1-4-15,0-4-3 0,0-1-2 0,-1 0 5 16,-2 2-5-16,-2 0-1 0,-4 1 4 16,-3 6-5-16,-7 5 0 0,0 3 7 0,0 5 3 15,0 5-1-15,-6 3 6 0,2 4 0 0,-4 4-10 16,-3 0 5-16,1 6-5 0,-3 6 1 15,-4 4 3-15,4 3 0 0,-4 3 1 0,5 3-1 16,1 3 3-16,0 3-1 0,4 1-3 0,5 1 4 16,2 0-1-16,1-1-2 0,7 2 6 0,4-2-2 15,3 0-11-15,1-2 10 16,4-2-9-16,2-2 4 0,2 1 6 0,0-5-1 0,2-2-2 0,2-3-2 16,1-1 5-16,0-5-8 0,0-3 10 15,-3-4 0-15,2-1-7 0,-6-3 6 0,-1-1-3 16,-1-7 1-16,-2-4 1 0,-1-2 3 15,-4-3-5-15,-1-2 1 0,-2-3 6 0,-1-3-8 16,0-1 4-16,-5 2-4 0,0 1 0 0,-4 2-1 16,0 4 5-16,-7 3 0 0,-2 3-5 0,-2 2 10 15,-1 5-8-15,-5 3 4 0,3 1-7 0,-4 8 1 16,-2 3-5-16,2 5 5 0,3 0 10 16,-2 3-7-16,4 0 8 0,3 2-5 0,1 1-7 15,5 1 2-15,0-1-3 0,4 1 4 0,6 0-4 16,4 0 2-16,2-1-4 0,4-1-5 0,1 0 0 15,4-3-10-15,4-2-5 0,1-1-1 0,4-3-22 16,5-3-40-16,-1-2-36 0,-1-3-111 16,-1-2-158-16,-9-2-292 0,-11 0-811 0</inkml:trace>
  <inkml:trace contextRef="#ctx0" brushRef="#br0" timeOffset="-51597.36">16633 16177 2763 0,'0'0'-5'0,"0"0"6"15,0 0 2-15,0 0 21 0,0 0 10 0,161 21-11 16,-108-14-1-16,6 1-8 0,5 1-8 0,1 1-9 16,3 1-10-16,1 2-44 0,-3 0-125 15,1 1-234-15,-16-3-294 0,-18-4-782 0</inkml:trace>
  <inkml:trace contextRef="#ctx0" brushRef="#br0" timeOffset="-51011.97">17523 16762 2575 0,'0'0'37'0,"0"0"13"0,0 0 26 15,0 0 15-15,0 0 0 0,0 0-28 16,0 0-14-16,0 0-11 0,131-31-18 0,-100 19 0 16,0-2-8-16,-3-2-2 0,2 0-4 0,-3-2 2 15,-2-2-5-15,-3-1-3 0,1-3 8 0,-5-1-6 16,1-3 6-16,-2-3-2 0,-3-1-2 0,-3-2-8 16,0 0 6-16,-4 0-5 0,-6 1-2 0,-1 4 11 15,-2 5-13-15,-8 2 7 0,-3 6-1 16,-4 4 0-16,-2 2 0 0,-2 7-1 0,-3 3 1 15,-3 0-7-15,1 9 12 0,-2 5-5 0,-1 2 0 16,0 6 4-16,5 2-4 0,-3 2-2 16,7 4-1-16,1 4 5 0,7 0-6 0,2 2 6 15,7 0 0-15,3-1-3 0,3 3 4 0,12-1-2 16,2 0 3-16,9 0-4 0,-1-2 9 16,5-2-5-16,4-5-11 0,0-2 7 0,0-5-6 15,2-2 4-15,5-3 7 0,-5-3 2 0,2-4-3 16,1-6 3-16,-2-1 3 0,-1-2-9 0,2-5 8 15,-4-4-3-15,-2-5-1 0,0-2 0 16,-6-4 0-16,-1-3-3 0,-2-2-1 0,-3-4 6 16,-4-2-8-16,1-2 5 0,-5 1-1 0,-5 3 1 15,-4 3 4-15,-3 6-2 0,0 4 3 16,-2 3-7-16,-6 4 5 0,-3 3 3 0,-1 5-1 16,-5 1 4-16,3 3 2 0,-4 7-8 0,-1 4 3 0,3 5 9 15,0 1-6-15,0 5 11 0,6 1-2 16,3 4-8-16,0-2-2 0,7-1-5 0,7-2-2 15,4 1-7-15,7-3 5 0,2-1-5 16,5 1 2-16,5-3-1 0,3 1-3 0,5-2-5 0,4-3-12 16,4-2-13-16,-1-3-32 0,3-1-36 15,-4-2-73-15,-2-1-169 0,-8-4-390 16,-14-2-825-16</inkml:trace>
  <inkml:trace contextRef="#ctx0" brushRef="#br0" timeOffset="-50031.02">9670 17559 1286 0,'0'0'183'0,"0"0"-30"0,0 0 44 16,0 0 15-16,0 0-4 0,0 0-51 15,0 0-54-15,0 0-25 0,0 0-22 0,-102-129-14 16,86 111-15-16,-2 0-8 0,-2 3-6 0,0-1-3 16,-2 5 1-16,-3 1 6 0,-1 7-14 0,-4 3-5 15,0 0 6-15,-2 8-9 0,-2 4 7 0,-2 5 5 16,0 5-1-16,-1 3-7 0,0 4 9 0,5 2-4 16,9 0-13-16,1 2 10 0,5-3-11 15,8 1 5-15,6-2 2 0,3-1-1 16,3-4 0-16,9-2-4 0,6-2 7 0,5-3-6 15,5-3 8-15,2-4 1 0,2-2 0 0,3-5 3 16,0-3 9-16,1-4 2 0,-2-8-1 0,-1-3 11 16,-1-3-11-16,-1-3 2 0,-4-1 11 15,0-3-4-15,-6-4 2 0,-4-3 0 0,-1-6-2 16,-2-2-11-16,-5-4 5 0,-1-2-3 0,-1-4-10 16,-5-3 8-16,-2-3-7 0,-1-3 2 0,1 1-4 15,-7-1 1-15,1 6-7 0,-3 7 3 16,0 8 6-16,0 8-5 0,0 8 5 0,1 8 5 0,5 6 2 15,-1 6-4-15,1 2 0 0,1 10-15 16,1 8-3-16,-1 7 6 0,-3 7-3 0,3 6 5 16,2 5 0-16,0 1 5 0,0 3-10 0,7 0 5 15,0 1 2-15,3 1-13 0,5-5 16 0,-2 2-1 16,6-6-6-16,-1-2 2 0,4-4-3 16,4-6-3-16,2-4-5 0,4-3 14 0,4-5-10 15,-1-5 7-15,1-2 6 0,3-6-6 0,-4-3 3 16,3-1 1-16,-5-7 4 0,2-5 0 15,-5-3 1-15,-2-5-4 0,-2-4 0 0,-1-3-3 16,-2-2 7-16,-7-1-4 0,2 1-4 0,-6-1 9 16,-4 1-10-16,-1 3 7 0,-7 1 9 0,-3 7-7 15,-1 3 11-15,-6 4 9 0,0 4-7 0,-4 5-7 16,-3 3 4-16,-4 1-19 0,-2 9 4 0,-6 5 6 16,-1 6-10-16,-2 3 10 0,-3 3-5 15,6 2 3-15,2 1-8 0,4-1 2 0,3 3 5 16,4-3-14-16,6-1 15 0,5-1-9 0,3-3-8 15,4-3 0-15,11-1-3 0,7-3-17 16,6-3-10-16,7-5-11 0,4-2-51 0,7-3-55 16,2-3-139-16,3-1-225 0,-14-1-234 0,-9-2-621 0</inkml:trace>
  <inkml:trace contextRef="#ctx0" brushRef="#br0" timeOffset="-48630.39">11190 17333 2751 0,'0'0'-11'0,"0"0"15"16,0 0 27-16,0 0 29 0,0 0-21 0,0 0-13 16,0 0-19-16,0 0 8 0,-127-84 3 0,109 84-12 15,-2 2 2-15,1 6-2 0,-3 2-2 16,0 2-13-16,-3 5 15 0,5 1-12 0,-1 2 6 15,1 2 12-15,5 0-6 0,-1-1 2 0,7 2-6 16,3 0 4-16,1-1-10 0,4-1 6 16,1 0 2-16,6-4-10 0,3-2 6 0,5-3-2 15,3-5-1-15,4 0-3 0,3-3 7 0,3-2-4 16,-3-2 2-16,3-1 8 0,-3-6-6 16,2-3 2-16,-4-2 2 0,-2-4 0 15,0-1-1-15,-5-4 5 0,3 2-1 0,-5-4-7 0,-2 1 9 16,1 0-10-16,-7 1 6 0,4 3 1 15,-7 4-1-15,3 3 2 0,-4 4-3 0,-1 4 9 16,0 3-10-16,0-1 6 0,0 1-8 0,0 0-4 16,0 4-3-16,0 4 2 0,0 5 8 0,0 4-10 15,0 1 7-15,1 3-6 0,1-1-2 16,1 3 5-16,4 0-5 0,2-2 3 0,1-3-5 16,1-3 9-16,1-2-7 0,-2-3 9 0,3-2 3 15,-3-4-10-15,2-2 8 0,-2-1-6 0,-2-1 6 16,0 0-1-16,1-3 14 0,0-4-3 0,0-4 1 15,1-3 8-15,0-4-12 0,2-1 0 0,-1-2-5 16,3-1 1-16,2 3-9 0,-2-1 14 0,2 4-3 16,-3 3-9-16,2 1 8 15,-4 5-12-15,1 1 4 0,-1 4-4 0,0 2 6 16,-2 0-9-16,0 3 1 0,-2 4 11 0,0 4-10 0,1 1 12 16,-1 2-8-16,-3 2-3 0,2 2 2 15,-2 0 0-15,-2 0 4 0,2 1-4 0,-3-3 5 16,0-1-9-16,0-4-3 0,-1 1 8 0,1-4-6 15,-1-2 6-15,0-2 0 0,0-2 8 16,1-2-6-16,-1 0 17 0,4 0 0 0,-2-6-11 16,1-2 11-16,4-6-13 0,-2-4 10 0,3-1-10 15,2-3 8-15,0 0-13 0,2 0-7 0,-1 0 16 16,5 3-14-16,-4 1 15 0,1 2-8 16,2 2 2-16,-3 3-5 0,0 3 2 0,0 2 4 15,3 3-14-15,-4 1 11 0,-2 2-6 0,3 0 2 16,-3 3 5-16,-1 5 1 0,2 3-12 15,-4 4 3-15,3 3 6 0,1 2-4 0,0 2 11 0,0 2-6 16,0-2-6-16,2 0-7 0,-1-1 8 0,4 0 3 16,-2-4-9-16,3-2 17 0,-1-1-22 15,4-3 8-15,0 1 9 0,0-4-9 0,-3-3 11 16,3-4-9-16,0-1 8 0,-1-6-7 0,-1-5 10 16,-1 0 3-16,-3-3-8 0,2-2 7 0,-3-4-7 15,-3-2 3-15,-3-3-4 0,0-4 5 16,2 0-5-16,-5-4-2 0,3-2 9 15,-3-2-6-15,-1-6 7 0,3-2-5 0,-5-3 3 16,1 0-10-16,-1 3 2 0,0 3 5 0,-7 7-13 16,2 5 15-16,-3 6-10 0,-2 5 4 0,1 8 1 15,0 3 0-15,1 5-1 0,1 3-5 0,-1 6 4 16,-1 6-7-16,-1 7 7 0,1 7-2 0,-1 1-1 16,2 4 0-16,4 4 4 0,1 1 2 15,3 4-4-15,0-2 7 0,1 2-12 0,5-2 2 16,6-2 3-16,3-2-3 0,4-3-2 0,3 0 0 15,-1-2 7-15,2-2-11 0,5-2 18 16,-1-4-5-16,-1-6-6 0,3-3 7 0,-1-4-12 0,-4-3 9 16,4-4-5-16,-6-1 9 0,-1-2-6 15,-2-6-2-15,1-5 13 0,-3-3-11 0,-2-4 12 16,0-3-6-16,-2-1 1 0,-3 0 1 0,-1-2 5 16,0 2 1-16,-5 2-11 0,1 3 7 0,-3 2-10 15,-1 3 8-15,-1 4-5 0,1 4 8 16,-1 1-7-16,0 3-3 0,0 2 10 0,0 0-11 15,0 6 7-15,0 5-4 0,0 3-2 16,-2 1-1-16,1 2 0 0,-2 1 3 0,3 1-5 0,0 2 10 16,0-2-11-16,0 1 1 0,5-1 5 15,2 0-5-15,2-2 3 0,3 1-5 0,1-5 8 16,4 1-12-16,2-2 14 0,3-2-6 0,2-2-5 16,3-4 7-16,-2 1-2 0,4-5 2 15,-2 0-2-15,-2 0 2 0,3-4-4 0,1 0 12 16,-5-3-4-16,2-1 1 0,-5-3-3 0,-4-3 0 15,0-2 5-15,-6-1-4 0,-2-2 9 0,2-1-13 16,-5-1-1-16,-4 0 9 0,-1-1-4 16,-1 1 2-16,0 0 2 0,-2 4-6 0,-5 2-4 15,3 4 11-15,-4 3 3 0,2 4-4 0,-1 2 2 16,0 2-11-16,-3 1 7 0,1 6-8 0,-1 5 5 16,0 1 1-16,0 6-16 0,0 0 19 15,3 5-15-15,0-1 5 0,0 4 8 0,3-1-6 16,1 1 6-16,3-1-10 0,0-1 6 15,4-1-10-15,5-1 9 0,5-1-2 0,5-3-2 16,3-3 2-16,8-1-4 0,2-3-6 0,4-4-9 16,0-1-3-16,3-3-21 0,-2-3-5 0,-3-1-20 15,2 0-57-15,-5-5-94 0,-3-4-193 0,-8 2-345 16,-8 1-745-16</inkml:trace>
  <inkml:trace contextRef="#ctx0" brushRef="#br0" timeOffset="-48414.66">12004 17208 1769 0,'0'0'833'15,"0"0"-878"-15,0 0 18 0,0 0 51 16,161-10 4-16,-109 6-4 0,6 3-9 0,0 0-10 15,0-1-1-15,6 2-21 0,-3 0-25 16,1 0-58-16,-4 0-103 0,-2 4-95 0,-1 3-156 16,-18-1-81-16,-10-2-446 0</inkml:trace>
  <inkml:trace contextRef="#ctx0" brushRef="#br0" timeOffset="-47117.86">13247 17697 1407 0,'0'0'403'0,"0"0"-331"0,0 0 40 0,0 0 48 16,0 0-13-16,0 0-41 0,0 0-27 0,0 0-23 16,0 0-8-16,69-122-2 0,-58 101-7 0,2-3-9 15,-1 1 5-15,0 0-8 0,2 4-9 0,-1 2 3 16,0 4-7-16,-3 4 4 0,1 3-8 15,-1 6 8-15,-1 0-7 0,-1 3-7 0,-1 7 15 16,0 4-15-16,2 1 6 0,-2 7 1 16,-1 0-8-16,2 1 1 0,-1 3-1 0,-1-2-2 15,3-1-9-15,0-1 8 0,1 1-10 0,-1-5 8 16,0-2 4-16,1-3-3 0,-2-3 6 0,-1-2-11 16,1-2 16-16,-1-4-5 0,-4-2 19 0,2 0 17 15,-2-3-3-15,1-6 1 0,1-4-4 0,1-2-11 16,0-2-18-16,1-3 13 0,-1-1-20 15,2 1 5-15,3-2 12 0,1-1-12 0,2 0 4 16,-1 0-9-16,2 1 2 0,-1 2-4 0,-2 4 7 16,3 5 6-16,0 3-12 0,-3 2 7 15,3 2-10-15,-2 3-1 0,-2 1 3 0,-2 4-3 16,2 5 0-16,-3 2-3 0,-2 1 7 0,-1 4-5 16,1 1 6-16,-2 2 1 0,-1-1-6 0,3 0 2 15,-2-3 3-15,3 0-6 0,3-1 2 0,0-2 8 16,2 0-15-16,2-4 11 0,3 2-5 15,3-1 3-15,0-2 2 0,0-4-2 0,2 0 10 16,2-3-10-16,0 0 11 0,-1-5-3 16,4-3-10-16,-3-3 5 0,3 1 0 0,-1 1 5 0,-2-1-2 15,2-1 7-15,-4 0-6 0,3-4-1 16,-3 0 5-16,-2 0-3 0,-1-3-2 0,-3 3 0 16,1-4 5-16,-5 2-6 0,-1 0 10 0,-5 2 0 15,-3 0-7-15,-3 1 11 0,-6 2-10 0,-7 3 6 16,-2 4-5-16,-5 1 4 0,-2 3-5 15,-3 1-5-15,1 1 9 0,-1 6-13 16,2 1 7-16,1 3 0 0,2 3-4 0,1 1 0 0,4 3 8 16,1-1-3-16,3 2-8 0,5 1 5 0,2 0-15 15,5 1 6-15,-1-1 2 0,5-1 4 16,4 0-3-16,4-3-4 0,1-2 11 0,3-3-15 16,1-1 16-16,2-5-4 0,2-1-6 0,-2-3 6 15,1-1-3-15,2 0 5 0,-5-6-3 16,2-3 6-16,-3-2-10 0,-1-1 5 0,-4-2 4 15,1-1 0-15,-3-1 8 0,-3-3-9 0,0-2 5 16,-4 0-7-16,1 0 5 0,-1 4 4 0,-1 2-11 16,-1 1 6-16,0 4 0 0,-1 2 0 15,0 1-5-15,2 3 9 0,-2 3-16 0,0 1-2 16,0 0 10-16,0 5-10 0,0 2 13 0,0 5-1 16,0-1 1-16,0 3-8 0,1 3-6 0,-1 0 9 15,0 3-10-15,0-1 13 0,2-2 1 0,1 0-7 16,3-2 4-16,2 0-1 0,-2-1-6 0,4 0-4 15,-1 0 11-15,3-2-10 0,0-3 16 16,2-1-4-16,1 0-4 0,1-4 2 0,-1 0 3 16,1-2 1-16,-2-2-15 0,1 0 18 0,-4-4-19 15,0-3 12-15,2-1 11 0,-3 0-8 0,-1-4 7 16,2-2-14-16,-4-1 11 0,2 0-13 16,1-3 14-16,-4 1 4 0,3-1-10 0,0-4 12 15,-1 1-14-15,0 0 4 0,-1 0-2 16,1 5-1-16,0 3-2 0,-3 2-1 0,1 4 8 15,-2 3-7-15,-1 1 7 0,0 3-10 0,-2 0 3 16,-1 1-7-16,1 5 10 0,1 2 8 0,-2 2-15 16,0 1 18-16,0 3-19 0,0 3-1 15,0 0 2-15,1 2 1 0,2-1-2 0,2 0 1 16,2 0 12-16,2-2-13 0,3 0 11 0,1 0-5 16,4 0-7-16,0-2 4 0,3-2-1 0,3-1 3 15,0-3-7-15,3 1 9 0,0-2-9 16,3-2 6-16,-1-2 4 0,0-1-2 0,1-2 0 15,-1 0-5-15,-1-4 12 0,-4-2-13 0,-1-2 15 16,-2-1-4-16,-2-5-8 0,-2-1 6 0,-4-2-5 16,1-4 5-16,-3 2-2 0,-2-2 11 0,0-1-10 15,-2-1 0-15,-2-1 7 0,-3 0-12 0,-1 2 8 16,0 4 4-16,-5 3-3 0,-6 3-1 16,2 4 4-16,0 2-11 0,-2 3 3 0,0 3 6 15,1 1-8-15,-2 7 6 0,0 2-9 0,-1 3 4 16,0 2-6-16,3 2 8 0,0 3 5 0,2 0-14 15,3 1 10-15,1 0-7 0,2-3-6 16,2 0 6-16,0-2-5 0,7 0-15 0,2-3-6 16,3 5-7-16,3-3-15 0,5-2-7 0,5-1-27 15,3-3-33-15,3-3-42 0,4-1-93 16,3-2-29-16,0-2-99 0,-1-1-199 0,-8 0 46 16,-10 0-172-16</inkml:trace>
  <inkml:trace contextRef="#ctx0" brushRef="#br0" timeOffset="-46145.43">16062 17288 1837 0,'0'0'141'0,"0"0"6"0,0 0 23 16,0 0-13-16,0 0-58 0,0 0-13 15,0 0-20-15,0 0-9 0,0 0-11 0,-80 123-10 16,74-101-5-16,2 0-3 0,3 4-7 0,1-2-15 15,1-1 6-15,6-1-15 0,6-4 3 16,2 1 4-16,4-1-4 0,1-1 9 0,2-3-13 16,1-2 10-16,5-2-10 0,-2-4 5 0,0-1 8 15,2-3-9-15,-2-2 7 0,1 0 2 0,0 0 2 16,-3-4-7-16,0-2 13 0,0-4-17 16,-2-1 5-16,-1-2 19 0,-2-2-13 0,-4-2 9 15,-1-1-8-15,-3 0-3 0,-2-3-3 0,-2-1 7 16,-2-2 5-16,0-1-8 0,-1-1 5 15,-3 4-5-15,-1 2-5 0,-5 4 3 0,-1 3-1 16,-4 5-3-16,-1 2 1 0,-6 5 5 0,1 1-6 16,0 0 2-16,-3 6-6 0,2 2 0 0,1 3-4 15,-1 1 4-15,4 4 12 0,3 0-16 16,1 2 14-16,2 0-9 0,4 1-12 0,3-1 6 0,0 1-1 16,6-2-7-16,0-2 8 0,4-4 10 0,1-1-13 15,2-2 12-15,1-1-4 0,-1-2-8 16,3-3 7-16,-1-2-1 0,1 0 2 0,-2 0-2 15,1-5 7-15,-2-4-6 0,1 0-1 16,-2-1 9-16,1-1-8 0,-3-3 5 0,-1-2-3 16,-1 2 6-16,-1-2-6 0,0 1 6 0,-4 2 2 15,1 2-15-15,0 3 12 0,-3 2-6 0,-1 1 4 16,0 5-4-16,0 0 2 0,0 0-12 16,0 6-1-16,0 2 13 0,-3 3-4 0,-1 3 6 15,1 1-2-15,2 0-2 0,1 0-8 0,0-1 10 16,0-1-6-16,0-1-1 0,4 1 5 0,2-1-4 15,0 1 7-15,3 0-6 0,-1 0 4 0,5-3-3 16,0-2-4-16,1 0 10 0,2-2-9 16,0-4 5-16,2 0 3 0,1-2-3 0,-1 0 0 15,-1-1 4-15,0-5 3 0,-2-1-12 0,-1-3 15 16,1 0-13-16,0-5 3 0,-3 2 10 16,0-1-6-16,2 0 1 0,-2-4-1 0,-1 0 2 15,1-3-5-15,-2 0 8 0,2 4-3 0,-3-1-7 16,0 5 3-16,-4 1 1 0,0 4 3 0,-4 3-7 15,1 1 8-15,0 3-14 0,-2 1 0 16,0 0 6-16,0 6-5 0,0 1 6 0,0 2-1 0,0 3 5 16,0-1-8-16,0 4 7 0,0 2 1 15,0 1-11-15,0-2 10 0,3 1-8 0,2-2 2 16,2-1 0-16,3 2 5 0,1 0-8 0,0-1-2 16,6-1 15-16,-2 0-17 0,3-3 19 15,2-2-8-15,0-3-13 0,1-1 9 0,-2-3 4 16,5-1 4-16,1-1-7 0,-1 0 9 0,1-2-16 15,-2-4 7-15,-1-1 12 0,-1-1-6 0,-2-1 4 16,1-3-10-16,-4-1 10 0,1-3-8 16,0 0 9-16,-4-1 4 0,4-2-12 0,-4-1 9 15,-2-3-8-15,0 2 2 0,-3 3-4 16,-3 1 9-16,-5 3-6 0,0 3 4 0,-3 2 14 0,-6 4-9 16,-3 2 6-16,0 3-8 0,-6 0-5 0,1 2-6 15,-3 5 10-15,-2 5 3 0,3 3-13 0,-1 1 10 16,4 2-11-16,-2 2-2 15,6-2 2-15,1 1 0 0,3-1-10 0,6 0 4 16,2 0 10-16,2 1-16 0,9-1 6 0,7 0-23 16,4-2-27-16,8-2-30 0,5 0-64 0,3-2-105 15,9-1-229-15,-13-2-314 0,-8-3-657 0</inkml:trace>
  <inkml:trace contextRef="#ctx0" brushRef="#br0" timeOffset="-45330.36">18001 17512 2656 0,'0'0'5'0,"0"0"-7"16,0 0 27-16,0 0 18 0,0 0-3 0,0 0-11 15,0 0 2-15,120-64-8 0,-90 59-21 0,0 0 6 16,-1 4-13-16,-1 1 7 0,-4 3 5 15,-2 4 1-15,0 1 0 0,-3 3-7 16,0-1 3-16,-1 4-7 0,-6 0 8 0,-1 1-5 0,0 1 1 16,-2 0-2-16,-3 1 1 0,-2 2 6 15,-4-1-7-15,1-2 11 0,0 1-10 0,-1-3 0 16,0-2 7-16,0 0-4 0,0-6 7 0,0 0-3 16,0-4 15-16,-1-1 0 0,1-1 14 0,0 0 0 15,0-5-15-15,0-4 2 0,0-2-12 16,0-1 4-16,4-4-6 0,0 0 1 15,0-2-7-15,2-2-6 0,-2 2 11 0,3-1-8 16,3-1 7-16,-1 1-1 0,1-1 0 0,3 0-7 0,-1 1 8 16,3 4-3-16,-2 1-11 0,-2 3 12 0,0 4-13 15,-2 3 7-15,-1 3-4 0,-1 1 1 16,-3 1-2-16,-2 7-7 0,2 1 14 16,-2 5-8-16,-1 1 10 0,-1 1 5 0,0 3-13 15,0-2 5-15,0 2 2 0,0 0-6 0,0 1-2 16,1-4 9-16,1 1-17 0,5-5 9 0,1 0 9 15,-3-3-6-15,3-3 5 0,-1-2 0 16,-1-1 4-16,3-2-7 0,-1-1 13 0,0 0 5 16,1-5-13-16,-1-4 10 0,2-1-10 0,2-2-8 0,0 1 5 15,-2-1 8-15,1 0-10 0,1 3 7 16,-1-3 4-16,1 0-10 0,-1-1 6 0,3 1 0 16,-1-2-5-16,-2 3-4 0,-1-2 7 0,1 2-8 15,-2 3 0-15,-3 2 8 0,-2 4-11 16,-3 0 8-16,1 2-8 0,-2 0 1 15,0 5-6-15,0 3 6 0,-4 2 11 0,-2 3-15 0,1 0 18 16,-2 2-9-16,3 0-5 0,-3 2 1 0,4 0-1 16,2-1-5-16,1 1 4 0,0 0 12 0,1-3-11 15,5-2 3-15,2-3 2 0,1-1-6 16,0-2 6-16,3-1 2 0,-1-3 2 0,1-2-5 16,2 0 7-16,-3-5-5 0,1-3-1 0,-2-1 3 15,-2-2-1-15,2 0 5 0,-4-3-5 16,2-2 11-16,0 1-13 0,1-1 5 0,-3 1-2 15,2-1-7-15,1-1 4 0,0 1 6 0,-1 0 4 16,-4 2-8-16,3 4 11 0,-4 2-15 0,-2 3 3 16,0 3 6-16,-1 2-11 0,4 0 8 0,-4 1-1 15,0 6 7-15,0 3-2 0,0 2 3 16,0 5-2-16,0-2-11 0,0-1 5 16,0 1-6-16,0 2 0 0,4 0-9 0,4 0-4 15,1 2-25-15,4-2-26 0,0 0-26 0,10 0-62 0,1 1-91 16,5-1-148-16,-8-3-295 0,-6-6-566 0</inkml:trace>
  <inkml:trace contextRef="#ctx0" brushRef="#br0" timeOffset="-44114.15">19662 17562 1619 0,'0'0'434'0,"0"0"-220"15,0 0-7-15,0 0-37 0,29-140-54 0,-15 115-23 16,4 3-21-16,0 6 0 0,4 3-14 0,1 4-24 15,0 2 7-15,2 5-17 0,1 2-3 16,2 0-4-16,0 6-4 0,-4 4-6 0,1 4-9 16,-4 2 7-16,-1 2-10 0,-7 2 9 0,0 1-3 15,-3-1 0-15,-2 0-5 0,-3-2-1 16,-2-1 1-16,-3 1-11 0,0-4 8 0,0-2-5 16,-1-2 3-16,-6-2-2 0,1 1 6 0,0-5-8 15,-1 0 3-15,-3-3 12 0,5 0-11 16,-2-1 15-16,0-3-3 0,3-4-3 0,0-3 2 0,0 2 1 15,4-3 3-15,0 1-11 0,0-2 13 16,4 0-13-16,2 0 5 0,3-2 7 0,1-1-6 16,2-2 2-16,3 0-10 0,0-1 10 0,2 2-12 15,3 1 10-15,1 2 4 0,-2 0-13 16,-1 0 6-16,-2 2-3 0,-4 3 1 0,-2 4 5 16,-2 2-3-16,-4 2-14 0,0 0-2 0,-4 0 1 15,0 2 1-15,-6 6 13 0,1 2 0 0,-4 2-1 16,0 2 0-16,-1 0 2 0,2 0 4 15,1 1-7-15,3-1 8 0,2 3-8 0,2-3 2 16,0 0-2-16,3-1 3 0,4-3-4 0,-1-1-1 16,1-2 19-16,5-2-13 0,-2-3 13 15,5-2-2-15,-2 0-8 0,0 0 8 0,2-3-1 16,-2-3 6-16,-1-1-9 0,2-3 8 0,-2-2-11 16,0-2-2-16,-1 0 7 0,1 2-8 0,0-3 5 15,0 1-1-15,1-1 1 0,-3 2-6 0,1 0 5 16,-2 0-2-16,-3 3-6 0,0 1 6 0,-5 4-4 15,0 2 5-15,-1 2-7 0,0 1 2 0,0 0-10 16,-4 4-5-16,-3 4 13 0,2 3-5 16,-3 1 7-16,-1 3 2 0,1-1 4 15,4 1-8-15,0 1 11 0,2 1-3 0,2 0-10 0,0 0 9 16,3-2-13-16,3-3 8 0,1-2-3 16,0-2 7-16,1-2-1 0,1-1-4 0,1-3 9 15,0 1-6-15,0-3 7 0,-1 0-1 0,1-3 3 16,-2-1-2-16,-1-2 5 0,0-2 2 15,3 0-14-15,-3-2 10 0,2 0-14 0,-2-1 5 16,1 0 5-16,2-2-3 0,-1 1 2 0,2 1-9 16,-3 0 8-16,0 4-11 0,-4 1 10 0,3 4-1 15,-3 1-8-15,-3 1 2 0,3 0-2 16,-2 0 2-16,-2 5-5 0,1 0 8 0,-1 3-8 16,0 3 1-16,0 1 8 0,0 1-3 0,0 0 3 15,0-2-4-15,0 1 5 0,0-1-5 16,0-1 9-16,5 1-3 0,1-1-7 0,2 0 6 15,2 0-5-15,-1-2 8 0,0-4-7 0,5 0 10 16,-3-2-13-16,0-2 2 0,2 0 13 0,-1 0-11 0,0-4 17 16,-1-3-8-16,-1-2 0 0,0-3-2 15,-1 1-1-15,1-1 5 0,-2 0-11 0,-1-2 8 16,2-1-6-16,-2-2 0 0,2 2 6 0,-4 0-3 16,2-2-6-16,-1 6-4 0,1 1 9 15,0 3-9-15,-3 1 18 0,1 4-9 16,-2-1-2-16,-2 2-3 0,-1 1-5 0,0 0 8 0,0 3-11 15,0 1 13-15,0 3-8 0,-1 1 2 16,-1 1 7-16,-1 3-4 0,2 0 1 0,-1 2-6 16,2 0 8-16,0-1-9 0,2-1 15 0,3 0-2 15,0-2-10-15,2-2 5 0,3 1-6 0,0-2 5 16,1 1-7-16,3 1 14 0,2-1-16 16,3-1 3-16,1-1 17 0,2 0-13 0,-2-3 13 15,0 0-8-15,-1-3 4 0,0-3-6 0,-6-5 8 16,6-3 9-16,-7-2-15 0,1-1 12 0,-2-3-11 15,-1-2 0-15,1-3 0 0,-1-4 1 16,2-5-2-16,-1-3-3 0,-2-1 7 0,-1-1-10 0,2-2 4 16,-3-3-5-16,3-3-6 15,0 0-2-15,0-2 5 0,1 0-3 0,0 2-2 0,-2 5 11 16,-1 4-15-16,-3 5 12 0,-1 8 7 0,-3 6-2 16,-1 7 7-16,0 6-10 0,-5 3 4 15,-2 5-9-15,-2 8 9 0,-1 5 3 16,-2 5-5-16,-1 4 8 0,3 3-6 0,1 3 6 0,4 1-6 15,3 1 0-15,2 1-6 0,0-1-5 16,3 0 8-16,7 3-7 0,3-1 6 0,2-2-3 16,5 1 0-16,0 0-6 0,1 1 3 0,2-4-12 15,3-2-22-15,2-4-5 0,0-3-39 0,2-1-28 16,1-3-40-16,-1-1-80 0,-3-4-139 16,-7-5-270-16,-7-4-696 0</inkml:trace>
  <inkml:trace contextRef="#ctx0" brushRef="#br0" timeOffset="-43936.82">21002 17070 1503 0,'0'0'794'0,"0"0"-769"0,0 0 5 16,0 0 15-16,132 41-3 0,-90-29-3 0,2 2-7 15,6 2 1-15,3 1-18 0,-2 0-14 16,6 3-9-16,-2-2-38 0,0-2-74 0,-4-1-113 15,-1-1-174-15,-14-6-182 0,-14-2-485 0</inkml:trace>
  <inkml:trace contextRef="#ctx0" brushRef="#br0" timeOffset="-43273.73">22050 17186 1114 0,'0'0'772'0,"0"0"-669"0,0 0 30 15,0 0 29-15,0 0-14 0,11 138-26 0,-10-104-20 16,1 1-19-16,2 7-26 0,0 4-26 0,3-1-3 16,-1 3-20-16,4-1-9 0,0 1 3 15,-2-2-9-15,4-2 1 0,-5-5-3 0,-2-6 5 16,0-9 3-16,-3-6 15 0,1 1 9 0,2-3-8 16,-4-1-4-16,0-1-18 0,1-4 21 15,-2-3-12-15,0-2 26 0,-2-5-17 0,-5-6-11 16,0-10 21-16,-2-9-32 0,-1-4 18 15,1-3-16-15,4 1 5 0,3 1 2 0,2-3 11 16,0 1 5-16,0-1-13 0,6 0 6 0,3 0-8 16,2-2-6-16,2 1-5 0,4-1 3 0,-1 2-9 15,4 0 6-15,-2 3 12 0,-1 3-8 0,-1 5 14 16,-2 5-8-16,0 3-1 0,-3 2 1 0,-3 5 0 16,-1 1 4-16,-1 4-17 0,-5 0 6 15,0 2-16-15,-1 0-8 0,0 2 8 0,-2 3-1 16,-4 1-1-16,-1 2 7 0,-1 0 10 0,-1-1-8 15,-2 0 16-15,2-1 0 0,0 0-10 0,2-2 11 16,-1 1-2-16,2-2 2 0,2 1 1 16,2-1 2-16,1 0-4 0,1 0-5 0,0 0 9 15,0 1-8-15,3-2 10 0,2 1 3 0,4 1 1 16,2-1 2-16,4 1 1 0,4 0 0 0,0-1-11 16,3 0 2-16,2 0-5 0,1 0 6 0,2-1 4 15,-2 0 9-15,2-1-5 0,3-1-6 16,0 0 14-16,-1-1-13 0,-1-4 13 0,1 0 0 15,-4-2-6-15,-2-2-1 0,0-3 0 16,-6 1 0-16,-2-4-7 0,-2-2 8 0,-8 0-9 16,-2 1 1-16,-3-1 0 0,-3 2-1 0,-7 0 1 15,-4 2-9-15,0 1 9 0,-4 4-10 0,-1 1 4 16,-2 6 6-16,0 1-5 0,1 0 8 0,-3 6 1 16,1 2 6-16,1 3-6 0,3 3 8 0,1 2-8 15,6 3 0-15,-1 2 8 0,4 1-14 16,4 3 3-16,4 1 0 0,0 1-2 0,6-2-3 15,8 1 1-15,3-1-4 0,6 0-5 0,2-3 2 16,3-2-3-16,1-2-8 0,2-6-19 0,0-1-22 16,2-5-54-16,-1-2-75 0,-1-3-136 0,-6-1-356 15,-11 0-779-15</inkml:trace>
  <inkml:trace contextRef="#ctx0" brushRef="#br0" timeOffset="-42351.67">22661 16868 1811 0,'0'0'2'0,"0"0"27"0,0 0 2 0,0 0 29 15,0 0-7-15,0 0-17 0,0 0-13 0,128 37-1 16,-100-27-12-16,1-1 1 0,1 1-2 0,0-1-5 15,-1-2 1-15,-1 0 1 0,-2-1 5 16,0-3-4-16,-5-1 3 0,-2-2-7 16,-4 0 0-16,0-2 10 0,-4-2 1 0,-1-1 9 15,-4-1-1-15,0 0-3 0,-2-1-3 0,0 2-1 16,-1-1 0-16,-3 2-7 0,0-1 5 0,0 3-8 16,0-1-1-16,0 3-8 0,-3 0-10 0,0 0-2 15,1 3-5-15,-2 3 14 0,0 4 5 16,2 1 12-16,2 5 14 0,0 4 8 0,0 0 9 15,0 6 0-15,2 0-2 0,5 2-13 0,0 3 3 16,2 3-10-16,0 2 7 0,-1 3 5 0,2 0-2 16,1 1 0-16,-1 2-9 0,3 0 3 0,-2 0-10 15,0 0 3-15,3 0-2 0,-3-2-4 16,0-2 2-16,2-3-3 0,-2 1 1 0,0-5-8 16,-3-3 3-16,-2-3-5 0,-2-3 2 0,0-4 9 15,-4-1-8-15,0-5 7 0,-3-4-11 0,-4-4 7 16,-5-4-8-16,-1 0 5 0,-2-2 6 15,-3-5-12-15,1-3 10 0,-2-1-6 0,-2-1 0 16,3-1-4-16,0 0 0 0,-2-3-9 0,4 3 3 16,1-1 9-16,1 2-4 0,7 3 10 15,-1 1-4-15,7 2-4 0,1 0-6 0,0 0 3 16,2 1-1-16,6-2-3 0,3 0 10 0,3 2-8 16,1-4 6-16,3 1 0 0,1 1 2 0,4-3 4 15,0 0-9-15,3-4 10 0,-1-2-8 0,4-3 6 16,-2-5 4-16,2-1-8 0,1-4 3 0,-2-3-5 15,2-1 0-15,0-1-3 0,0 1 8 16,-1 2-4-16,-6-2 3 0,-2 1 4 0,-2 3-2 16,0-2-1-16,-8 3 0 0,-5 0 7 0,-2 1-9 15,-1 0 16-15,-3 2-1 0,0 1-4 16,-5-1 7-16,-3 6-7 0,-1 0 1 0,-2 5 0 16,2 5 4-16,1 3-8 0,-1 3 0 0,3 3-5 15,-2 0-7-15,1 6 3 0,-2 4 0 0,2 4 3 16,-2 3 1-16,0 5 6 0,0 1-1 15,2 4 0-15,0 0 4 0,-1 5-4 0,1 1 6 16,3 2-10-16,2 3-3 0,2 2-3 0,0 3-6 16,1 1 16-16,4 2-8 0,2-1 3 15,3 1-1-15,-1-5-10 0,4-1-5 0,3-6 0 16,-2-2-12-16,4-3-17 0,2-3-12 0,-3-1-50 16,3-5-57-16,0-4-107 0,-3-2-220 0,0-7-210 15,-7-3-454-15</inkml:trace>
  <inkml:trace contextRef="#ctx0" brushRef="#br0" timeOffset="-41014.66">24324 16934 918 0,'0'0'479'0,"0"0"-229"16,0 0 17-16,0 0-40 0,0 0-58 0,0 0-51 16,0 0-42-16,0 0-31 0,0 0-1 15,0 0-14-15,0 0 10 0,0 0-1 0,0 0-3 16,-34 35-11-16,29-17-11 0,-1 1 1 0,4 1-15 15,-4 0 0-15,4 0-9 0,0-1-3 0,-2 0-6 16,0-3-1-16,2 1-7 0,-4-1-31 0,4-2-23 16,-3 2-41-16,-1-4-53 0,5 1-57 15,-2-2-79-15,-2 0-110 0,4-3-57 0,-1-1 39 16,0-4 38-16</inkml:trace>
  <inkml:trace contextRef="#ctx0" brushRef="#br0" timeOffset="-40783.49">24060 16972 1956 0,'0'0'102'0,"0"0"26"16,0 0 11-16,0 0-21 0,118 37-28 0,-87-29-25 15,-2 0-10-15,2 1-14 0,0 0-14 16,1-3-9-16,-1 2-3 0,-2-2-2 0,1-3-14 15,0 1 1-15,-1-2-15 0,-5 0-24 0,3-2-37 16,-5 2-56-16,0-2-89 0,0 0-121 0,-3 0-153 16,-3 1-61-16,-7-1-334 15</inkml:trace>
  <inkml:trace contextRef="#ctx0" brushRef="#br0" timeOffset="-40513.43">24686 17558 1929 0,'0'0'65'0,"0"0"39"15,0 0 13-15,0 0 0 0,49 132-21 0,-45-109-29 16,-2 0-5-16,-2-1-14 0,0-1-21 15,-7-4-3-15,-3-1-11 0,-3-4-4 0,-4-3-8 16,-2-2-7-16,-4-2-18 0,-4-2-11 16,-4-2-18-16,1-1-31 0,-1 0-19 0,-4 0-46 0,3 0-57 15,-1 0-68-15,6 3-120 0,9 1-133 16,8-2-297-16</inkml:trace>
  <inkml:trace contextRef="#ctx0" brushRef="#br0" timeOffset="-37421.71">24419 17820 357 0,'0'0'272'15,"0"0"23"-15,0 0-7 0,0 0-32 0,0 0-56 16,0 0-37-16,0 0-32 0,0 0-28 0,0 0-15 16,0 0-23-16,0 0-5 0,0 0-11 0,0 0-7 15,123-108-13-15,-103 101 3 0,1-1-12 16,1 1-5-16,2 0 6 0,0 1-18 0,0-2 1 16,-1 2-4-16,1 0 0 0,-2 1-1 0,-1 4 6 15,-3 1 4-15,-5 0-6 0,-2 3 12 16,-1 2-7-16,-2 2-3 0,-2 1 3 0,-1 2-5 15,-4 1 3-15,-1 0-3 0,0 2 4 0,-1 2-6 16,-8-1 2-16,-1 2 0 0,-1 0-8 16,-2-1 1-16,-3 0-1 0,4 0-1 0,-2-1-3 0,2-2 17 15,-1 2-12-15,3-3-1 0,2-2 3 16,1-1-8-16,1-3 10 0,5-2 4 0,-1 0 20 16,1-1-25-16,-1-2 20 0,2 0-8 0,2 0-28 15,2-6 27-15,5-2-27 0,1-4 18 0,0-1 2 16,3-2 4-16,-1 0 9 0,1-3-16 0,-1-3 11 15,0 2-7-15,0-3 0 0,2 2 5 16,-1 1 1-16,2-2-4 0,1 0-3 16,4 0 6-16,0-1-11 0,-1 1 10 0,2 0-1 15,-4 3-2-15,-2 1 2 0,-5 4 0 0,0 4-2 16,-5 3-5-16,-1 5 6 0,-3 1-10 0,-1 0 2 16,0 4 15-16,0 6 0 0,-3 3 4 0,-3 1 0 15,0 4-8-15,0-1-7 0,-1-1 1 0,3-1-9 16,-2 0-4-16,4 1-9 0,1 0-17 15,1 0-17-15,0-1-28 0,1-1-42 0,6 0-88 16,-3-3-128-16,5 0-245 0,0-4-277 0,-6-4 428 0</inkml:trace>
  <inkml:trace contextRef="#ctx0" brushRef="#br0" timeOffset="-37273.86">25011 17462 1200 0,'0'0'452'0,"0"0"-394"16,0 0-30-16,0 0-4 0,0 0 7 0,0 0-18 16,0 0-45-16,0 0-99 0,0 0-221 0,0 0-167 15,0 0-253-15</inkml:trace>
  <inkml:trace contextRef="#ctx0" brushRef="#br0" timeOffset="-37087.47">24574 18091 1709 0,'0'0'206'0,"0"0"2"0,0 0-22 0,0 0-41 15,0 0-74-15,0 0-19 0,0 0 0 0,0 0-42 16,-121 64-8-16,112-57-39 0,5-1-28 16,0 0-79-16,1 1-90 0,3-1-157 0,0-1-294 15,0-3-400-15</inkml:trace>
  <inkml:trace contextRef="#ctx0" brushRef="#br0" timeOffset="-35864.42">20283 17954 745 0,'0'0'140'0,"0"0"-37"16,0 0-30-16,0 0 9 0,0 0-22 0,0 0-19 15,0 0 14-15,0 0 48 0,0 0 0 0,0 0-28 16,0 0 17-16,0 0-55 0,0 0 23 0,0 0-3 16,107 2-6-16,-87 0-7 0,7-1-29 15,2 0 31-15,-1-1-38 0,4 0 36 16,-2 0-4-16,0-2-19 0,1-2 13 0,-7-2-10 0,-1 0 3 16,-3 1-2-16,-2-3 12 0,-3 2-16 15,-2-2 0-15,-1 1 0 0,-2 1-2 0,0-1-3 16,3 0-8-16,-3 3 12 0,-2 0-19 0,1 3 12 15,-5 0-2-15,0 1-12 0,-3 0 16 16,0 0-2-16,-1 5 10 0,0 3-7 0,0 1 0 16,0 1-11-16,-2 0 8 0,1 1 7 0,-2 2-12 15,0 2-3-15,2 2-15 0,-1 2 12 0,0 3-12 16,-3 2 20-16,4 3-16 0,1 0-13 0,0 2 10 16,0 2-2-16,0 2 27 0,6-1-18 15,-1 1 32-15,2-1-28 0,1 2-13 0,1-2 34 16,1-1-27-16,2-1 16 0,0-2 8 0,-4-9 15 15,0 0-31-15,-2-7 40 0,-1 0-11 0,1-1-51 16,-5-5 42-16,6 8-38 0,-5-6 18 16,4-1 17-16,-2 8 7 0,-4-9-12 0,1-1-14 0,4 2 18 15,-5-7-23-15,-2 3 8 0,-9-1 2 16,-2-2-15-16,-7-1-10 0,-1-11 19 0,1-4-2 16,-1 0-16-16,-2 0 25 0,4 0-26 0,0 1 18 15,1 1 4-15,4 1 7 0,-2 1-11 16,4 0-22-16,0 2 38 0,2 1-36 0,1 3 33 15,5 1-4-15,-1 1-30 0,5 1 11 16,0 2-5-16,0 0 15 0,9 1-16 0,0 0 28 16,4 0-23-16,3 0 7 0,0-1 10 0,1 1-14 15,3-1 3-15,0 0-10 0,-2-2 30 0,6 0-19 16,-3-3 26-16,-1-1 2 0,5-2-26 0,-1-2 15 16,-1-4-9-16,4-3-3 0,-4-3-5 15,5-2 19-15,-3-3-27 0,1-3 21 0,-3-1 9 16,5-2-26-16,1-10 27 0,1-7-12 0,0-3-12 15,-6 3 2-15,-7 11 0 0,-8 10-7 0,-5 6 12 16,-3 8 10-16,-1 4-4 0,0 1 6 16,-3 4 0-16,-4 3 0 0,-1 1-10 0,-5 1-4 15,0 7 5-15,-7 4-12 0,1 4 12 0,0 2-3 16,2-3 2-16,4 1 1 0,2 1 18 0,-2 1 6 16,0 1-26-16,-2 4 20 0,6 2-33 15,-2 2 6-15,2 2 17 0,-2 1-10 0,7 2-6 16,-1-2-1-16,3-2 10 0,2 1-22 15,0-1 22-15,5-2-10 0,2-1-11 0,3-2 15 0,5 0 1 16,-1-4 3-16,1-1-24 0,1-2 26 0,3-2-43 16,1-2-2-16,-4-4 30 0,1 0-47 15,0-2 13-15,-1-2-18 0,-1-2-43 0,0-1-48 16,-1 0-43-16,-2 0-78 0,-1-1-122 0,-1-3-146 16,-2 1-18-16,-4 1 166 0</inkml:trace>
  <inkml:trace contextRef="#ctx0" brushRef="#br0" timeOffset="-35042.75">21492 17940 291 0,'0'0'221'0,"0"0"25"0,0 0 33 15,0 0-14-15,0 0-40 0,0 0-47 16,0 0-21-16,0 0-20 0,0 0-11 16,0 0-11-16,0 0-12 0,0 0-16 0,0 0-26 15,0 0 2-15,101-1-15 0,-90-1-1 0,-2 0-1 16,2 1-10-16,1-1-10 0,-2 1-10 0,1 0 1 16,0 0-13-16,-1 1 7 0,2 0-3 0,-2-2-2 15,0 1-1-15,3 1 2 0,-5 0 3 0,2 0-14 16,0 0 12-16,0 0-14 0,-1 0 4 15,2 1 8-15,-2 2-8 0,1-1 6 0,-2 0-6 16,1 2 5-16,-1-2 2 0,-3 0 1 0,0 0 3 16,-2-2-11-16,-1 0 6 0,-2 0 5 15,0 0 8-15,0 0 2 0,0 0 3 0,-4 0-9 16,-2 0-16-16,-5 0 12 0,-1-2-13 0,-1 1-1 16,-1 0 1-16,-3 0 4 0,0 0-8 0,1 0 13 15,-2-1 5-15,2 1-16 0,0 0 15 16,2 1-12-16,1 0 4 0,2 0-4 0,1 0 5 15,1 0-11-15,3 1 1 0,1 2 16 0,1-1-18 16,3-1 17-16,1 3-10 0,0-2-9 16,0 0 6-16,0 1-6 0,0-2 15 0,0 0-11 15,0 0 36-15,0-1-34 0,1 0-3 0,0 1 16 16,2-1-33-16,-2 0 26 0,1 0-3 0,0 0 27 16,-1 0-28-16,3 0 32 0,-2 0-22 15,2 0-34-15,0-1 27 0,-1 0-29 0,1 0 23 0,0 0-2 16,1 1 0-16,0 0-7 0,1 0-16 0,1 0 1 15,-1 0-37-15,0 0-23 0,-2 0-48 16,0 0-99-16,4 0-107 0,-5 1-204 0,0 0-43 16,0 0-166-16</inkml:trace>
  <inkml:trace contextRef="#ctx0" brushRef="#br0" timeOffset="92560.57">11352 4369 1088 0,'0'0'99'0,"0"0"-26"0,0 0 23 0,0 0 36 15,0 0-17-15,0 0-35 0,0 0-2 0,0 0 8 16,0 0 0-16,0 0-3 0,0 0-11 16,0 0-1-16,27-5 3 0,-25 4 0 0,-1 0-1 15,1 0-7-15,-1-1-8 0,2 0-4 0,-2 0-4 16,-1 0-8-16,1-1-6 0,-1 1-7 0,0-2-5 15,0-1-7-15,0 1-4 0,-5-2-5 16,2 0-4-16,-1-1 0 0,-3 1-6 0,-2 1-4 16,-1-1-5-16,-2 0-6 0,-6 1-1 0,2 0-1 15,-3 0 4-15,-1 2 1 0,-2-1 4 16,-1 3 1-16,1 0-4 0,1 1 5 0,0 0-3 16,-1 0 0-16,1 4 3 0,1 0-2 0,-1 4 0 15,0-1-3-15,2 2 0 0,0 1-3 16,1 2-4-16,4 2 0 0,-3-1-4 0,5 3-3 15,1 0 0-15,1 1-8 0,2-1-8 0,5 0-3 16,-1 1-2-16,3-1 0 0,1 1 1 0,1-1-1 16,6-1 3-16,2-2 5 0,3 3 8 0,-1-5 13 15,7 1 12-15,-1-3 20 0,-1-2 22 16,4-2 17-16,4-2 13 0,0-3 7 0,-1 0 2 0,4-6-3 16,-2-3-2-16,0-4 0 0,-2-1-2 15,-1-2-2-15,-3-2-2 0,0-3-7 0,-6-2-10 16,4-3-4-16,-5-2-9 0,-1-3-9 0,-2-4-4 15,0-5-10-15,-2 1-6 0,-1-2-2 0,0-1 2 16,-4 1-1-16,-2-1 5 0,0 1-3 16,-3-1-4-16,-4 3 1 0,-6 3 0 0,-1 3 2 15,-1 7 1-15,-3 6-1 0,-3 4-6 0,1 5-2 16,-2 6 2-16,-4 3-3 0,3 2-3 16,-1 2-7-16,-1 7-11 0,2 4-9 0,-1 3-10 15,0 2-16-15,3 3-14 0,6 5-36 0,-1-1-48 16,5 5-55-16,2 1-120 0,6 0-138 0,-3-7 8 15,6-8-469-15</inkml:trace>
  <inkml:trace contextRef="#ctx0" brushRef="#br0" timeOffset="93150.68">12240 4016 1995 0,'0'0'32'0,"0"0"18"16,0 0 39-16,0 0 26 0,0 0 6 0,0 0-35 16,0 0-31-16,0 0-13 0,0 0-25 0,0 0-24 15,0 0-15-15,0 0-4 0,0 0 8 0,0 0 14 16,-63 52 5-16,39-15-1 0,-3-2 3 0,2 3-2 16,-4 1 1-16,-1 0-2 0,1 1 0 15,-3-1-2-15,1-1 2 0,-1-2 8 0,1-2-10 16,0-2 4-16,0-3-1 0,1-2-4 0,2-2 8 15,6-6-1-15,2-1 2 0,2-5-1 0,6-2 3 16,1-4-1-16,2-3 6 0,2-1 7 16,4-3 2-16,1 0 5 0,-2 0-7 0,2-6-15 15,2-1-17-15,-1-2-14 0,0-3-6 0,1-1-1 16,0 1 13-16,0-2 6 0,0 4 9 0,0 0 5 16,0 2 0-16,0 3 2 0,0 2-8 0,1 2-9 15,0 1-18-15,1 0-8 0,3 0 2 16,0 6 5-16,3 2 22 0,2 1 7 0,2 4 4 15,4 1 3-15,-3 0-5 0,6 1 0 0,1 1 1 16,3-2 1-16,5 0 2 0,2-1 7 16,2 2 0-16,1-3 4 0,4-3 1 0,-3 1-5 15,2-3 1-15,-5-3-4 0,-7-1 4 0,-4-2-1 16,-2 0 0-16,-6-1 3 0,-3 0-6 0,-2 0 1 16,-5 0-10-16,-1 0-24 0,-1 0-46 15,0-2-109-15,-1 1-249 0,-3-1-142 0,0 1-587 0</inkml:trace>
  <inkml:trace contextRef="#ctx0" brushRef="#br0" timeOffset="93755.33">11019 4981 2070 0,'0'0'12'0,"0"0"5"0,0 0-2 16,0 0 13-16,0 0 8 0,0 0 26 0,0 0 32 16,0 0 13-16,0 0-8 0,130-2-23 0,-84 2-17 15,1 0-13-15,7 0 1 0,3 2 1 16,4 1-14-16,4 0-1 0,0 1-14 0,2-1-13 0,-1 2 2 16,4-1-1-16,0 0 5 0,1 0 5 0,3 2 4 15,2 0-1-15,0 1-2 0,3-1-7 16,0 3-1-16,-4 0 1 0,3-1-8 0,-5 0 3 15,-2 0-2-15,-6-1-1 0,-2-1 3 0,-6-1-4 16,-5-1 2-16,-2-1-5 0,-9 0-2 0,-1-2-1 16,-9 1-9-16,-5-1-9 0,-5-1-11 15,-8 0-16-15,-3 0-14 0,-6 0-6 0,-2-1-26 16,-2-2-42-16,0-1-112 0,-4 1-317 16,3 0-646-16</inkml:trace>
  <inkml:trace contextRef="#ctx0" brushRef="#br0" timeOffset="99872.58">11503 5853 0 0,'0'0'286'0,"0"0"-207"0,0 0 8 0,0 0 35 15,0 0 31-15,0 0 14 0,0 0-12 0,0 0-14 16,0 0-1-16,0 0-5 0,0 0-10 15,0 0 2-15,0 0-8 0,0 0-4 0,47 44-7 16,-42-44-11-16,-2-3-11 0,3 0-9 0,-3-3-10 16,4-1-10-16,1 0-11 0,-4-2-9 15,2-1-9-15,-2-1-1 0,1 1-9 0,-2-1 1 16,-1-1-3-16,-2-2-8 0,0-1 1 0,0-2-5 16,-2-2-4-16,-6 1-4 0,-1-3-1 15,-3 3-1-15,-2 0-2 0,-5 4 4 0,-2 0-3 16,-3 2 3-16,1 2 1 0,-5 2-1 0,3 4 0 15,-3 0 1-15,-2 4 1 0,-1 1 1 0,0 0 0 16,-1 6 1-16,2 1-2 0,1 1 0 0,7 1-2 16,0 1-3-16,4 2-7 0,1-2 1 0,4 1-3 15,3 1 0-15,1 0 3 0,4 2-4 16,-1-1 3-16,5 1 1 0,1-1 0 0,0 1 4 16,3 0-2-16,6-1 0 0,2 0 2 0,4-3 2 15,-2-1 1-15,6-1 6 0,0 0 1 0,4-4-3 16,4-1 4-16,-1-3 1 0,3-1 4 0,1 0 4 15,-3-4 1-15,-2-1 0 0,3-3-1 16,-5-3 1-16,-2-1 3 0,-2 0 3 16,1-2 3-16,-6-2 1 0,2-1-2 0,-5-3-4 15,1 1 0-15,-4-3-7 0,0-2 0 0,-5-1-3 16,1 1-2-16,-1-3 4 0,-1-1-5 0,-2-2 1 16,0-2-2-16,-5-1-3 0,-1 0 4 0,-3 1 0 15,-1-1 1-15,-1 2-1 0,0 1 3 0,-6-1-1 16,3 3 1-16,-5 2 2 0,2 4-4 15,1 3 1-15,-3 4 2 0,0 4-5 0,4 2 0 16,0 3-3-16,0 2-7 0,-1 3-5 0,4 1-6 16,-1 0-5-16,-1 2-10 0,2 5-16 0,2 3-31 15,1 0-46-15,0 3-50 0,3-1-115 0,0 4-154 16,4-3 0-16,0-5-537 0</inkml:trace>
  <inkml:trace contextRef="#ctx0" brushRef="#br0" timeOffset="100473.61">12059 5229 1813 0,'0'0'-24'0,"0"0"11"0,0 0 3 0,0 0 20 15,0 0 17-15,0 0-1 0,0 0-4 0,0 0 10 16,0 0 2-16,0 0-6 0,20 138-6 15,-24-99-4-15,1 4-6 0,-5 1-1 0,3 1 2 16,-1-1 1-16,-3-1-1 0,4-4 2 0,-1-2-1 16,2-4-3-16,-1-3 2 0,4-2 3 0,0-5-1 15,1-4 6-15,0-4 1 0,1-3-1 16,4-5 2-16,-1-3 4 0,-1-2 10 0,4-2 12 16,2 0 10-16,0-7 1 0,1-4-8 0,2-3-8 15,0-3-16-15,5-1-9 0,-2-3-5 0,4-1-7 16,0 1-3-16,2 3 0 0,0 0 0 0,-2 4-2 15,2 2 3-15,-5 4-3 0,-1 3 0 16,-3 3 1-16,2 2-1 0,-3 0 1 0,-3 6 0 16,-2 3 1-16,0 3 1 0,-3 2 1 0,-2 1-1 15,0 4 1-15,-1-1 0 0,0 0-2 0,-1 1 0 16,-3 1 0-16,-2-1 0 0,-3-1 2 16,3-1 0-16,-3 1 4 0,-2-5-1 0,-2 1 3 15,0-1 2-15,-4-2-2 0,0 0 1 0,-2-1-4 16,0-2 2-16,1-2-3 0,2-2-3 0,0-1-1 15,2-3-4-15,-2 0-1 0,3 0-6 0,2-2-9 16,0-2-19-16,-2-2-29 0,5-2-35 0,0-3-63 16,-1 2-156-16,5 0-225 15,0 2-860-15</inkml:trace>
  <inkml:trace contextRef="#ctx0" brushRef="#br0" timeOffset="101828.61">10366 3681 761 0,'0'0'-21'16,"0"0"-20"-16,0 0 2 0,0 0 23 0,0 0 37 15,0 0 37-15,0 0 13 0,0 0-4 0,0 0 1 16,-2 126-13-16,-1-84 4 0,1 4-9 16,-1 8-4-16,-1 4-2 0,-2 5-15 0,3 2-1 15,-2 3-7-15,1 3 2 0,-3 1 1 16,2 2 1-16,-2-1 0 0,2 2-10 0,-1 0 5 16,-1 0-5-16,3 0 2 0,-3-3 4 0,3 1-5 15,-2-3 0-15,3-1-5 0,1-1 0 0,0-3-4 16,0-1 0-16,2-3 1 0,0-3-6 0,2-1 3 15,0-2 2-15,1-2 3 0,-1-5 1 0,5-1 2 16,-1-5 0-16,1-3 1 0,2-2 0 0,1-2 1 16,1-3 1-16,-1 0-2 0,0-3 1 15,0-1-4-15,-1-3-4 0,-1-1-3 0,-4-2-2 16,1-2 1-16,-1-1-1 0,-3-2-1 16,-1-1 2-16,1-1-2 0,-1-3 1 0,0 0 1 15,0-4-4-15,0-2 5 0,0 0-2 0,-1-3 3 16,1 1 4-16,-2-1-3 0,0 0-2 0,-2-1-2 15,3 0-5-15,1-1-2 0,0-1-5 0,0 2-11 16,0-2-5-16,0 0 0 0,0 0 9 0,4 0 12 16,1 0 10-16,-1 0 6 0,2 0 2 15,1-3 1-15,1 1 0 0,2-1-3 0,2 0-1 16,2 0-2-16,2 0 0 0,0 0 0 16,4 1 1-16,0-2 0 0,2 1-2 0,2 0-1 15,-3-2-3-15,2-1 1 0,-2 3-1 0,-1-2-1 16,0 2 0-16,0-1-1 0,-1 1 3 0,-1 0-2 15,-5 1 1-15,-2 1-1 0,0 0-5 16,-4 1 1-16,-4 0 1 0,2 0-2 0,-3 0 7 0,0 1-5 16,-1 1-2-16,2 2 1 0,1-1-2 0,-2 2 4 15,-1 1 1-15,0-1 1 0,1 1-1 16,1 2 1-16,0-1 0 0,-2 2-2 0,-1 3-1 16,1-2 0-16,0 2-2 0,3 0 2 0,-3 3 4 15,1 1 4-15,-2 4 3 0,1-1 3 16,-1 2-3-16,3 0-4 0,-1 1-1 0,0 1-2 15,0 0 3-15,-2 2 2 0,1 0-1 0,-1 1 1 16,0 1 0-16,0 1 2 0,0-1 0 16,0 1 1-16,0 0-2 0,0 1 0 0,-1 0 4 0,-3-2 0 15,0 1 4-15,2 0-2 0,-4-2-2 16,3-1 0-16,-1 2-1 0,-3-3 0 0,0-1-2 16,0 1 0-16,0-2-2 0,-1 0 0 15,-3 1-1-15,3-1 0 0,3 0 1 0,-2 0-3 16,3 2 4-16,-3-4-2 0,4 1-1 0,-2-2 3 15,4 0-3-15,0-1-1 0,0 0 1 16,1-1 0-16,1 1 0 0,-1-2 1 0,0 1 1 0,1-2-3 16,0 1 1-16,3-2 1 0,-1 1-3 0,-2-2-1 15,2 1 2-15,1-1-3 0,-1-2 3 16,-1-1 0-16,3 0-3 0,-2-1 2 0,0-2-4 16,2-1 0-16,-2-2-1 0,4 1 1 15,-3-2 1-15,1 1 0 0,-1-2 2 0,-2-1-2 0,3 1 1 16,-2-1 3-16,4-1-1 0,-3 0 3 15,3 0 1-15,-2 0 0 0,3 0-2 0,1-2 1 16,0 0-4-16,1-1-1 0,3-1 2 0,-2 1-4 16,6-1 2-16,-3 1-2 0,5-1 0 15,-1 2 0-15,2 0 0 0,3 1 1 0,-1-1-2 16,5 2 1-16,0 0-1 0,0 0-4 0,2 0 2 16,2 0-1-16,5 2 2 0,-2 1 2 15,5 0-2-15,1 1-3 0,2 1-1 0,3-2-2 16,3 2-2-16,3-1-3 0,2-1-7 0,3 2-9 15,-2-2-15-15,6 1-18 0,0-1-23 0,2 1-55 16,2-2-110-16,-15 1-151 0,-17-2-568 0</inkml:trace>
  <inkml:trace contextRef="#ctx0" brushRef="#br0" timeOffset="102882.65">13242 4931 1931 0,'0'0'61'0,"0"0"-14"0,0 0-7 0,0 0 23 15,0 0 19-15,0 0-3 0,0 0-28 16,0 0-15-16,0 0-10 0,0 0-6 0,0 0-8 16,0 0-7-16,133-37-7 0,-113 36-6 0,6 1 0 15,-2 0-12-15,0 0-30 0,3 0-41 16,-4 2-55-16,2 2-61 0,-2 2-79 0,1-1-108 0,-2 3 11 16,-7-2-75-16,-5-2 58 0</inkml:trace>
  <inkml:trace contextRef="#ctx0" brushRef="#br0" timeOffset="103114.81">13329 5286 1479 0,'0'0'-54'16,"0"0"19"-16,0 0 68 0,0 0 53 0,0 0 0 15,0 0-16-15,0 0-11 0,0 0-4 0,140 18-9 16,-113-17-11-16,0-1-16 0,3 0-14 16,-3 0-7-16,0 0-15 0,2 1-31 0,-1 0-48 15,-3 2-98-15,2-1-131 0,-4 0-20 0,-4 1-28 16,-10-1-111-16</inkml:trace>
  <inkml:trace contextRef="#ctx0" brushRef="#br0" timeOffset="137046.2">14446 4499 747 0,'0'0'69'16,"0"0"33"-16,0 0 73 0,0 0 16 15,0 0-15-15,0 0-10 0,0 0-4 0,0 0 4 16,0 0-10-16,0 0-22 0,0 0-23 0,0 0-18 15,74-56-20-15,-74 52-16 0,-1-1-16 0,-6 0-15 16,-2 0-16-16,-1-1-18 0,-8 1-9 0,0 1-9 16,-6 1-2-16,-3 3 4 0,-3 0 4 0,-4 0 3 15,0 1 2-15,-3 3 8 0,-1 3-1 16,1 0 5-16,0 0 3 0,3 4-6 0,2-1 7 16,2 0-5-16,4 2-8 0,5 2-7 15,5-1-17-15,1 1-17 0,6 0-18 0,5 4-2 16,3-1-4-16,1 1 12 0,5 1 11 0,7 0 9 15,2-1 5-15,5 0 7 0,2-2 8 0,4 0-4 16,2 1 9-16,2-2 1 0,0 0 2 0,1 0 11 16,-2-1 1-16,0-1 4 0,-6 1 0 15,2-3 0-15,-7-1 2 0,-4 0-4 0,-6-1 3 16,-1-1 7-16,-6-1 22 0,0 1 17 0,-7 0 13 16,-3 1 6-16,-3 1-15 0,-4 1-6 0,-3-1-4 15,-2 1-2-15,-1 1-2 0,-2 0-5 0,1-1-1 16,1 2-9-16,1 0 8 0,0-2 3 15,5 1-1-15,-1-1-1 0,2 0-13 0,5 0-10 16,4 0-10-16,3 0-5 0,2-1-11 0,2 1-4 16,0-1-4-16,4-1-1 0,5 2 9 15,6 0 5-15,0-1 3 0,5 1 7 0,-2-1 2 16,8-2 2-16,-1 1 0 0,3-1 1 16,3 2-10-16,-1-1-7 0,1 1-19 0,3 1-28 0,-3 1-30 15,4 0-60-15,-2 1-66 0,1-1-74 0,-2 2-68 16,-2 1 44-16,-7-2-296 0,-10-4 531 0</inkml:trace>
  <inkml:trace contextRef="#ctx0" brushRef="#br0" timeOffset="137464">13813 5924 2370 0,'0'0'3'0,"0"0"16"0,0 0 8 15,0 0 21-15,0 0 4 0,0 0-18 0,0 0-16 16,0 0-2-16,0 0 1 0,0 0-2 0,0 0-2 15,0 0-7-15,0 0-2 0,0 0-4 16,101 113-11-16,-97-93-10 0,-2 0-16 0,-1 1-24 16,-1-2-34-16,0-2-54 0,0-1-70 0,0 0-102 15,-1-4-124-15,0-4-30 0,1-2-333 0</inkml:trace>
  <inkml:trace contextRef="#ctx0" brushRef="#br0" timeOffset="137565.73">13831 5738 2232 0,'0'0'60'0,"0"0"12"16,0 0-15-16,0 0-16 0,0 0-21 0,0 0-33 16,0 0-26-16,0 0-48 0,0 0-88 0,0 0-161 15,0 0-162-15,0 0-836 0</inkml:trace>
  <inkml:trace contextRef="#ctx0" brushRef="#br0" timeOffset="137709.31">14146 5804 1571 0,'0'0'487'0,"0"0"-487"0,0 0 4 16,0 0 48-16,0 0-7 0,0 0-32 0,136-24-35 15,-107 22-52-15,-2 0-88 0,1 0-123 16,-4 2-143-16,-6 0-64 0,-6 0-217 0</inkml:trace>
  <inkml:trace contextRef="#ctx0" brushRef="#br0" timeOffset="137889.84">14156 6066 1425 0,'0'0'180'0,"0"0"-119"16,0 0 18-16,0 0 58 0,0 0-17 0,0 0-43 15,0 0-18-15,0 0-29 0,0 0-21 0,122-19-38 16,-98 14-74-16,-2-1-105 0,-3 1-137 0,-3 3-88 16,-6 0-626-16</inkml:trace>
  <inkml:trace contextRef="#ctx0" brushRef="#br0" timeOffset="138260.01">14650 6059 2504 0,'0'0'47'16,"0"0"19"-16,0 0 6 0,0 0-2 0,0 0-30 16,0 0-19-16,0 0-4 0,0 0 0 0,97-124 1 15,-77 109-7-15,-2-3 5 0,2 4-1 16,-1-4 0-16,-3 2 5 0,3-2-6 0,-7 3-2 16,1 1-1-16,-5 2 2 0,-1 4 4 0,-2 2 7 15,-3 3 6-15,-2 2-5 0,0 1-2 0,0 0-13 16,0 2-8-16,0 6-4 0,-5 5-2 0,-1 3 5 15,-2 6 0-15,-3 3 3 0,0 2-7 0,0 3 1 16,-3 0-6-16,2 3-14 0,-2 0-1 16,-1 2-14-16,1-3-13 0,1 1-10 15,0-2-18-15,1-1-29 0,3-2-38 0,4-2-47 0,0-3-81 16,4 0-118-16,1-5-93 0,0-7 9 16,0-3-305-16</inkml:trace>
  <inkml:trace contextRef="#ctx0" brushRef="#br0" timeOffset="139316.67">14138 3568 1772 0,'0'0'72'0,"0"0"20"0,0 0 21 0,0 0 8 16,0 0-3-16,0 0-38 0,0 0-52 0,0 0-26 15,0 0-7-15,0 0-2 0,0 0 4 16,0 0 11-16,0 0-6 0,-16 36 0 16,12-16-1-16,0 2-4 0,-2 3 1 0,1 1-9 15,-3 1-23-15,4-1-23 0,-2-1-31 0,-1-2-30 0,3-1-34 16,0-3-44-16,1 0-41 0,1-3-31 15,1-2-15-15,0 1 31 0,1-4 49 0,0-2-195 16,0-5 304-16</inkml:trace>
  <inkml:trace contextRef="#ctx0" brushRef="#br0" timeOffset="139546.77">14392 3488 1804 0,'0'0'132'0,"0"0"-48"15,0 0-8-15,0 0-6 0,0 0-20 16,0 0-21-16,0 0-2 0,0 0 8 0,0 0 14 16,0 0-6-16,-34 128-11 0,24-92 0 15,1-1-6-15,1-2-1 0,0 2-4 0,0-3-11 16,1 1-4-16,0-2-3 0,0 0-6 0,1-3 1 16,2 0-4-16,-2-4-11 0,4-2-9 15,0-2-30-15,0-3-44 0,1-3-56 0,1-1-68 0,0-2-95 16,0-6-82-16,0-1 16 0,0-2-474 0</inkml:trace>
  <inkml:trace contextRef="#ctx0" brushRef="#br0" timeOffset="139775.79">13972 3539 2149 0,'0'0'-96'0,"0"0"-10"0,0 0 33 16,0 0 72-16,0 0 101 0,0 0-3 0,0 0-15 16,0 0-7-16,0 0-13 0,88 128-11 0,-66-108-16 15,-1 0-16-15,1 2-7 0,1 0-10 16,-5-1-12-16,3 0-18 0,-1-1-24 0,-2-1-35 16,-2 0-50-16,0 1-82 0,-2-3-95 15,0 0-89-15,-5-4 4 0,-4-5-360 0</inkml:trace>
  <inkml:trace contextRef="#ctx0" brushRef="#br0" timeOffset="140063.54">14706 3598 2482 0,'0'0'2'15,"0"0"11"-15,0 0 10 0,0 0 0 0,0 0-4 16,0 0-5-16,0 0 6 0,0 0 1 0,0 0 3 16,-40 129-6-16,36-104-7 0,-1 3 2 15,3-1-6-15,0 1 3 0,1 1 2 0,0-2-1 16,1 2 0-16,0-1-3 0,0-2-3 0,0 2-6 16,0-3 4-16,1 0-5 0,2-4-2 0,-2-1-1 15,3-3-15-15,-1-1-15 0,2-5-23 0,0-2-29 16,0-2-31-16,1-3-43 0,0-1-88 15,-1-3-106-15,3 0-100 0,-4-1-451 0,0-2 612 0</inkml:trace>
  <inkml:trace contextRef="#ctx0" brushRef="#br0" timeOffset="140266.57">14473 3819 2214 0,'0'0'0'16,"0"0"11"-16,0 0 17 0,0 0 40 0,0 0 14 16,0 0-4-16,0 0-11 0,142 12-20 0,-104-12-12 15,6-1-10-15,1-3-10 0,0 1-15 16,1 0-41-16,-3-1-36 0,-2 2-67 0,-2 1-138 16,-13 1-237-16,-9 0-614 0</inkml:trace>
  <inkml:trace contextRef="#ctx0" brushRef="#br0" timeOffset="143229.73">15252 4779 900 0,'0'0'88'0,"0"0"46"15,0 0 52-15,0 0 11 0,0 0-46 0,0 0-62 16,0 0-29-16,0 0-18 0,0 0-24 0,0 0-9 15,0 0-9-15,0 0 1 0,0 0 5 16,0 0-1-16,-58 74 0 0,37-53-3 0,-3 3 3 16,3-2-1-16,-3-1 2 0,2-1 0 0,-4-1 2 15,2-1 5-15,3-3 1 0,-3 0 1 16,2-4-2-16,3-1 0 0,-1 0 0 0,2-5-1 16,2 0 6-16,0-3 7 0,5-2 11 0,1 2 9 15,0-2 4-15,1-7-6 0,1 0-11 0,1-2-10 16,0-1-9-16,-1 0-2 0,2-3-7 15,1-1-4-15,0-2 0 0,0-1-4 0,2-1 3 16,-1-2 8-16,1-1 6 0,0 3 0 0,1-1 8 16,2 4 3-16,0 1-3 0,0 3 7 0,3 4-9 15,1 3-6-15,4 0-5 0,0 2-5 0,2 1 2 16,4 1 1-16,0 0 3 0,4 1-3 0,2 6 3 16,0 0-2-16,0 3-2 15,3 2 4-15,1 1-3 0,-2 2 1 0,1 3-7 0,-1-1 4 16,-1 0-2-16,-2 3-1 0,1 0 7 0,0-2-14 15,-3 1-7-15,1 0-18 0,-3 0-28 0,3-1-23 16,-5-1-32-16,2-1-38 0,-1-1-40 16,-2-1-65-16,-2-1-99 0,-1-2-15 0,0-3-114 15,-5-2 41-15</inkml:trace>
  <inkml:trace contextRef="#ctx0" brushRef="#br0" timeOffset="143450.09">15417 5095 2403 0,'0'0'0'0,"0"0"5"0,0 0 14 0,0 0 14 0,0 0 0 16,0 0 3-16,0 0 4 0,0 0-4 0,0 0-7 15,-8 128-11-15,13-107-6 0,-1-2-5 16,1 2-5-16,-1-2-5 0,3-1-11 0,-2-1-17 15,0-1-43-15,-1-2-67 0,0 0-90 0,-1-3-149 16,0-2-120-16,-2-4-686 0</inkml:trace>
  <inkml:trace contextRef="#ctx0" brushRef="#br0" timeOffset="143634.84">15561 4823 2625 0,'0'0'126'0,"0"0"-74"0,0 0 4 0,0 0 2 16,0 0-21-16,0 0-39 0,0 0-35 15,0 0-18-15,0 0-12 0,0 0-16 0,0 0-35 16,0 0-58-16,0 0-89 0,0 0-133 0,16 24-99 16,-13-17-598-16</inkml:trace>
  <inkml:trace contextRef="#ctx0" brushRef="#br0" timeOffset="144373.71">16028 4307 2332 0,'0'0'-14'0,"0"0"39"0,0 0-5 16,0 0-25-16,0 0-18 0,0 0-14 0,0 0 7 16,0 0 35-16,0 0 22 0,0 0-2 15,-20 131 0-15,19-96-9 0,1 2 1 0,0-3 0 16,1 3-4-16,-2-2 4 0,1 1-4 0,-2 3 0 15,-2-5-1-15,0 1-5 0,-2-2 4 0,1-3 1 16,-4-4 3-16,4-3 2 0,-1-2-3 16,-1-6-5-16,2-3-2 0,2-4 0 0,0-1 1 15,1-2 10-15,1 0 8 0,0-4 11 0,1-1 12 16,0 0 1-16,0 0-6 0,0 0-11 0,1-5-15 16,0-1-20-16,4-2-9 0,0-2-4 0,5-1-4 15,0-2 6-15,1 0 1 0,3 3-2 16,-3 1-1-16,1 3 0 0,0 1-3 0,-2 4-1 15,2 1 3-15,-2 0-3 0,-1 0 0 0,2 4 4 16,-1 2 3-16,-1 2 6 0,1 2 4 16,-3 1 0-16,2 1 0 0,-2 3 2 0,-2-2-1 15,-1 1-1-15,-3 1 5 0,0 3-2 0,-1-2 6 16,0-1 7-16,-2 0 3 0,-3-2 6 0,-2 1 6 16,-1-3 5-16,-2-1 0 0,-2-1 1 0,-4-1 0 15,2-2-3-15,0 0 3 0,-3-3-6 16,3-2-4-16,-3-1-2 0,-1 0-2 0,-1 0-4 15,2-1-2-15,-3-4-4 0,4 1-7 0,1-3-3 16,0 1-3-16,5-2-3 0,0 0-10 0,-1 0-9 16,4 0-15-16,3-1-19 0,-2 1-15 15,3 0-26-15,3 0-45 0,0 1-78 0,0-1-149 16,0 0-163-16,2 2-407 0,2 1 422 0</inkml:trace>
  <inkml:trace contextRef="#ctx0" brushRef="#br0" timeOffset="146377.16">16565 4665 1332 0,'0'0'122'0,"0"0"-9"16,0 0 9-16,0 0-6 0,0 0-40 15,0 0-26-15,0 0-2 0,0 0 10 0,0 0 18 16,0 0 9-16,0 0-2 0,0 0-10 0,69 1-17 16,-46-1-20-16,2-1-15 0,3 0-8 0,3 0-11 15,2 1-10-15,0 0-23 0,-2-2-48 0,-1 2-74 16,-2 5-113-16,-2 1-156 0,-7 0-49 16,-8-3-581-16</inkml:trace>
  <inkml:trace contextRef="#ctx0" brushRef="#br0" timeOffset="146605.65">16602 4900 2312 0,'0'0'22'0,"0"0"-66"0,0 0 26 16,0 0 83-16,0 0 17 0,0 0-28 15,0 0-22-15,0 0-8 0,127-11-3 0,-98 9-10 0,2 1-9 16,-1 0-19-16,1 1-32 0,-1 0-72 16,0 1-145-16,-4 2-205 0,-6 1-96 15,-7-2-505-15</inkml:trace>
  <inkml:trace contextRef="#ctx0" brushRef="#br0" timeOffset="147261.99">17632 4611 1783 0,'0'0'66'0,"0"0"6"0,0 0 23 0,0 0 5 15,0 0-13-15,0 0-37 0,0 0-10 0,0 0 4 16,0 0-4-16,0 0-9 0,0 0-15 0,0 0-11 16,0 0-17-16,0 0-1 0,-51-93-2 15,39 93 0-15,-4 0 11 0,1 0-2 0,-4 5 2 16,-1 3 4-16,-2 2-4 0,-4 4 4 0,4-1 0 16,1 4 0-16,0 1 5 0,0 2-1 15,3-1 0-15,2 4-3 0,2-1 0 0,3 2 0 16,0 1 4-16,3-1 0 0,4 3-3 0,-2-4-3 15,5 0-4-15,1 0 1 0,0-2-1 0,8 0 3 16,-1-2 0-16,1 2-4 0,3-3 6 16,1-1 1-16,1-4 4 0,1 1 3 0,4-4 1 15,-2 0 3-15,0-2 3 0,3-4 8 0,1-1 2 16,-2-2 7-16,-3-1 8 0,2 0 7 16,-1-2 6-16,-1-5 2 0,-2-2-1 0,3-1-7 15,-3-2-3-15,1 0-7 0,2-1-4 0,-5-3 1 16,0-1-4-16,2-1-3 0,-3 0-2 0,-2-3-5 15,2 2-4-15,-2-3-2 0,1-1-2 16,-4 0-4-16,-1-3 3 0,-1 4-3 0,-3-1-1 16,0-1 4-16,-9 5-6 0,2 0-1 0,-1 2-5 15,-5 3-8-15,1 1-10 0,0 2-6 0,0 4-11 16,-4 1-22-16,3 3-27 0,2 1-52 16,-2 2-78-16,-1 0-163 0,8 1-220 0,-2 1-839 0</inkml:trace>
  <inkml:trace contextRef="#ctx0" brushRef="#br0" timeOffset="149840.77">18067 3785 0 0,'0'0'24'0,"0"0"-9"16,0 0 12-16,0 0 8 0,0 0-3 0,0 0 1 15,0 0-2-15,0 0 10 0,0 0 21 0,0 0 23 16,0 0 43-16,0 0 45 0,23-22 33 0,-23 22 3 16,0 0-19-16,0 0-29 0,0 0-31 0,0 0-23 15,0 0-25-15,0 0-19 0,0 0-21 16,0 0-23-16,0 1-14 0,0-1-17 0,0 1-11 15,0 1-10-15,0-1-10 0,0 3 6 0,0 0 12 16,0 4 17-16,0 3 17 0,0 1 9 16,0 4 2-16,0-3-1 0,0 3-2 0,0 0-10 15,0 3-7-15,0-1-2 0,2 2 3 0,2 2 1 16,-2-2 2-16,0 2 1 0,0 2-3 0,0 0 1 16,1-1 3-16,-3 1 2 0,0-1 4 15,0 1-2-15,0 0-1 0,0 0-3 0,0 2 0 16,0-2-3-16,0-1 2 0,0 2 3 0,1-2-1 15,2 2 5-15,-3-2 0 0,1 0-2 16,2-1 1-16,-1 0-4 0,-1-1-1 0,-1 1 0 16,1-2-1-16,-1 0-1 0,0 2-4 0,0-3 3 15,0 1-2-15,0-1 4 0,0 1 2 0,-1-2-1 16,-2 0 0-16,0 0-1 0,2 0-4 0,-2-1 1 16,1 1 1-16,-2 1 0 0,2-1 1 0,0 1 0 15,-2 0-2-15,0-1 0 0,3-2 1 16,-1 3 1-16,-3-3-1 0,2 1 1 0,3-1 0 15,-2 3 0-15,0 0 2 0,-2-1-2 0,2 1 0 16,1 0-1-16,0 0-1 0,-1 1-1 0,-2 0 1 16,3 1 4-16,0 0-4 0,-2 2 1 15,-2-1 0-15,2-1-4 0,2 2 3 16,-1-1-2-16,-2 1 0 0,2 2 0 0,-1-1 2 16,-2 1-1-16,3 1 5 0,-1 0 2 0,-3 1 3 15,3-1 2-15,3 2 0 0,-2-2 1 0,-2 3-1 16,2-3-2-16,1 2-1 0,-1-1-4 0,-1-1-1 15,0 0-2-15,2-3 2 0,0 2 0 0,0 0 0 16,0-2-1-16,0 0 0 0,-1 2 3 0,-1-1-3 16,3-2 4-16,-1 3-1 0,0-3 0 15,1 2 1-15,0-1-4 0,-2 0 3 0,1 0-6 16,0 1 4-16,-1-1 1 0,0 0-2 16,1 1 6-16,0-2-6 0,1 1 2 0,-1 1-1 0,0-2-3 15,0 1 4-15,0 1-1 0,1 1 1 0,-2 2-1 16,2-2 4-16,0 1-3 0,0 0 2 15,0-1 0-15,0 0-3 0,0 0 1 0,0-1-2 16,0 0 2-16,0 2-2 0,0-1 1 16,0 0 1-16,0 1-6 0,2 0 5 0,0 1 0 15,0-2 0-15,-1 2 0 0,2 0-2 16,0 0 0-16,-2-1 2 0,1 3 5 0,-1-2-3 0,3 2 3 16,0-1-2-16,-2-2-4 0,2 3 3 0,1-1 0 15,-4 0-2-15,4 2 0 0,-3-1 0 16,-1 1-2-16,2-3 1 0,3 1 2 0,-4 0-2 15,-1 0 0-15,3-1 1 0,-1 1-2 0,-1-2 2 16,-1 2 1-16,0-2 1 0,2 0 0 16,-1 2 2-16,-1-2-2 0,0 0 1 0,0 1 2 15,-1-2-1-15,2 0 1 0,2 1-2 0,-1-2-1 16,-2 0 0-16,1 0 0 0,-1-1-1 0,0 0-2 16,3-1 2-16,-3-1-2 0,0 0 1 0,0-2 4 15,-1 1-5-15,1-2 1 0,0 0-2 16,0 0-3-16,-1 0 3 0,3-2 3 0,-3-2 1 0,0 0 1 15,1-1-2-15,-1-2-1 0,0 2-3 16,0-2 3-16,0 0-1 0,0-1-1 0,0-1 1 16,0 0-2-16,0 0 1 0,0 1 2 0,0-2-2 15,0-1-2-15,-1 0 2 0,1 1-1 16,-3-3 1-16,3 2-2 0,0-2 1 0,-1 1-2 16,1-2 0-16,0 0 2 0,0 0-3 0,0 0 1 15,0 1-1-15,0-2 2 0,0-2-1 16,0 0 0-16,0 1 1 0,0-2-3 0,0 0-1 15,0 0-4-15,0 0-4 0,0 0-6 0,0 0-17 16,-1 0-21-16,0 0-41 0,0 0-58 0,-1 0-100 16,-4-3-172-16,5 2-83 0,-1 0-697 0</inkml:trace>
  <inkml:trace contextRef="#ctx0" brushRef="#br0" timeOffset="152373.57">15957 4507 242 0,'0'0'65'0,"0"0"-8"16,0 0 31-16,0 0 33 0,0 0 33 0,0 0 20 15,0 0 23-15,0 0 19 0,0 0-4 16,0 0-32-16,0 0-34 0,0 0-24 0,0 0-19 15,0 0-10-15,52-87-13 0,-48 83-14 16,-2 2-8-16,0-1-2 0,-2 3-9 0,0 0-5 16,1 0-10-16,-1 0-13 0,0 0-9 0,0 2-7 15,0 0-3-15,0 3-1 0,0 2 5 0,0 1 3 16,0 2 2-16,4 3 5 0,-4 2-1 16,0 2 4-16,0 3 3 0,-5 0-1 0,1 2 2 15,-2 3-3-15,0 0-2 0,1 3-5 0,-3-2 3 16,3 2-3-16,-1 0 1 0,1 0 0 0,-1 2-3 15,2-2 9-15,-2 0-1 0,4-2 0 16,0-4-5-16,1 0-6 0,1-2-4 0,0-4-1 16,1 1 2-16,3-3-1 0,2-2 3 0,-2-3 0 15,2-1 0-15,-2-2-2 0,1-2 1 0,0 0-2 16,-3-2-1-16,5-2 4 0,-4 0 3 0,2 0 9 16,0 0 11-16,4-5 7 0,0-2 1 15,2-2-5-15,1-3-8 0,3-2-10 0,0-5-4 16,3 2-1-16,-5-1-3 0,5-2 1 15,-2 0-1-15,-1-1-2 0,-1-4 1 0,2 2 0 0,-3-5 0 16,4 0 0-16,-5 0-2 0,4 3-2 0,-3 1 0 16,-1 1 3-16,-3 4-2 0,1 1 0 15,-3 4 2-15,-3 4-1 0,0 2 2 16,-2 2 5-16,-2 4-1 0,0 0 0 0,0 2-1 16,0 0-9-16,0 0-8 0,0 1-10 0,-2 3-4 15,-2 4 1-15,-2 4 9 0,-1 5 5 0,-3 3 8 16,0 3 2-16,-4 4-1 0,2 1 0 0,0 2 2 15,1 0-1-15,0 1 0 0,0 0 5 0,-1 0-5 16,1 0 1-16,0 3 0 0,-1 0-2 16,0 3 4-16,1 1 0 0,1 1 1 0,-2 1-2 15,2-1-1-15,-2 2 1 0,3 0-2 0,0 0 5 16,0 1-1-16,0-1-3 0,5 2 2 0,-2-1-2 16,4 1-4-16,1 1 2 0,-1 0-2 0,2-3 0 15,2 1 2-15,-1-3-1 0,4 0 0 16,1-3 2-16,3-1 0 0,-2-3-3 0,1-3 2 15,-3-2 3-15,5-4-2 0,-7-2 1 16,0-6 1-16,-3-2-1 0,0-3-2 0,-5-3 4 0,-6-3-2 16,-4-2-2-16,-4-2 0 0,-5 0-1 15,-3-9 0-15,-6-1 1 0,-1-6 2 0,1 1-2 16,1-6 2-16,1-3-3 0,4-2-2 0,3-2 5 16,3 0-2-16,2-2 4 0,9 1-3 0,1-2-1 15,4 2 0-15,5-1-2 0,0-2 3 16,9-1-4-16,5-1 1 0,7-2-3 0,4 1 0 15,6 2-1-15,4 3-2 0,2 1 1 0,3 6-2 16,3 0 3-16,1 3-1 0,0 2-8 0,-1 0-11 16,2 2-26-16,0 3-27 0,-4 0-35 15,1 2-41-15,-3 3-58 0,-4 1-95 0,-7 1-195 16,-7 2-360-16,-6 3 74 0</inkml:trace>
  <inkml:trace contextRef="#ctx0" brushRef="#br0" timeOffset="152685.53">16517 5323 2519 0,'0'0'-4'0,"0"0"15"16,0 0 16-16,0 0 8 0,0 0-11 0,0 0-22 16,0 0 1-16,0 0 8 0,0 0 10 15,0 0 6-15,0 0 7 0,0 0 4 0,0 0 0 16,-3 130 0-16,1-106-11 0,0-2-6 0,0 0-7 16,2-2-3-16,0-1-4 0,0-1-4 0,0-2-2 15,0 0-8-15,0-2 1 0,2 0-12 16,0-4-20-16,1-1-25 0,-1-2-59 0,1-1-88 0,0-3-139 15,-1-2-202-15,2 0-381 0,-3-1 320 0</inkml:trace>
  <inkml:trace contextRef="#ctx0" brushRef="#br0" timeOffset="153208.91">16753 5209 1039 0,'0'0'416'16,"0"0"-399"-16,0 0 33 0,0 0 68 0,0 0-11 15,0 0-37-15,0 0 3 0,0 0 22 16,0 0 12-16,0 0-5 0,0 0-25 0,0 0-20 16,0 0-4-16,0 0-6 0,18-10-1 0,-18 10 0 15,0 0-5-15,0 0-1 0,0 0 4 16,0 0 2-16,0 0-3 0,-1 0 2 0,1 0-6 15,-1 0-5-15,1 0-4 0,-1 0-3 0,-2 0 0 16,2 0-2-16,-1 0 5 0,1-1-4 0,0-1-2 16,-1-2 1-16,2 1-7 0,-1-2 2 15,0-1-3-15,1 1-2 0,0-2-2 0,0 1-1 16,0-1-4-16,0 2 2 0,2-1-3 0,0 1-4 16,2 0-1-16,-1 2-4 0,-1 1 5 0,2-1-5 15,0 1 0-15,-1 1-1 0,4 1-6 0,-5 0 5 16,4 0-3-16,-1 0 2 0,0-1-5 15,-1 3 3-15,1 0 0 0,-1 2-2 0,-2-1 10 16,1 1-8-16,-1-1 4 0,-2 2 0 0,0 0-3 16,0-1 5-16,0-1 1 0,-6 2 3 0,2-1 1 15,-2 1 1-15,-2 0 0 0,1-2 2 0,0 1 0 16,-2 0-2-16,0 0-1 0,0-2-1 16,2 0-1-16,1 1 1 0,-2-3 0 0,5 1 1 15,-4-1-3-15,4 0 3 0,-1 0-4 16,0 0-2-16,4 0 0 0,-1 0-6 0,0 0-5 15,1 0-13-15,0 0-15 0,0 0-24 0,0 0-28 16,-2 0-39-16,2 0-62 0,0 0-88 0,-1 0-168 16,1 2-104-16,0-1-752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3:31:07.834"/>
    </inkml:context>
    <inkml:brush xml:id="br0">
      <inkml:brushProperty name="width" value="0.05292" units="cm"/>
      <inkml:brushProperty name="height" value="0.05292" units="cm"/>
      <inkml:brushProperty name="color" value="#FF0000"/>
    </inkml:brush>
  </inkml:definitions>
  <inkml:trace contextRef="#ctx0" brushRef="#br0">9540 7822 0 0,'0'0'0'0,"0"0"0"0,0 0 0 16,0 0 0-16,0 0 0 0,0 0 0 0,0 0 0 15,0 0 0-15,0 0 0 0,0 0 0 0,0 0 0 16,0 0 0-16,61-25 0 0,-60 25 0 16,0-1 0-16,-1 1 0 0,0 0 0 0,0 0 0 15,0 0 0-15,0 0 0 0,0 0 0 0,0 0 3 16,0 0 37-16,0 0 9 0,0 0-5 0,-2 0-33 16,-2 0-9-16,1 0-3 0,1 1 0 15,-3 0 0-15,2 0 8 0,1-1-3 0,-2 1 7 16,1-1 4-16,1 2 3 0,1-2 0 0,-3 1-2 15,1 1 2-15,2-1-2 0,-2 0 4 0,0 0 0 16,-1-1 0-16,2 2 6 0,1-2 4 16,0 0 11-16,-1 0 17 0,2 0 14 0,0 0 13 0,0 0-2 15,0 0-8-15,0 0-17 0,0 0-17 16,0 0-8-16,2 0 0 0,2 0 8 0,-2 0 15 16,6 1 10-16,0-1 1 0,1 0-1 0,4 0-2 15,-1 0-9-15,4-5 1 0,-2 3-5 16,4-2-7-16,-1 2 0 0,0-1-8 0,3 0-3 15,0 0 0-15,3-1 0 0,3 1 0 16,0-2 3-16,0-1 0 0,3 0-7 0,1-1 1 16,2-1-6-16,3 1-4 0,-2 1-1 0,0 1-4 15,-2 0-1-15,-1 1-4 0,-2 0 4 0,-5 0-6 16,1 2 3-16,1 0 0 0,-3 1-2 0,-2-1 3 16,0 0-4-16,0 2 1 0,-1 0-2 0,0 0-1 15,-4 0-2-15,3 2 0 0,-3 1 3 16,1 0-5-16,3 1 1 0,-5-1 0 0,4 1-3 15,-2 0 3-15,-1-1-2 0,3 3 1 0,2-1 0 16,-5-1 0-16,3 0-3 0,2 1 1 0,-2-2-1 16,2 1 4-16,1-1 0 0,1-1 0 15,0 1 3-15,3-2-4 0,-1 0 2 0,-1-1 1 16,4 1-3-16,-4-1 4 0,3-1-3 0,-3 1 1 16,3 0 2-16,-3 0-1 0,0 0-1 15,-1-1 2-15,3 0 1 0,-2-2-3 0,-2 1 2 0,1 0-2 16,2 1-3-16,-3-1 3 0,-5 1-1 15,3 0 3-15,1 0 1 0,-4 0 1 16,1 0 2-16,0 1 0 0,0 0 1 0,-3 0-2 16,5 0 0-16,-2 0-1 0,0 0-2 0,2 0-1 15,0 0 1-15,0 0-2 0,1 1-1 0,0-1 1 16,2 1-2-16,0 0-1 0,-2 1 2 0,2 0-3 16,5-2 1-16,-3 2 1 0,2-1-1 0,-1-1 0 15,3 1 0-15,0-1 2 0,-3 0-4 16,3 0 2-16,1 0-1 0,-1 0-1 0,-2 0 4 15,3 0-3-15,0 0 1 0,-1 0-1 0,-3 0-1 16,2 0 1-16,-4 0 1 0,-2 0-1 0,0 0-1 16,-1 1 2-16,-2-1-1 0,3 0 0 0,-2 0 1 15,-3 0-1-15,1 2 0 0,0-2 0 0,2 0 0 16,-3 1 0-16,1-1 0 0,-3 0 1 16,4 0-2-16,0 0 2 0,0 0-2 0,-2 0 0 15,3 0 0-15,0 0 0 0,0 0 0 0,0-1-1 16,1 1 2-16,-4 0-2 0,3 0 2 15,0 0 0-15,-1 0-1 0,2 0 2 16,-4 0-2-16,3 0 0 0,1 0 2 0,-1 0-1 16,0 0-2-16,0 0 1 0,0 0 1 0,-2-2 0 0,1 2 0 15,2 0 0-15,0 0-3 0,-1 0 1 16,0 0 0-16,-2 0 1 0,1 0 1 0,0 0-1 16,2 0 0-16,-2 0-1 0,-2 0 1 0,3 0 0 15,-2 2 1-15,2-2 0 0,-4 0 1 0,4 0-1 16,-1 1 2-16,-3-1-2 0,3 0-1 15,-1 0 2-15,-1 0-3 0,1 0 2 0,0 0 3 16,-2 0-3-16,3 0 1 0,-1 0 0 0,-1-1-2 16,2-1 1-16,-5 0 2 0,5 1 1 15,-5-1-1-15,6-2 0 0,-5 2-2 0,3-1 0 16,-1 0 4-16,-1 1-3 0,1-1 0 0,-2 0 0 16,2 0-2-16,-2 0 2 0,0 1 2 0,1-2-2 15,-3 2 0-15,1-2-1 0,1 1 0 16,-1-1 0-16,-2 0 3 0,1 2-3 0,-4 0-1 15,2-1 0-15,-3 1-4 0,-3 1 3 0,2 0 4 16,-4 0-1-16,-1-1 3 0,-1 2-2 16,0-1-2-16,0 1-1 0,0-1-10 0,0 0-16 15,0-1-32-15,-3 0-33 0,-4 0-43 0,0 1-38 0,-4 0-29 16,-1 0-28-16,0 1-25 0,-4 0-4 16,1 0 46-16,-3 0 38 0,8 0-160 0,-1 0 182 0</inkml:trace>
  <inkml:trace contextRef="#ctx0" brushRef="#br0" timeOffset="2084.82">9660 7929 0 0,'0'0'31'15,"0"0"54"-15,0 0-16 0,0 0 5 16,0 0 2-16,0 0-27 0,0 0-1 0,0 0 21 16,0 0 9-16,0 0 12 0,0 0 0 0,0 0-4 15,0 0-6-15,0 0 1 0,-12-9 0 0,12 9-9 16,0 0-16-16,0-1-11 0,2 1 1 16,2-1 2-16,-1 0 9 0,5-1 2 0,0 1-7 15,3 0-2-15,-1-1-1 0,1-1 1 0,1 2 4 16,5 0 0-16,-3 0 1 0,3 0-5 15,-2 0-4-15,3-2-7 0,1 2-3 0,2 1-5 16,-1-1-7-16,1 1-1 0,1 0-5 0,3 0-4 0,-3 0-1 16,2 0-1-16,3 0-3 0,-4 0 1 15,4 0 1-15,-5 1-3 0,1 0 4 0,-2 2-2 16,-1-2-3-16,2 0 2 0,-3 0 0 0,1 0 0 16,0 0 0-16,-1 1 1 0,0-1-2 15,0 0 0-15,-3 1 1 0,1-1-4 0,1 2 1 16,-4-1-1-16,3-1 0 0,-3 2 0 15,3-2-2-15,-2 1-1 0,1 0-2 0,-4 2 1 16,4-3-2-16,-3 1 3 0,3 1 0 0,-1-1-1 16,4 0 2-16,-4 1-3 0,1-1 1 0,1 0-1 15,-1 0 1-15,1-1 2 0,1 2-3 0,-2-1 2 16,2-1-1-16,1 0-1 0,2 0 3 16,0 2-1-16,2-2-2 0,1 0 1 0,-1 0 0 15,-1-1 0-15,0 1 1 0,3-1 0 0,-2 0 1 16,-1 2 0-16,4-2-2 0,-4 0 2 0,6 0 0 15,-4-2 1-15,3 2-3 0,-3 0 0 16,3-1 1-16,-5 0 0 0,0 0 3 0,0 0 0 16,-1 0 1-16,-1-2 1 0,1 2-2 0,-2-1 0 0,0 1-3 15,1-1 1-15,-2 1-1 0,-3 1 0 16,2-1 3-16,-3 1-3 0,3-2 3 0,-3 1-2 16,2 0-2-16,-2 0 1 0,2 0 0 0,-2-2 0 15,2 2 0-15,-1 0 0 0,2 0 0 16,0-1-2-16,-1-1 2 0,2 2-2 0,1 0 0 15,-1-1 2-15,-1 0-2 0,0 1 0 0,3 0 1 16,-2 0-1-16,-3 1 1 0,1-1 1 16,-1 1-2-16,1 0 0 0,-3 0 1 0,3 0-1 15,-2 0-2-15,-2 0 2 0,4 0-2 0,-4 0 1 16,4 0 1-16,-3 0 1 0,2 0-5 0,1 0 5 16,-4 0-2-16,5 0 0 0,-6 0 4 15,4 0-4-15,-1 0-1 0,-1 1 1 0,0-1 0 16,3 1 0-16,-4 0 2 0,0-1 1 0,4 1-5 15,-4-1 2-15,-1 2 1 0,3-2-1 0,-1 1 5 16,-2-1-3-16,0 0-3 0,1 1 3 16,0-1-2-16,4 0 1 0,-3 0 1 0,4 0-3 15,-4 0-1-15,5 0 3 0,-4 0 0 0,4-1 2 16,-1 1 0-16,3 0-1 0,-4 0-2 16,4 0 1-16,1 0-1 0,-1 0 0 0,0 0 1 15,2 0-1-15,-4 0 0 0,2 0 1 0,-1 0 1 0,-1 0 0 16,0 0-2-16,-2 0 2 0,2 0-2 15,-4 0 0-15,5-1 5 0,-3-1-4 16,0 2 0-16,1-1 0 0,0 0-5 0,-1 0 4 16,0 0 2-16,-2 0 2 0,-2-1 1 0,3 0-3 15,-4 2-1-15,-1-2-1 0,0 2 1 0,-1-1 0 16,-2-1 0-16,0 2 0 0,1-1 1 0,0 1-2 16,-3-1 3-16,4 1-1 0,-2 0-2 0,3-1 2 15,-5 1 0-15,4 0-1 0,-2-1 1 16,3 1 0-16,-3 0-3 0,-1 0 0 0,3 0 2 15,0 0 0-15,-1-1 0 0,0 1 0 0,-1 0 0 16,4-2 0-16,-2 2 0 0,-1 0 2 0,2 0-2 16,-2 0 1-16,-3 0-2 0,3-1-1 15,2 1 4-15,-1 0-2 0,0 0 0 0,0 0 1 16,3-1-1-16,-1 1-1 0,1 0 2 0,-1-1-1 16,4 0 0-16,-2 1 2 0,-1-1-3 0,0 1 1 15,1 0 1-15,-3 0-1 0,0 0-1 0,-2 0 2 16,1 0-2-16,1 0 1 0,-2 0 2 15,0 0-1-15,-1 0 0 0,1 0 1 16,0 0-1-16,-3 0-1 0,2 0 0 0,1 0 2 16,-5 0-3-16,3 0 1 0,-3 0 1 0,1 0-2 15,0 0 3-15,-2 0-1 0,3 0-3 0,-1 0 2 16,-2 0-1-16,-1 0 2 0,3 0 1 0,-2 0 0 16,-1 1-3-16,1-1-1 0,-1 0 2 0,3 1-3 15,-2-1 3-15,0 1 0 0,-1 0 0 16,2-1 0-16,1 1 0 0,-2 1 0 0,-1-2-3 15,2 1 2-15,-2-1-4 0,-1 0 0 0,2 1-2 16,-2-1-3-16,0 0-3 0,0 0-9 0,0 0-15 16,0 0-18-16,0 0-23 0,0 0-45 0,-5 0-97 15,3 0-126-15,-6 0-65 0,4 0-153 16,0 0 21-16</inkml:trace>
  <inkml:trace contextRef="#ctx0" brushRef="#br0" timeOffset="-163130.98">9013 11140 181 0,'0'0'17'0,"0"0"13"16,0 0 9-16,0 0 18 0,0 0 17 16,0 0 19-16,0 0 22 0,0 0 1 0,0 0 10 15,1-128-8-15,-1 117 1 0,0 1 6 0,1 0-7 16,-1 1 0-16,0 1-6 0,0 1-2 0,0 1-8 15,0 0-1-15,0 3-14 0,0 0-20 16,0 2-21-16,-1 1-34 0,1 0-20 0,0 0-10 16,0 2-1-16,0 4 13 0,-1 3 8 15,-1 5 9-15,0 6 2 0,-1 2 6 0,1 4 0 16,-5 5-3-16,3 4 2 0,-4 1-7 0,5 1-2 16,-5 2 0-16,0 3-4 0,4-2 2 0,-4 3-1 15,2-3-2-15,1 1-2 0,-2-2 1 0,3-1-1 16,3-4-2-16,-2-1 5 0,0-1-4 0,2-3-1 15,0-1 1-15,0-2-2 0,0 0 2 0,-1-1 0 16,1-3-1-16,1-2 0 0,0-2 2 16,0-1-1-16,0 0-2 0,0-2 2 0,0-2-1 15,0 0-1-15,0-1 1 0,1-3-1 0,-1 0 0 16,2 0 0-16,0-1 2 0,-2 0 1 16,0-1-2-16,0-1 2 0,1 0-4 0,-1 0 2 15,0-2-2-15,0 1 1 0,1-2-2 0,-1-1 1 16,0 0-1-16,0 0-1 0,0-1 3 0,1 0-4 15,-1 1 3-15,0-2 1 0,2 0-3 16,-1 1 6-16,2-1-2 0,-3 2 3 0,7-2 2 16,-2 0-3-16,3 0 4 0,-1 0-1 0,3 0 0 15,0 0 1-15,1-3-3 0,2 1-1 16,-2 1-1-16,1-2-4 0,0 2 3 0,0 0 0 16,3 1 0-16,-3-1 2 0,3 0-3 0,0 0 1 15,3 0 1-15,-4-1 0 0,4 1 0 16,-2-1-1-16,1 1 2 0,1 0-3 0,2 0 3 15,-4 1-2-15,4-1 0 0,0 1 1 0,0 0-2 16,1 0 1-16,3 0 0 0,-2 0-3 0,0 0 4 16,3 1 0-16,-2 0 0 0,0 1 5 0,3 0-5 15,-3 0 0-15,2-1-1 0,0 0-4 0,-2 0 4 16,2 0 1-16,-2 0 2 0,1 1 1 0,1 0-3 16,-3-1 1-16,3 0-2 0,1-1 1 15,-2 1 1-15,1-1-1 0,-3 1 1 0,0 0-2 16,2-1 0-16,-1 2 1 0,-2-2 0 0,1 1 0 15,0-1 0-15,2 0 0 0,-1 1 1 16,0-1 0-16,2 0 0 0,-2 0-2 0,-2 0 0 16,0 0-2-16,0 0 1 0,-1 0 1 0,1 0-1 15,1 0 3-15,0 0-3 0,0-1 1 0,3-2 2 16,-1 1-3-16,5-1 4 0,0-1-1 16,1 0-3-16,0 1 4 0,-1-2-3 0,4 0 0 15,-1-1 1-15,3 1-3 0,-1-1 0 0,3 0 2 16,-1 0 0-16,3-1 3 0,2 0-1 15,1 2-1-15,0-2-1 0,-1 1-2 0,-1 0 5 16,4 1 1-16,-6-1-1 0,2 0 1 0,4 1-5 0,-6-1 1 16,2 1-1-16,-1 1 1 0,3 0 1 15,-3 1-3-15,1-1 1 0,1 2-2 0,-2-1 2 16,-1 2 2-16,2 0-3 0,-2 1 2 0,2 0-3 16,-1 0-1-16,0 0 2 0,0 0-5 15,-5 0 5-15,5 0 0 0,-2 0-1 16,-2 2 4-16,5 0-3 0,-7 0 1 0,4 0-2 0,-5 1 1 15,5-1-1-15,-4 1 1 0,0 0 2 0,2 0-2 16,-3-1 3-16,-1 1-1 0,1 1-3 16,0-1 1-16,0 0 1 0,2 0-1 0,-1 0 0 15,-1-1 0-15,-1 1-3 0,0-1 2 0,4 0 2 16,-2 0-2-16,0-1 0 0,1 2 1 16,2-1-1-16,-2-1 1 0,2 0 2 0,-2-1-1 15,2 2 0-15,-2-2 1 0,5 0-2 0,-3 0 3 16,0 0-1-16,-1 0 1 0,2 0-2 0,-1 0 0 15,-2 0 3-15,6 0-2 0,-4 0 2 0,0 0-1 16,1 0-1-16,-3 0 2 0,2 0-2 16,0 0 0-16,0 0-1 0,-2 0 1 0,-2 0-1 15,5 0 0-15,-4 1 2 0,1-1-1 0,2 1 0 16,0-1 1-16,0 1-2 0,1-1 1 0,-2 0 2 16,4 0-3-16,1 0 1 0,-1 0 0 0,-1 0-4 15,3 0 4-15,-2-1 1 0,-1-3 0 16,2 2 0-16,2 0-1 0,-2-2 0 0,3 2 0 15,-2-2 2-15,-1 1-1 0,2-1 1 0,-2 1-1 16,-2-1-1-16,4 0 2 0,-4 0 0 0,1 1 0 16,-2-1-1-16,1 0 3 15,0 1-2-15,-2-1-1 0,-1 2 2 0,-3 0-3 0,1-1-1 16,-1 2 4-16,-1 0-5 0,1-1 4 0,-1 2 0 16,0 0-3-16,-1 0 1 0,1 0 0 15,-3 0-1-15,1 0 0 0,1 0 2 0,0 0-1 16,-2 0 0-16,1 0 2 0,0 0-3 0,-2 1 1 15,3 0 0-15,-1-1 0 0,2 1 0 16,1-1 1-16,-1 1 0 0,-2-1 1 16,2 0 1-16,-2 1-3 0,-1-1-1 0,1 0 1 0,-2 0-2 15,1 0 3-15,-1 0 1 0,-2 0-1 0,0 0-1 16,-1 0 2-16,-2 0-2 0,0 0-1 0,-3 0 3 16,0 0-3-16,-4 0 1 0,2 0 2 0,-2 2-3 15,-1-2 2-15,-2 1-3 0,-1 0 1 0,-2 0 0 16,-1 0 0-16,-2 2 2 0,-2-1-4 15,2 0 3-15,-2 1-4 0,-2-1 1 16,2 0 2-16,0-1 0 0,-2 1 1 0,2 0-2 16,1 1 1-16,-2-1-5 0,4 0 5 0,-4 1-1 15,3-2-2-15,-3 0 2 0,4 0-5 0,-1 0-6 16,0 1-13-16,-1-2-13 0,0 0-19 0,0 1-35 16,0-1-59-16,0 0-91 0,-1 0-89 0,-2 0-25 15,0 0-183-15,1 1 208 0</inkml:trace>
  <inkml:trace contextRef="#ctx0" brushRef="#br0" timeOffset="-162306.9">15844 11010 0 0,'0'0'101'0,"0"0"27"0,0 0-64 16,0 0-23-16,0 0-1 0,0 0 14 0,0 0 15 15,0 0-1-15,0 0-6 0,0 0-14 16,0 0-13-16,0 0-1 0,0 0 1 0,0 0 14 15,30-25 10-15,-29 32 7 0,-1 2 9 16,0 3 4-16,0 2 0 0,0 2 1 0,0 3-6 0,0 1-12 16,-3 1-4-16,0-1-12 0,-2 5-6 15,2-2-3-15,-2 1-8 0,3 0 1 0,-2-1 0 16,0 3 0-16,2-2 1 0,-2 0-4 0,1 1-3 16,0 2-4-16,-1-2-1 0,0 0-6 0,2 0 2 15,-2 2-3-15,-1-4-4 0,3 0 0 0,-1-2-4 16,1 0 1-16,-1-1-4 0,1 0 1 15,1-3-1-15,-1-1-2 0,1 1 4 0,1 1-4 16,0-2 3-16,0 0 0 0,0 0-2 0,1-1 1 16,-1-1 0-16,0 0 0 0,0 1-2 0,-1-2 3 15,1-2-2-15,0 0-2 0,-1 1 5 16,-1-2-5-16,0 1 1 0,1-1 3 0,0 0-4 16,-2 1 2-16,0-1 2 0,1 0-1 0,1-1 3 15,1 1-1-15,-1-2-1 0,-1 1-1 16,2-1-1-16,-1 0-1 0,1 0 1 0,0 1 0 15,0-1 1-15,0 0 0 0,0 1 0 0,0-1 1 16,0-1 1-16,0 0 1 0,1-2-2 16,2-1 1-16,-3 2-1 0,2-2 1 0,-1 0 2 15,1 0-2-15,0-1 1 0,0 0 2 0,-1 0-1 16,0 0 5-16,0 0-1 0,2-1-1 0,-2 0 1 16,0 0-2-16,1-1 1 0,-1 0-3 0,-1 0-1 15,0-1-2-15,0 0-4 0,2 2 4 0,-2-2-1 16,0 0 4-16,0 0 0 0,0 0-3 15,0 0 1-15,0 0-3 0,0 0 1 0,0 0-4 16,0 0-5-16,0 0-10 0,0 0-23 0,0 0-35 16,0 0-67-16,0 0-112 0,0 0-99 0,1 0-19 15,-1 1-391-15</inkml:trace>
  <inkml:trace contextRef="#ctx0" brushRef="#br0" timeOffset="-138789.23">16741 11095 703 0,'0'0'90'16,"0"0"16"-16,0 0 51 0,0 0 37 0,0 0 4 15,0 0-41-15,0 0-37 0,0 0-24 0,0 0-19 16,0 0-13-16,0 0 5 0,0 0-3 16,0-80 7-16,2 79-14 0,-2 1-12 15,0 0-14-15,0 0-18 0,0 1-13 0,1 3 3 0,1 2 10 16,-1 2 6-16,0 4 14 0,2 3-3 0,2 3-10 16,-3 1 1-16,2 2-7 0,2-2-1 0,-3 2-2 15,5 0-2-15,-3 1-1 0,2-2-2 16,1 0-1-16,0-1-1 0,-1-3-1 0,2 0-2 15,2-3 0-15,-1 0-2 0,4-4 2 0,-3-1 1 16,-1-2 0-16,2-1 1 0,-3-2 1 16,1-1 3-16,-3 0 4 0,0-2 8 0,0 0 5 15,1 0 9-15,-1-3 8 0,0-3 1 0,2-1 1 16,-1-2-5-16,2-2-10 0,-2-4-3 0,1 0-9 16,1-1-2-16,0-2 0 0,0-1-7 15,-2-3 2-15,3-1-2 0,-1 0-2 0,3-2 3 16,-3-1-4-16,-1 1 1 0,-2 1-3 0,2 1 0 15,-6 1-5-15,1 4-3 0,-3 2 4 0,-1 5-9 16,0 1 0-16,0 3-4 0,0 1-15 16,0 2-18-16,-3 0-30 0,0 3-32 0,1 0-44 15,1 0-58-15,-3 1-91 0,-2 0-109 0,4 1-62 16,-3 1 26-16,2 0-318 0</inkml:trace>
  <inkml:trace contextRef="#ctx0" brushRef="#br0" timeOffset="-138370.06">16872 10929 1087 0,'0'0'116'0,"0"0"-87"15,0 0 27-15,0 0 24 0,0 0 13 0,0 0-23 16,0 0 12-16,0 0 24 0,0 0 3 0,0 0-14 15,0 0-13-15,0 0-8 0,39 131-9 0,-23-104-6 16,-2 1-11-16,4 0-8 0,-3-2-6 16,3 2-11-16,0 1 0 0,-3-4-3 0,3 0 0 15,0-1 1-15,-3-1-1 0,2-4-3 0,-1-3-2 16,-1-1 1-16,0-2-3 0,0-3 5 0,-3-3 2 16,2-1 2-16,-1-4 6 0,-2-1 9 0,-2-1 12 15,1 0 12-15,-2-4 9 0,0-6-2 0,0-2-10 16,6-4-10-16,-4-4-15 0,3-3-8 15,-2-1-3-15,-2-3-3 0,-1-1-4 0,0-5-1 16,1 1-4-16,0-1-6 0,1 0 1 16,0-1-7-16,0 3 3 0,0 1 0 0,-2 5-1 15,-4 2 1-15,2 3-5 0,-3 2-2 0,-3 3 2 16,1 4-5-16,-1 0-2 0,0 4-12 0,0 2-20 16,0 2-34-16,0 1-48 0,0 2-60 15,0 0-99-15,0 0-73 0,0 1-99 0,5 5-41 16,-2-2-96-16,-2 1 127 0</inkml:trace>
  <inkml:trace contextRef="#ctx0" brushRef="#br0" timeOffset="-137446.64">18321 11007 771 0,'0'0'149'0,"0"0"40"16,0 0 44-16,0 0 36 0,0 0-45 15,0 0-64-15,0 0-23 0,0 0-25 0,0 0-26 16,0 0-22-16,0 0-16 0,0 0-10 0,0 0-5 16,0 0-12-16,-62-95-5 0,46 95-6 0,-5 0-5 15,-2 1-1-15,-5 5-3 0,-1 1 2 0,-2 4 1 16,-1 1 4-16,1 0 2 0,2 1-1 0,-1 3 1 15,2-1-2-15,3 4 0 0,-3 0 2 16,7 2 3-16,0 2-1 16,7-2 0-16,0 1 3 0,3 2-6 0,6 0 4 0,-1 0-4 0,5 0-5 15,1 0 2-15,0 1-5 0,3 0-1 16,5-1 2-16,2-4-4 0,4 1 0 0,2-1-3 16,4-4 0-16,5-1-3 0,2-3-1 0,3-3-1 15,1-3-3-15,0-2-1 0,1-2 1 0,2-2-6 16,-3 0-5-16,-1 0-10 0,0-5-12 15,-5 0-12-15,1-1-18 0,-5-1-35 0,-5 0-49 16,0 0-68-16,-4 0-83 0,-3 0-75 16,-2 1-9-16,-4 1-412 0</inkml:trace>
  <inkml:trace contextRef="#ctx0" brushRef="#br0" timeOffset="-137201.3">17845 11254 1839 0,'0'0'82'0,"0"0"-99"0,0 0 34 0,0 0 71 16,0 0 15-16,0 0-25 0,0 0 5 16,0 0 5-16,0 0-7 0,0 0-18 0,0 0-22 15,0 0-10-15,124-4-11 0,-93 2-10 0,2 0-7 16,0-1-12-16,1 0-2 0,-1 0-12 15,3 0-10-15,-1-1-14 0,3 1-39 0,-5-2-69 16,1 2-110-16,-3-1-123 0,-1 1-79 0,-8 1 9 16,-9 0-210-16</inkml:trace>
  <inkml:trace contextRef="#ctx0" brushRef="#br0" timeOffset="-136919.15">18949 10894 2553 0,'0'0'-205'0,"0"0"86"0,0 0 81 0,0 0 164 16,0 0-9-16,0 0-41 0,0 0-22 0,0 0-19 15,2 128-18-15,-8-93-13 0,2 0-5 16,-4-1-6-16,-1 1-8 0,1 1-7 0,1-3-21 16,1 2-25-16,1-4-39 0,-1-2-73 0,4 1-98 15,0-2-94-15,-1-2-57 0,1-6 27 16,2-8-294-16</inkml:trace>
  <inkml:trace contextRef="#ctx0" brushRef="#br0" timeOffset="-136639.93">19182 10883 2278 0,'0'0'-15'0,"0"0"34"16,0 0 64-16,0 0 37 0,0 0-40 15,0 0-29-15,-6 134-3 0,5-106-7 0,-2 5-13 16,-1-1-8-16,0 0-4 0,-2 2-9 0,2-1 0 15,-2-2-4-15,3 0-4 0,0-4 1 16,-2-1-6-16,4-1-1 0,-1-3-7 0,1-3-11 16,0-1-19-16,-3-3-18 0,2-1-26 0,2-1-34 15,-2-2-51-15,-1-1-83 0,-2-3-121 0,2-1-81 16,-2-1-47-16,3-4-143 0</inkml:trace>
  <inkml:trace contextRef="#ctx0" brushRef="#br0" timeOffset="-136196.2">18767 11021 1984 0,'0'0'96'0,"0"0"-30"16,0 0 33-16,0 0 23 0,0 0-2 0,31-127-29 16,-16 109-12-16,6-1-12 0,6-1-11 0,3 2-12 15,3 3-15-15,4 1-3 0,2 2-11 16,-4 2-4-16,4 5-3 0,-5 3-1 0,1 2-2 15,-2 3-5-15,-3 7 3 0,0 3-6 0,-1 1 4 16,-4 2-1-16,2 2-4 0,-5 0 1 16,1-1-3-16,-3 2-4 0,-2-2 2 0,-5-1-2 15,-4 1-3-15,0-2 2 0,-9 2-2 0,0 1 3 16,-4-1 7-16,-7 2 2 0,-5-1 1 0,-3 1 0 16,-2 2-1-16,-4-3-3 0,-2 1-1 15,-1-3 3-15,4 1-4 0,-3-2 4 0,5-1 1 16,2-1-3-16,2 0 3 0,3-2 0 0,3-1-1 15,3 1 0-15,1-2-4 0,5 0-4 16,2 0-5-16,1-1 6 0,0 2-1 0,5-1 4 16,6 0 9-16,0 0-1 0,8 0 5 0,-1-1 2 15,4 2-2-15,0-2-2 0,6 2 1 0,-5 0 0 16,6 0-3-16,1 0 1 0,-1 0-2 0,1 2 0 16,3 0 0-16,-2-1 3 0,5 0-2 0,-1 0-2 15,2-1-1-15,-2-1-4 0,1 0-1 16,-2-2-6-16,-2-3-13 0,-3 0-15 0,0-3-24 15,-5-1-25-15,0 0-44 0,-6 0-74 0,-1 0-100 16,0 0-134-16,-5 0-66 0,-5-1-484 0</inkml:trace>
  <inkml:trace contextRef="#ctx0" brushRef="#br0" timeOffset="-135385.11">19834 10281 1945 0,'0'0'47'0,"0"0"-18"0,0 0 7 15,0 0 22-15,0 0-5 0,0 0-41 0,0 0-8 16,0 0 4-16,0 0 9 0,0 0 12 0,0 0 7 16,0 0-18-16,0 0-10 0,-13 130-1 0,9-100-7 15,3 1 5-15,-1-2-2 0,-1-1-2 16,-1 0 1-16,4-2-2 0,-2-2 2 0,-1-3-4 15,-2-1 6-15,3-4-2 0,-1-1-1 0,-1-3 4 16,3-3-5-16,0-1 0 0,1-4-1 0,0 0-2 16,0-2 7-16,0-2 11 0,1 0 23 15,0-4 13-15,4-6 5 0,-1-1-8 0,1-3-13 16,0-3-11-16,3-4-4 0,-4-3-5 0,3-3-3 16,0-2-3-16,-2-6-6 0,4-1-1 15,-3-1-5-15,0-2-4 0,0 3-2 0,-2-1-7 0,3 4 5 16,-5 4 0-16,-1 6 5 0,0 4 7 0,1 6 1 15,-2 2 4-15,2 5-3 0,-2 4 2 16,0 2-9-16,0 0-10 0,1 2 4 0,0 6 4 16,0 4 10-16,0 5 7 0,0 4 2 15,4 1-8-15,-3 3-3 0,6-2 3 0,-3-1-8 16,2-1 4-16,1 0-1 0,-2-5-3 0,5 1 4 16,-2-3 0-16,0-2 2 0,2-1 0 0,0-1 3 15,2-3-3-15,-1-1 2 0,0-3 5 16,1-1 1-16,-2-2 6 0,4 0 3 0,-4 0 1 15,0-4 4-15,2-2-3 0,-3-2-4 0,3-2-4 16,1 1-6-16,-1-4 0 0,1-1-2 0,0 0 1 16,0-2 0-16,3 0 1 0,-3-2-4 15,1 2 1-15,-1-2-5 0,-3 3 0 0,1 1 3 16,-4 6-4-16,0 2 6 0,-5 2-2 0,2 3-3 16,-4 1 3-16,-1 0-6 0,0 0 2 0,0 0 4 15,0 6 5-15,0 2 6 0,0 4 7 0,0 4 0 16,0 2 0-16,0 0-1 0,0 3 0 15,0 2-3-15,0 0-2 0,0 1-2 0,0 1-4 16,1 2-1-16,1-1 1 0,-2 0-3 16,3 0-3-16,-1-2-1 0,1-1-3 0,-1-1-1 15,-1-1 1-15,4-1-2 0,-3-4-3 0,0 0-4 16,-1-2-18-16,1-3-18 0,0 0-25 0,-2-1-35 16,0-2-56-16,0 0-124 0,0-2-258 15,-4-2-861-15</inkml:trace>
  <inkml:trace contextRef="#ctx0" brushRef="#br0" timeOffset="-131199.17">20975 11424 1263 0,'0'0'56'16,"0"0"48"-16,0 0 60 0,0 0 57 0,0 0-34 16,0 0-42-16,0 0-27 0,0 0-18 0,0 0-15 15,0 0-20-15,84 129-11 0,-79-107-8 0,-3 2-7 16,-2 0-4-16,0 4-4 0,-7-2-10 15,-6 3-4-15,-6 3-10 0,-4-1-19 16,-9 3-37-16,-5 2-64 0,-1-1-108 0,-7 1-176 16,14-7-159-16,6-11-586 0</inkml:trace>
  <inkml:trace contextRef="#ctx0" brushRef="#br0" timeOffset="-129948.64">16500 12611 1230 0,'0'0'41'16,"0"0"38"-16,0 0-3 0,0 0 0 0,0 0-14 16,0 0-23-16,0 0 16 0,0 0 11 0,0 0-1 15,0 0-9-15,0 0-6 0,0 0-1 16,58 69-1-16,-45-49-2 0,2-1-3 0,-4 2-6 16,3-2-7-16,-3 1-4 0,0-1 0 0,-2 1 0 15,0-2 4-15,-1-1 1 0,2-1-2 0,-1-2-1 16,-1 0 0-16,-2-2-5 0,1-2 1 0,1 0-2 15,-3-2-2-15,1-2 3 0,2-1-3 0,-1-2 1 16,-1-1 7-16,1-2 7 0,-3 0 11 0,4-3 7 16,2-4-1-16,-2-2-5 0,0-4-13 15,3-4-8-15,-2-1-6 0,1-3-6 0,1-1 1 16,-2-2 0-16,-1-4-3 0,2 1-1 0,-1-3-3 16,-1 1-3-16,-2-2 1 0,-1 2-2 15,1 3 0-15,-2 0 1 0,-2 2-3 0,-1 6 1 16,-1 3 0-16,0 4-3 0,0 2-3 0,0 5-6 15,0 0-13-15,0 2-34 0,-1 2-54 16,0 0-88-16,1 0-111 0,0 0-94 0,0 4-83 16,0 0 21-16,0 1-447 0</inkml:trace>
  <inkml:trace contextRef="#ctx0" brushRef="#br0" timeOffset="-129529.64">16689 12561 1278 0,'0'0'247'0,"0"0"-233"0,0 0 23 0,0 0 114 0,0 0 15 15,0 0-51-15,0 0-14 0,0 0-11 16,0 0-15-16,110 139-17 0,-93-114-12 0,2 1-7 15,-2 1-6-15,1 2-8 0,0 0-3 16,-5-1-3-16,3 1-7 0,-2-3 0 0,-3-1-4 16,3 0-2-16,0-5 2 0,-3-1-1 0,0-4 2 15,-2-4 3-15,2-2 2 0,-3-3 7 0,-1 0 10 16,-1-5 14-16,3-1 16 0,-3-1 6 0,2-7 2 16,0-2-9-16,3-6-22 0,-1-4-5 15,1-4-8-15,0-4-7 0,-1-3 7 0,1-1-11 16,0-4-3-16,-1-3-2 0,1-1-6 0,-3-2 0 15,2-1-1-15,1 2-1 0,0 3-1 16,-3 2-3-16,0 3-1 0,1 6-3 0,-6 1-2 16,2 7-2-16,-3 4-8 0,-1 3-14 0,-1 5-27 15,0 5-58-15,0 2-109 0,-2 0-124 0,-4 8-183 16,4 0-65-16,-1-2-566 0</inkml:trace>
  <inkml:trace contextRef="#ctx0" brushRef="#br0" timeOffset="-129181.37">17633 12586 1976 0,'0'0'527'0,"0"0"-476"0,0 0 10 0,0 0 20 0,0 0 13 16,0 0-33-16,0 0-20 15,0 0-8-15,136-55-15 0,-104 51-6 0,-1 0-12 0,-3 1-3 16,-1 2-10-16,1 1-17 0,-5 0-25 16,-3 0-50-16,0 3-67 0,-3 2-102 0,-4 3-194 15,-5-3-98-15,-4 0-703 0</inkml:trace>
  <inkml:trace contextRef="#ctx0" brushRef="#br0" timeOffset="-128969.97">17662 12835 2402 0,'0'0'52'0,"0"0"4"16,0 0 35-16,0 0 46 0,0 0-26 0,0 0-35 16,0 0-20-16,0 0-15 0,141-10-16 0,-117 6-15 15,4 1-4-15,-2 0-8 0,0 2-12 0,-3 1-30 16,1 0-54-16,-1 0-70 0,-1 0-127 15,0 2-276-15,-4 2-497 0,-9-2 265 0</inkml:trace>
  <inkml:trace contextRef="#ctx0" brushRef="#br0" timeOffset="-127734.95">19094 12263 991 0,'0'0'160'0,"0"0"35"0,0 0 39 16,0 0 8-16,0 0-82 0,0 0-52 0,0 0-23 16,0 0-12-16,0 0-8 0,0 0-3 0,0 0 0 15,0 0-6-15,0 0-8 0,0 0-13 16,14-44-10-16,-24 43-9 0,-2 0-10 16,-2 1-1-16,-11 0-3 0,1 0 0 0,-6 4-1 15,-3 0 0-15,-4 1 1 0,-3 2-3 0,-1-2 3 0,-1 2-2 16,-6 0 1-16,4 1 1 0,-5 0-2 15,7 0 3-15,0-1 1 0,9 0 2 0,5-1 0 16,8-2 0-16,2 1-2 0,10-2-7 0,6 0-5 16,2 0 0-16,0 3-1 0,5 0 2 15,2 0 3-15,8 1-1 0,0-2 1 0,5 1-1 16,5 0-1-16,0-2-2 0,3 1-4 0,2-1-2 16,1 1-2-16,2 1-3 0,-2 1 0 0,-2 0-3 15,1 0 1-15,-2 2 3 0,-4 0 4 0,2 1 5 16,-5 2 2-16,-5 0 3 0,1 0 0 0,-5 1 1 15,-2-1 1-15,0 2-1 0,-3 0 0 16,-4 1-1-16,-3 2 0 0,0 0 2 0,-3-2 0 16,-5 2-1-16,-4-1 1 0,-3 0 0 0,-1 1-2 15,-2 2 4-15,-4-1 0 0,-5 0 0 0,2 2 1 16,-2-1-2-16,3 0 1 0,-4-2 1 16,0-1 5-16,5 0-3 0,-1-4 2 0,4-1 1 15,1 1-4-15,3-3 7 0,3 2-1 16,2-5 0-16,0 1 1 0,3 0-5 0,1-1 0 15,3-1-2-15,-1-2 1 0,4 1 0 0,0-1-2 16,1-1 1-16,0 2 2 0,0-1-3 0,2 1 3 16,4 1 1-16,-3-3-10 0,4 2 11 0,0-1 0 15,-2 1-4-15,2-1 10 0,-2 2-11 16,4-1 1-16,1-1 1 0,-1 0-3 0,2 1 4 16,4-1-2-16,-1 1-1 0,0-2 1 0,3 1 0 15,1-1 1-15,2 0 0 0,1-1-2 0,1 2 3 16,2 1 0-16,3-2 0 0,3 2 5 0,1-2-3 15,1 1 1-15,7 0 2 0,-2-1-2 16,-2 2 3-16,4-2-3 0,-6 1 0 0,5 1-1 16,-5-2 0-16,2 2 0 0,-1-1-2 0,-2 1 1 15,-1-1-3-15,0 1-2 0,-2-1 1 0,-3 1 0 16,-2-1-2-16,-4 0-1 0,-2-1-3 0,-5 2-12 16,-2-2-7-16,-2 0-27 0,-6 0-37 15,2-1-48-15,-5 0-101 0,0 0-181 16,0 0-115-16,-1 0-584 0</inkml:trace>
  <inkml:trace contextRef="#ctx0" brushRef="#br0" timeOffset="-126579.17">18143 13651 1563 0,'0'0'35'0,"0"0"13"15,0 0 36-15,0 0 58 0,0 0-13 0,0 0-52 16,0 0-19-16,0 0-4 0,0 0-11 16,0 0-10-16,0 0-6 0,0 0-2 0,0 0-2 15,110-117-5-15,-102 104 1 0,-4 0-2 0,3 1-1 16,-5 0 4-16,1 2-1 0,-1 0 0 0,-2 0-2 15,0 2-1-15,0 2-5 0,0 0-3 0,-2 1 2 16,0 2-5-16,2 2 2 0,-1 1-5 16,1 0-10-16,0 0-6 0,-1 0-1 0,1 3 3 15,0 5 8-15,0 2 8 0,-1 2 2 0,0 2 0 16,0 1-1-16,1-1 1 0,0 3-3 0,0 0 4 16,0 0 0-16,0 0-2 0,1 0 3 0,1 0-5 15,0-2-2-15,3 0-1 0,-2-1-5 16,1-3-4-16,2-1-8 0,1-2-20 0,-2-2-33 15,3-2-41-15,2-3-73 0,1-1-121 0,-1 0-131 16,-2-4-29-16,-5 1-449 0</inkml:trace>
  <inkml:trace contextRef="#ctx0" brushRef="#br0" timeOffset="-126418.73">18315 13283 840 0,'0'0'676'0,"0"0"-460"0,0 0-10 0,0 0 2 16,0 0-35-16,0 0-77 0,0 0-50 16,0 0-35-16,0 0-28 0,0 0-21 0,0 0-37 15,0 0-58-15,0 0-135 0,0 0-202 0,-24-18-82 16,31 20-367-16</inkml:trace>
  <inkml:trace contextRef="#ctx0" brushRef="#br0" timeOffset="-126206.05">18559 13380 2081 0,'0'0'94'0,"0"0"3"0,0 0 17 16,0 0 19-16,0 0-40 0,0 0-37 0,0 0-16 15,0 0-10-15,0 0-13 0,132-23-8 0,-105 19-2 16,-3 1-16-16,2 0-8 0,-5 2-38 15,-1 1-60-15,-5 0-79 0,2 1-166 0,-6 5-179 16,-1-1-287-16,-7-2 170 0</inkml:trace>
  <inkml:trace contextRef="#ctx0" brushRef="#br0" timeOffset="-126016.99">18628 13610 2106 0,'0'0'86'16,"0"0"-3"-16,0 0 28 0,0 0 32 0,0 0-23 16,0 0-34-16,0 0-19 0,0 0-22 15,0 0-18-15,122-27-13 0,-99 20-7 16,1 2-4-16,-5 0-14 0,-1 1-22 0,-1 0-40 0,0 2-69 16,-4 2-112-16,-1 0-191 0,-2 0-123 0,-4 0-736 0</inkml:trace>
  <inkml:trace contextRef="#ctx0" brushRef="#br0" timeOffset="-125638.95">19307 13679 2031 0,'0'0'110'0,"0"0"-9"0,0 0 26 0,0 0 17 16,0 0-48-16,0 0-23 0,0 0-5 0,0 0-13 15,0 0-7-15,75-123-4 0,-66 106-4 16,-1-1 1-16,-1 1-10 0,-2-1-3 0,1 0-4 16,-3-2-8-16,-1 4 2 0,3-2-2 0,-2 2 0 15,-2 2 2-15,1 3-3 0,2 3-3 0,-2 2 0 16,-2 2-2-16,0 2 0 0,0 2 0 0,0 0-7 15,0 0-6-15,0 2-3 0,0 5 0 16,0 4 2-16,0 3 1 0,0 5 3 0,0 3 0 16,-6 4 1-16,3 2 1 0,-5 1-3 15,3 2-4-15,-3 2-12 0,-1-1-9 0,-1 0-21 16,2-2-31-16,2-2-34 0,0-2-56 0,1-5-81 16,0-1-211-16,3-6-132 0,0-6-827 0</inkml:trace>
  <inkml:trace contextRef="#ctx0" brushRef="#br0" timeOffset="-124696.17">18557 11732 753 0,'0'0'226'0,"0"0"-62"0,0 0 14 0,0 0 12 15,0 0-31-15,0 0-86 0,0 0-23 16,0 0 7-16,0 0 13 0,0 0 0 0,0 0-8 16,0 0-10-16,-4 64-4 0,4-46-5 0,0 2-11 15,0-1-7-15,-4 2-14 0,-1 0-6 16,-2 2-5-16,2-1-6 0,-4 0-4 0,0 1-6 15,0-1-9-15,-1-1-15 0,2-1-27 0,-2-2-38 16,6-2-53-16,-2-2-79 0,5-2-100 16,1-2-40-16,0-5-23 0,0-2-90 0</inkml:trace>
  <inkml:trace contextRef="#ctx0" brushRef="#br0" timeOffset="-124425.93">18804 11666 1432 0,'0'0'43'0,"0"0"32"15,0 0 45-15,0 0 50 0,0 0-31 16,0 0-42-16,0 0-10 0,0 0-13 0,0 0-10 16,0 0-4-16,26 120-9 0,-24-100-7 0,0 2-10 15,2-3-13-15,-3 1-2 0,1 0-6 0,-1-2-5 16,0 2 1-16,3-2-6 0,-3-2-3 15,1 0-5-15,-1-2-10 0,-1 0-16 0,1-3-31 16,1 0-35-16,-1-3-61 0,2-2-120 0,-2-3-148 16,0-1-46-16,-1-2-547 0</inkml:trace>
  <inkml:trace contextRef="#ctx0" brushRef="#br0" timeOffset="-124187.34">18523 11750 1393 0,'0'0'138'0,"0"0"-40"15,0 0 30-15,0 0 35 0,0 0 9 0,0 0-28 16,0 0-20-16,0 0-13 0,0 0-13 16,0 0-11-16,0 0-15 0,0 0-17 0,116 125-11 15,-96-113-14-15,3 0-8 0,2 0-3 0,-4 0-9 16,0 1-3-16,-1-2-4 0,-2 0-5 15,-1-1-1-15,0 0-10 0,-4 0-11 0,3-1-15 16,-5 2-28-16,-1-3-33 0,0 4-45 0,-1-3-71 16,-4 2-150-16,3-2-167 0,-3-1-258 15,-3-3 172-15</inkml:trace>
  <inkml:trace contextRef="#ctx0" brushRef="#br0" timeOffset="-123472.91">19407 11836 1510 0,'0'0'133'0,"0"0"-5"0,0 0 31 0,0 0 7 16,0 0-75-16,0 0-21 0,0 0-1 0,0 0-2 15,0 0-3-15,0 0-2 0,0 0-1 0,0 0-12 16,0 0-14-16,0 0-13 0,-9-71-11 0,-7 75-3 15,1 5-3-15,-3-2-2 0,-3 4 2 0,0 1 0 16,0 1-2-16,-1 1 0 0,1 2-4 0,-2-1-5 16,8 0 5-16,-1-1-2 0,5-1 2 15,6-1 0-15,-1-2-3 0,6 1 0 0,0-2-2 16,0-2 1-16,6 0 0 0,-1-3 0 16,4 0 1-16,3-2 3 0,2-1 1 15,1-1 0-15,3 0 2 0,0 0-5 0,-2 0 4 0,3-3 3 16,1-1-4-16,-2 2 6 0,-3 0-6 0,0-1-2 15,-1 3 2-15,-4 0 0 0,1 0 1 16,0 0-1-16,-1 0 1 0,-1 4-6 0,1 0 6 16,-3 1 1-16,-2 0-2 0,2 2 4 0,-1 0-4 15,-1 1 1-15,2 2 0 0,-3 0 3 0,2 3-3 16,-3 0 1-16,3 2 0 0,-2-2-2 16,-3 1 3-16,4 0 1 0,-4-1 1 0,0 0 1 15,-1 0 1-15,0 1 2 0,0-2 1 0,-5-1 4 16,1 0 0-16,-3 1 1 0,3-3 1 0,-4 1-2 15,3-1 0-15,-4-1 1 0,1-2 0 0,0 0 0 16,-2 1 3-16,-1-2-1 0,1-1 0 0,0 0 5 16,-1-2-6-16,2-1 0 0,0 1 1 15,-1-2-6-15,3 0 2 0,-1 0-3 0,-1 0-3 16,0 0-7-16,0-3 3 0,4 1-4 16,-4 0-2-16,1-1 5 0,1 1-9 0,3 0-2 15,-3-1-9-15,3 2-21 0,-4-1-19 0,4 1-29 16,-3 0-38-16,0 1-51 0,3 0-90 0,-4 0-159 15,6 0-117-15,0 0-668 0</inkml:trace>
  <inkml:trace contextRef="#ctx0" brushRef="#br0" timeOffset="-120880.18">20251 12519 745 0,'0'0'194'0,"0"0"38"15,0 0 14-15,0 0-35 0,0 0-98 16,0 0-54-16,0 0-3 0,0 0 12 16,0 0-7-16,0 0-11 0,0 0-6 0,0 0-5 15,-28 136-4-15,18-111-5 0,-1 1-10 0,-2 0-5 16,-5 0-8-16,0-1-1 0,-5 3-1 0,0-2-5 16,-2 0 3-16,-2-1-1 0,-1 1 1 0,-1-4 6 15,1-1-2-15,1-2 2 0,3-4 3 0,3-2 2 16,1-2 6-16,1-7 2 0,7-1 2 0,-1-3 2 15,3 0-3-15,1-6-5 0,0-5-6 16,0-1-6-16,5-2-6 0,-2-3-3 0,3-2-3 16,-2-1-2-16,4-2-2 0,1 0 1 0,0 1 1 15,4 0 1-15,0 2 3 0,3 2 1 0,-1-1 2 16,2 4 1-16,2 2 3 0,1 3 0 16,1 2 1-16,1 1 1 0,1 4 2 0,-1 2 2 15,3 0 3-15,3 3 5 0,1 3 2 16,1 2 8-16,0 1 7 0,2 1 3 0,-2 2 0 15,5 0-4-15,-3 2-9 0,-1-3-4 0,-1 1-4 16,4 0-3-16,-4 1-6 0,-1-2-1 0,-4 2-5 16,2-2-2-16,-4 2 0 0,0 0-5 15,-4 0-2-15,-1-1-5 0,-4 1-12 0,3 1-15 16,-5 0-27-16,3 0-38 0,-3 1-48 0,0 0-78 16,1-1-126-16,-1 0-93 0,4-5 13 0,-5-3-390 15</inkml:trace>
  <inkml:trace contextRef="#ctx0" brushRef="#br0" timeOffset="-120602.72">20498 12958 1947 0,'0'0'30'0,"0"0"5"0,0 0 28 16,0 0 30-16,0 0-4 0,0 0-13 0,0 0 8 16,0 0-16-16,0 0-19 0,0 0-8 15,0 0-10-15,0 0-7 0,10 122-7 0,-9-100-5 16,1 0-6-16,-2 4 0 0,2-4 0 0,-2 3-3 16,0-4 2-16,0 1-2 0,1-1-5 0,2-3-3 15,-1 0-10-15,-1-3-24 0,3-2-37 0,0-4-62 16,0 1-102-16,2-6-110 0,1 0-108 15,-2-4-15-15,1 0-419 0</inkml:trace>
  <inkml:trace contextRef="#ctx0" brushRef="#br0" timeOffset="-120406.25">20559 12818 2051 0,'0'0'127'0,"0"0"21"0,0 0 20 0,0 0-19 15,0 0-69-15,0 0-40 0,0 0-19 0,0 0-13 16,0 0-8-16,0 0-6 0,0 0-17 16,0 0-19-16,0 0-34 0,10-32-57 15,-4 34-111-15,-1 4-232 0,0 0-138 0,-3-3-564 0</inkml:trace>
  <inkml:trace contextRef="#ctx0" brushRef="#br0" timeOffset="-118283.11">20874 12551 470 0,'0'0'58'0,"0"0"39"0,0 0 53 15,0 0 34-15,0 0-11 0,0 0-49 16,0 0-28-16,0 0-19 0,0 0-7 0,0 0-10 16,0 0-12-16,0 0-13 0,0 0-10 0,0 0 2 15,-1-1 12-15,0 11 15 0,1 4 8 16,0 1 4-16,0 2-2 0,0 3-9 0,0 0-2 16,1 1-9-16,0 1-8 0,2 1-8 0,1 0-9 15,-1-1-8-15,3-1-6 0,-2-3 2 0,2 0-6 16,-2-4-1-16,4-1 2 0,1-3-6 15,0-2 5-15,1-2 0 0,1-2 1 16,0-2 6-16,0-2 5 0,1 0 5 0,-1-2 3 16,1-5 3-16,2-1-6 0,-2-4-3 0,-1-1-2 15,-1-1-4-15,0 0 2 0,-1-3 0 0,-2 0-1 16,0-1-2-16,1-2-1 0,2-2-3 0,-5 1-2 16,2-1 0-16,-1 1-2 0,-3 1 4 15,0 5 1-15,1 3 0 0,-4 2 1 0,1 4 0 16,-1 4 3-16,0 0-4 0,0 2-2 0,0 0-12 15,0 5-6-15,-1 3 5 0,-3 3 2 0,3 4 7 16,-2 6 2-16,1-2 1 0,1 5-5 0,1-2 4 16,0 3-1-16,0 2-3 0,3-2 3 15,1 1 0-15,3 0-3 0,0 5 5 0,-2-2-4 16,4 4 2-16,0 2 1 0,-1 2-2 0,-2-1 1 16,2 2-1-16,1-3-1 0,-2 0-1 0,-3 1 1 15,2-4 0-15,-4 0 0 0,-1 1 0 0,-1-5 3 16,-1 0 0-16,0-3-1 0,-6-1 2 15,1-1-1-15,-1-3 1 0,-2 0 2 16,0-5 0-16,-1 1 3 0,0-1 1 0,0-5-2 16,-1-1 3-16,-1-1 2 0,2-2 4 0,0-3 6 0,-1-3 8 15,1 0 4-15,1 0 2 0,-2-7 3 16,2-1-6-16,-2-2 3 0,0-1-1 0,0-4-3 16,1 1 5-16,-3-1-9 0,5-1-3 0,-1 1-4 15,0 1-7-15,1 0 0 0,5 2-5 16,0-4-3-16,2 2-3 0,1 1-2 0,1-2-3 15,5 1 0-15,2-1-2 0,4 2-1 16,1-3-2-16,5 1-4 0,1 0-3 0,5 2-7 0,0-2-8 16,1 0-7-16,5 1-13 0,-1-1-18 0,1 0-31 15,1 0-53-15,-2 1-99 0,-3-1-152 0,-5 4-126 16,-9 4-700-16</inkml:trace>
  <inkml:trace contextRef="#ctx0" brushRef="#br0" timeOffset="-117953.98">21547 12965 1960 0,'0'0'39'16,"0"0"49"-16,0 0 46 0,0 0 0 0,0 0-50 15,0 0-24-15,0 0-8 0,-33 127-12 0,33-108-9 16,0 2-6-16,-1 1-9 0,1 0 4 0,-1 0 1 16,1-2 0-16,-1 0 1 0,1 0-6 15,0-1-7-15,0-2-6 0,0 0-1 0,0-3-4 16,0-2-3-16,0-2-5 0,0-2-17 0,0-1-26 15,3-1-36-15,2-2-57 0,0-3-111 0,2-1-158 16,-3 0-126-16,2 0-691 0</inkml:trace>
  <inkml:trace contextRef="#ctx0" brushRef="#br0" timeOffset="-117733.14">21601 12816 2429 0,'0'0'25'0,"0"0"29"0,0 0 26 0,0 0 15 15,0 0-17-15,0 0-29 0,0 0-16 0,0 0-13 16,0 0-15-16,0 0-4 0,0 0-3 16,0 0-3-16,0 0-9 0,25-62-22 0,-25 62-33 15,2 0-38-15,-2 5-57 0,0 3-87 16,0 3-168-16,0-1-125 0,-2-3-714 0</inkml:trace>
  <inkml:trace contextRef="#ctx0" brushRef="#br0" timeOffset="-116128.98">22472 12450 95 0,'0'0'67'15,"0"0"30"-15,0 0 31 0,0 0 31 0,0 0 14 16,0 0-15-16,0 0 11 0,0 0 4 0,0 0-10 16,0 0-10-16,0 0-18 0,0 0-17 15,-5-38-15-15,0 33-17 0,-1-1-16 0,0 1-16 16,-4-1-17-16,0 0-10 0,-5 0-11 0,0 1-10 15,-1 0-1-15,-1 0-3 0,-2 3-5 16,-1-1 6-16,-2 2-5 0,0 1-2 0,-1 0 3 16,-2 0-6-16,3 1 1 0,0 5-4 0,-2 0-1 15,2 1-2-15,2 1 4 0,0 1 4 0,3 3-1 16,-1-1 5-16,2 3-6 0,5 1 1 16,-2 3 3-16,1-2 0 0,1 5 3 0,3 0 1 15,-2 2-1-15,5 1-4 0,3-1 1 0,-1 1-1 16,2 2 0-16,1 0 3 15,1 0-1-15,4 1 1 0,0 0 0 0,8-1-1 0,-2-2 0 0,3-3 2 16,2-1 1-16,2-2 1 0,1-2 3 16,3-2 4-16,2-4 3 0,5-2 4 0,-3-3 4 15,3-4 3-15,0-1 1 0,-2 0 5 0,-1-4 1 16,-1-2 1-16,-2-2 6 0,-2-2-2 0,0 0 1 16,-3-2 1-16,0-1-1 0,-2-1 0 15,-1-1 0-15,0 1-1 0,-3-1 1 0,0-1-3 16,0-2 0-16,-2-1-2 0,0 0-4 0,-2-2-4 15,0 0-4-15,-2-3-6 0,-1 1 1 16,0 1-1-16,-4-2-2 0,-1 0-2 0,0 0-5 16,-2 1-2-16,-7 0-4 0,-1 0 0 0,-1 2-2 15,-9 4-4-15,1 1-8 0,-2 4-12 0,-3 2-14 16,-3 4-17-16,0 4-17 0,1 2-23 16,-3 0-39-16,5 3-77 0,1 4-143 0,0 2-144 15,8-3-131-15,5-1-20 0</inkml:trace>
  <inkml:trace contextRef="#ctx0" brushRef="#br0" timeOffset="-115679.95">22468 11998 1353 0,'0'0'51'0,"0"0"69"0,0 0 52 15,0 0 34-15,0 0-18 0,0 0-65 0,0 0-54 16,0 0-32-16,0 0-12 0,0 0-6 0,0 0 7 15,0 0 3-15,0 0 0 0,0 0 6 0,-53 107 0 16,47-77 1-16,2 3 4 0,-2 2-4 0,-1 2 1 16,1 2-2-16,0 0 0 0,2 1-3 15,-1 3-6-15,1 0-4 0,-1 2-9 0,1-3-3 16,0 3-2-16,0-1-2 0,3 2 2 0,0-1-2 16,-1 0 1-16,2 0-2 0,0-2-2 0,0 1 0 15,0-2 1-15,0 1-2 0,0-2 1 16,0-4-3-16,0 1-8 0,0-5-8 0,0-1-14 15,-1-2-16-15,-1-1-18 0,-2-3-21 16,1-1-21-16,-4-2-36 0,2-2-42 0,-1-1-60 16,0-3-109-16,-1-2-72 0,0-4 7 0,4-6-355 15</inkml:trace>
  <inkml:trace contextRef="#ctx0" brushRef="#br0" timeOffset="-114760.2">23060 12225 477 0,'0'0'127'0,"0"0"59"0,0 0 14 0,0 0 3 0,0 0-54 15,0 0-70-15,0 0-12 0,0 0-8 16,0 0-8-16,0 0 8 0,0 0 6 0,0 0 6 16,0 0 9-16,-51 77 1 0,46-56-1 0,0 2 5 15,1 2-2-15,-1 4-6 0,1 1-6 0,-1 2-15 16,2 3-14-16,-2-2-10 0,1 2-6 0,2 0-6 15,-3-1-7-15,1-1 0 0,1 1-5 16,1-1-1-16,-3-1 1 0,4-2-2 16,1-4-1-16,0-1 0 0,0-4-1 0,4-1-5 0,3-3 1 15,3-3-7-15,0-1-5 0,3-3-1 0,4-2-15 16,-2-1-13-16,1-2-22 0,4-3-35 0,-3-1-58 16,-1-1-92-16,2 0-123 0,-7-1-119 15,-1-1-577-15</inkml:trace>
  <inkml:trace contextRef="#ctx0" brushRef="#br0" timeOffset="-114400.2">23613 12379 1695 0,'0'0'53'0,"0"0"36"0,0 0 17 16,0 0 6-16,0 0-44 0,0 0-41 15,0 0-8-15,0 0 1 0,0 0 1 0,0 0-4 16,0 0 5-16,-91 122 1 0,76-101 1 0,-1-3 3 15,0 2 0-15,-3-1 0 0,0-1-7 16,2 0-6-16,-3-1-5 0,4-2-7 16,-2 0 2-16,3 1-3 0,-2-1-4 0,4-3-4 0,1-1-8 15,3-1-24-15,2-2-40 0,1-1-65 16,2-2-87-16,3-1-119 0,-1-1-87 0,2-1 8 16,0-2-264-16</inkml:trace>
  <inkml:trace contextRef="#ctx0" brushRef="#br0" timeOffset="-114113.08">23270 12422 1676 0,'0'0'134'0,"0"0"-102"0,0 0 16 0,0 0 31 16,0 0 25-16,0 0-3 0,0 0-3 15,0 0-13-15,0 0-17 0,0 0-14 0,0 0-8 16,0 0-2-16,0 0-3 0,130 113-6 0,-112-94-6 16,1 2-4-16,0-2-12 0,-3 3-4 0,-1-1-4 15,0-1-5-15,-1 1 5 0,-3-2-3 0,0 2 0 16,-1-4 1-16,-1 1-7 0,2-4-5 0,-3 0-8 16,-2-1-16-16,0-2-20 0,3-2-33 15,-5-1-53-15,3-1-87 0,-4 0-124 0,4-1-154 16,-5-1-43-16,0-3-223 0</inkml:trace>
  <inkml:trace contextRef="#ctx0" brushRef="#br0" timeOffset="-113736.83">23929 12730 1494 0,'0'0'454'0,"0"0"-386"0,0 0 15 0,0 0 10 15,0 0-13-15,0 0-23 0,0 0-4 0,0 0-1 16,0 0-6-16,0 0-7 0,0 0-2 16,0 0-3-16,0 0-7 0,-7 106-2 0,6-87-7 15,-2-1-6-15,0 0-5 0,2 2-4 0,-2-2-2 16,0 1 0-16,-2-1-2 0,3 1-3 16,-2-3-9-16,1 0-11 0,2-3-15 0,0-3-15 15,1-1-27-15,0-1-61 0,0-1-99 0,1-1-135 16,3-3-127-16,0 0-53 0,-2-2-94 0</inkml:trace>
  <inkml:trace contextRef="#ctx0" brushRef="#br0" timeOffset="-113548.27">23985 12576 1687 0,'0'0'641'0,"0"0"-561"15,0 0 13-15,0 0 7 0,0 0-15 0,0 0-48 16,0 0-22-16,0 0-9 0,0 0-16 0,0 0-6 16,0 0-17-16,0 0-34 0,0 0-49 15,0 0-99-15,28-55-158 0,-25 55-172 0,1 0-483 0</inkml:trace>
  <inkml:trace contextRef="#ctx0" brushRef="#br0" timeOffset="-113129.17">24159 12154 749 0,'0'0'487'0,"0"0"-416"0,0 0 23 16,0 0 38-16,0 0 19 0,0 0-34 15,0 0-10-15,0 0 6 0,0 0-7 0,0 0-22 16,0 0-6-16,0 0-11 0,0 0-11 0,90 133 0 16,-79-108-12-16,-2 2-3 0,4 3-7 0,-2 0-8 15,-1 2-5-15,-1 3-4 0,0-1-3 16,0 2-3-16,-1 0-1 0,-3-2-2 0,1 2-5 15,-3-3 1-15,0 1-2 0,0 3 2 16,-2-3 1-16,0 0 4 0,2 0-3 0,-1-1 0 16,2 1-3-16,-2 0-3 0,-2-1 2 0,0-3-2 15,0 1-3-15,-1-3-4 0,-6-1-7 0,-2 0-10 16,-5-1-9-16,2-2-12 0,-5-1-16 0,1-2-32 16,-2-2-52-16,0-2-76 0,-1-1-140 15,5-3-138-15,1-3-353 0,5-4 472 0</inkml:trace>
  <inkml:trace contextRef="#ctx0" brushRef="#br0" timeOffset="-109305.77">24848 13222 1120 0,'0'0'251'0,"0"0"-269"0,0 0 47 15,0 0 91-15,0 0 28 0,0 0-24 0,0 0-18 16,0 0-3-16,0 0-7 0,0 0-12 15,0 0-25-15,122 142-18 0,-112-119-14 0,-3 4-14 16,-4 1-9-16,-2-2-9 0,-1 1-18 0,-6-1-42 16,-7 1-83-16,-2-1-129 0,-6-2-152 0,3-4-44 15,6-9-414-15</inkml:trace>
  <inkml:trace contextRef="#ctx0" brushRef="#br0" timeOffset="-108179.98">19430 15200 160 0,'0'0'11'15,"0"0"-2"-15,0 0 1 0,0 0-3 0,0 0-4 16,0 0-4-16,0 0 0 0,0 0 2 16,0 0-2-16,0 0 4 0,0 0 2 0,0 0 8 15,17-10 32-15,-17 9 43 0,1 1 58 0,-1 0 49 16,0 0 27-16,0 0-7 0,-4 0-34 0,1 0-39 16,-6 5-45-16,-1 3-29 0,-1 3-13 15,-3 4-3-15,-3 1-1 0,-3 3 0 0,-1 0-3 16,2 1-11-16,-2 2-3 0,1-2-13 0,0 4-8 15,0-3-3-15,-1 2-11 0,6 1-3 16,-4-3-5-16,2 1-13 0,-1-1-27 0,6-1-43 16,-1-1-82-16,4-1-101 0,0-4-73 0,5-2 6 15,-3-5-332-15</inkml:trace>
  <inkml:trace contextRef="#ctx0" brushRef="#br0" timeOffset="-107919.21">19045 15252 2011 0,'0'0'-60'16,"0"0"51"-16,0 0 54 0,0 0 74 0,0 0 6 16,0 0-32-16,0 0-15 0,0 0-7 15,0 0-8-15,144 61-15 0,-115-45-13 0,2-1-9 16,0 5-7-16,3-1-12 0,-7-1 1 0,2 0-9 15,-2 2-7-15,-4-3-3 0,-3 2-8 16,-2-1-10-16,-3-2-15 0,0 0-11 0,-2-1-22 16,-3-1-24-16,-1 0-34 0,0-3-61 0,-3 2-72 15,1-3-96-15,-4 2-57 0,2-4-140 0,-3-4 172 0</inkml:trace>
  <inkml:trace contextRef="#ctx0" brushRef="#br0" timeOffset="-107380.03">19834 15533 1865 0,'0'0'-44'0,"0"0"20"0,0 0 59 15,0 0 46-15,0 0 5 0,0 0-27 0,0 0-16 16,0 0-9-16,0 0-7 0,-7 129-8 0,14-110-6 16,2 0-4-16,-4 0-5 0,3-4-4 15,-5 1-5-15,3-1-4 0,-2-4-12 0,3 0-21 16,-3-4-43-16,2-1-67 0,-2-2-89 0,2-2-97 16,-1-1-68-16,0-1-208 0,-3 0 320 0</inkml:trace>
  <inkml:trace contextRef="#ctx0" brushRef="#br0" timeOffset="-107216.77">19879 15289 2417 0,'0'0'22'0,"0"0"31"0,0 0 17 15,0 0 1-15,0 0-22 0,0 0-50 0,0 0-22 16,0 0-5-16,0 0-22 0,0 0-31 15,0 0-72-15,0 0-136 0,0 0-165 0,0 0-79 16,50 1-537-16</inkml:trace>
  <inkml:trace contextRef="#ctx0" brushRef="#br0" timeOffset="-106016.08">20391 15295 1212 0,'0'0'-23'0,"0"0"38"16,0 0-2-16,0 0 5 0,0 0 3 0,0 0 5 16,0 0 23-16,0 0 19 0,0 0 2 0,0 0-14 15,0 0-13-15,117 7-19 0,-86-11-14 0,5 0-14 16,-5 0-43-16,0 2-68 0,0 0-80 0,-3-1-76 16,-3 2-22-16,-7 1 24 0,-7 0-139 15</inkml:trace>
  <inkml:trace contextRef="#ctx0" brushRef="#br0" timeOffset="-105802.22">20477 15547 1805 0,'0'0'-73'0,"0"0"24"0,0 0 56 16,0 0 100-16,0 0 23 0,0 0-18 15,0 0-31-15,0 0-15 0,122 4-21 0,-94-11-21 16,2-1-13-16,0-1-11 0,-2 0-16 0,-1 1-34 16,-4 0-74-16,0 1-120 0,-3 2-115 0,-5 0-90 15,-2 3-98-15,-6 1 70 0</inkml:trace>
  <inkml:trace contextRef="#ctx0" brushRef="#br0" timeOffset="-103728.21">18465 15272 407 0,'0'0'166'0,"0"0"-135"0,0 0 36 0,0 0 32 16,0 0 15-16,0 0-22 0,0 0-16 16,0 0 13-16,17-128 9 0,-23 117 1 0,-3 0-6 15,-1 2-15-15,-2 1-24 0,-6-1-15 16,2 3-20-16,-7 2-24 0,0 1-7 0,-6 3-11 15,-2 1-5-15,-1 8 2 0,-3 2 2 0,-4 5 4 16,1 2-3-16,-2 3 3 0,1 2-3 0,5 2-4 16,3 1 4-16,3 4 5 0,6-2 11 15,2 4 20-15,3-1 22 0,5 3 8 0,7 2 1 16,3 2-9-16,2 0-14 0,5 1-5 0,6 1-4 16,2-3 0-16,4-2 2 0,4-5 4 0,2-2 7 15,3-4 8-15,-2-4 2 0,7-4 1 16,-1-3 9-16,5-6 5 0,-3-4 12 0,1-3 8 15,-2-1 1-15,-2-8 2 0,-1-4-3 0,-6-3 7 16,0-3 0-16,-2-1 1 0,-4-2-3 0,-2-2-15 16,-3-1-7-16,0 0-12 0,-1-3-11 0,-3 0-5 15,-4-3-7-15,2 0-4 0,-4-1-6 0,-1 0-6 16,0-1-10-16,-5 0-7 0,2 1-8 16,-5 2-13-16,-1-1-11 0,3 3-12 15,-2 1-12-15,0 6-14 0,-1 3-25 0,4 3-47 0,-2 4-68 16,3 1-66-16,-1 1-64 0,0 4-11 15,1 1 19-15,2 2-191 0</inkml:trace>
  <inkml:trace contextRef="#ctx0" brushRef="#br0" timeOffset="-103429.2">18399 14839 1561 0,'0'0'51'0,"0"0"73"0,0 0 41 16,0 0 30-16,0 0-24 0,0 0-66 0,0 0-42 16,0 0-31-16,0 0-21 0,0 0-11 0,0 0 2 15,0 0 3-15,0 0 15 0,0 0 9 0,-64 131 4 16,62-87 6-16,-2 2-5 0,0 3-7 16,3 3-6-16,0 4-9 0,0 0-4 15,1 2-1-15,-3 0-2 0,-1 3-1 0,1 1 2 0,-3 3-5 16,0-1-2-16,-2 4-2 0,0-3-6 0,1-1-1 15,0-2-3-15,-2-5-3 0,1-4-16 16,4-6-13-16,-2-4-22 0,5-7-37 16,0-1-42-16,1-6-81 0,0-3-125 0,2-4-103 15,3-6-17-15,-2-5-307 0</inkml:trace>
  <inkml:trace contextRef="#ctx0" brushRef="#br0" timeOffset="-102984.03">18854 14870 1433 0,'0'0'167'0,"0"0"-171"0,0 0 36 0,0 0 35 16,0 0 20-16,0 0-19 0,0 0-31 0,0 0 1 15,-87 128 6-15,78-100 15 0,3 3 12 16,3 5 5-16,-3 3 2 0,4 3-7 0,1 4-8 16,0 4-13-16,0-1-9 0,1 1-11 15,0 0-8-15,0 0-8 0,3-3-7 0,4-1-4 16,0-3-8-16,0-4-4 0,3-2-13 0,4-3-12 0,-1-2-21 16,0-3-34-16,4-3-39 0,-2 1-66 15,3-5-85-15,2-1-91 0,0-4-45 0,-3-4-254 16,-7-6 384-16</inkml:trace>
  <inkml:trace contextRef="#ctx0" brushRef="#br0" timeOffset="-102445.02">19844 14836 448 0,'0'0'473'0,"0"0"-480"0,0 0 7 0,0 0 4 16,0 0 33-16,0 0 20 0,0 0 10 0,0 0 27 15,0 0 11-15,0 0 9 0,0 0 12 0,0 0 5 16,0 0 4-16,0 0-2 0,72 100-19 16,-62-70-25-16,1 3-15 0,-1 4-18 0,0 2-9 15,0 2-4-15,1 4-13 0,-3 2-10 0,0-1-5 16,-2 0-9-16,1-1-4 0,-3-1-2 16,3-1-4-16,-3 0-7 0,5-3 0 0,-3-2-2 15,-2-1-4-15,2-1 0 0,-3-1-1 0,4-3-8 16,-3-3-5-16,-3 1-8 0,2-5-18 15,-1-1-11-15,-2-2-21 0,0 0-24 0,-2-2-19 16,-2 1-18-16,0-2-34 0,-4-1-56 0,0 0-48 16,1-3-8-16,2-4 32 0,-2-3-81 0</inkml:trace>
  <inkml:trace contextRef="#ctx0" brushRef="#br0" timeOffset="-100902.84">21209 15330 1116 0,'0'0'-16'0,"0"0"37"0,0 0 29 16,0 0 17-16,0 0 8 0,0 0-29 15,0 0-23-15,0 0-10 0,0 0-5 0,0 0 1 16,0 0 2-16,0 0 1 0,0 0 4 0,29-118 8 16,-19 111 4-16,2 2 4 0,-2 2-1 0,0 3-5 15,0 0 8-15,-1 7 5 0,0 2 9 16,1 4 10-16,1 2-2 0,-2 1 0 0,2 3-8 15,-2 3-8-15,-2-1-10 0,2 1-7 16,1 0-7-16,-2-1-7 0,1-1-3 0,1 1-3 0,0-2 0 16,1-2-2-16,2-2 1 0,-2-3-2 0,1-1 0 15,0-3 5-15,-2-3-7 0,-1-1 7 0,-1-3 2 16,-1-1 4-16,0 0 6 0,-1-2 5 16,2-4 8-16,-3-3-5 0,-1-1 5 15,0-4-7-15,0-1-6 0,0-1 2 0,-3-2-5 0,0 0 2 16,-1-2-2-16,0 1-1 0,0-2-3 0,-2 1-2 15,-2-2 0-15,0-2-4 16,1 0 0-16,1 1-1 0,0 2-3 0,-1 2 0 0,2 3 0 16,1 4-1-16,0 3 1 0,0 4 0 15,0 1-4-15,0 3-5 0,0 1-6 0,0 0-3 16,3 0 2-16,0 0 3 0,2 3 6 0,3 2 1 16,1 0 4-16,1 2-2 0,2 0 0 0,3 0 5 15,0 0-5-15,2-1 3 0,0-2 0 16,4-1-1-16,1-2 2 0,3-1 0 0,-3 0-2 15,4-4-1-15,2-3 2 0,-4-2-1 0,4 0-1 16,-6 0 4-16,0-1-2 0,-3-2 2 0,-6 1 1 16,-1-1 0-16,-4 2 2 0,-1 0 3 0,-1-1 3 15,-4 1-1-15,-1-1 6 0,-1 1 1 0,0 1-1 16,0 0 2-16,-2 1 2 0,-3 0 0 16,0 2 3-16,0 2 5 0,-5 2-4 0,2 1-3 15,1 1-4-15,-3 1-4 0,-1 6-2 0,-2 5 4 16,-1 2-1-16,2 5 0 0,1 3 5 15,0 3-6-15,4 4 1 0,0-1 0 16,4 3-6-16,2-1 2 0,1-1-5 0,0 0-4 0,2-5-3 16,9-2-5-16,1-4-9 0,4-1-18 15,3-3-29-15,3-2-44 0,1-4-83 0,3-2-122 0,-1-3-134 16,-5-2-40-16,-5-1-472 0</inkml:trace>
  <inkml:trace contextRef="#ctx0" brushRef="#br0" timeOffset="-99271.05">22315 15027 1870 0,'0'0'61'0,"0"0"22"0,0 0 20 0,0 0 6 16,0 0-34-16,0 0-28 0,-68 123-2 0,59-96 5 15,5 4-5-15,1-2-7 0,0 3-8 0,2-5-9 16,1 0-7-16,0-3-3 0,4-2-7 0,3-2-4 15,2-4 0-15,1-2-7 0,4-3 3 16,0-3-1-16,3-3-4 0,0-3 1 16,3-2-4-16,-1 0-3 0,2-7 2 0,0-5 5 0,-2-2-4 15,2-2 9-15,0-2-2 0,-2-4-3 0,-1-1 6 16,0-1-3-16,-1-4 2 0,-2-1 3 16,0-5-1-16,-3-2 1 0,1-4-3 0,-1-5 0 15,-2-2-4-15,-1-3-5 0,-5 0 1 0,-2 2 0 16,-2 4 3-16,0 6 9 0,-2 9 6 0,-4 7 4 15,-2 6 6-15,2 6 4 0,2 4 8 16,-1 5 4-16,3 1-7 0,-2 7-12 0,-1 7-12 16,0 4-6-16,-1 7 2 0,-2 5 2 15,5 4 2-15,-1 2-4 0,1 3 2 0,3 1 1 16,0 2-2-16,2 0 2 0,1 1-2 0,1 0-1 0,2-4 0 16,2-4-3-16,2 0-3 0,0-5 0 15,3-3 0-15,4-4 0 0,0-2 4 0,0-2-1 16,2-4-3-16,-3-3 1 0,3-2-2 0,1-3-3 15,-3-3-2-15,-1-3 0 0,-4-1-6 16,-3 0 6-16,-2-4 7 0,-3-3 6 0,-2-4 8 16,-2-1 5-16,0-3-3 0,0-2-5 0,-6-1 3 15,-3-1-6-15,0-2 1 0,-2-1 3 16,-1-2-6-16,-1 0 1 0,-1 2 0 0,1 1-4 16,3 4-3-16,-1 2 2 0,1 1-4 0,2 4-2 15,2 2 3-15,0 1-6 0,3 1 1 0,0 2-3 16,1 3-27-16,2 1-16 0,0-1-2 0,2 1 5 15,3-1 24-15,2 1 21 0,3-1 1 16,1 1-2-16,-1-1 0 0,3-1 0 0,-2 0 2 16,4-1 2-16,-1 1 0 0,-1-2-1 0,2 2 3 15,-1-1 2-15,1-1 0 0,1 1 8 16,-1-1-2-16,1-1 3 0,0 2 5 0,-3-2 1 16,2 2 7-16,-4 1 3 0,0 0 11 0,-3 2-1 15,-2 0 8-15,3 0 2 0,-3 0-8 0,-1 0 0 16,-1 3-11-16,-2 0 1 0,-1 1 9 15,1 1 7-15,-2 2 4 0,0 3-7 0,0 0-7 16,-3 4-14-16,1 1-3 0,-1 0-4 0,1 2-5 16,0 2 1-16,1 1-1 0,0 2 2 15,1 1-2-15,0-1 7 0,0 0-7 0,0-1 1 16,5-1 7-16,2-2-10 0,2 2 9 0,3-3-4 0,1-3-1 16,2-1 1-16,0-2-2 0,5 0 2 15,-1-3-3-15,4-2 5 0,1-3-1 0,1-1-1 16,-3-2 3-16,4 0-2 0,-2-2 4 0,-3-3 2 15,-2-4 4-15,1-1 2 0,-7-2 4 0,1 0 1 16,-4-2-2-16,-3-1 5 0,0-1-6 16,-5-4-6-16,2 0-2 0,-4-1-8 0,0-3-2 15,-5-1 0-15,-6-2-3 0,-2-1-8 0,-2 1 2 16,-1 2-4-16,-4 3-3 0,1 1-1 0,-4 5 0 16,0 2 1-16,2 3-2 0,3 4 11 15,-1 5-7-15,3 2 3 0,1 0 5 0,2 5-8 16,2 3 7-16,2 0-1 0,3 1-2 0,1 2-1 15,3-1-3-15,2 2 1 0,0 0-7 16,0 0 0-16,5-1 2 0,2 0-1 0,3-2 6 16,3 1 4-16,0-3-1 0,2 0 4 0,2-3 1 15,0 0 1-15,0-3 3 0,2-1-1 16,0 0 0-16,-2 0 4 0,2-3-2 0,-4-2 3 0,2-1 2 16,-1 0-1-16,1-1 2 0,-1-1-5 15,0-1 1-15,1 1-7 0,-1-1 3 0,1 1 0 16,-1-1-2-16,0 0 4 0,-2 2-4 0,2 2 2 15,-4-2-2-15,5 4 3 0,-6 0-6 0,-1 3 0 16,1 0 6-16,-3 0-8 0,-2 5 8 0,-1 1 0 16,-1 1-2-16,2-1 4 0,-3 4-2 15,0-1 3-15,-1 2-2 0,0 2 4 0,-2 1-1 16,0 1-3-16,0 1 3 0,0 1-1 0,0 3 4 16,0-3 2-16,0 2 5 0,0-2-2 15,0-1-1-15,3 0-4 0,4-2-3 0,0 1-4 16,3-4-2-16,1 0 1 0,2-3-4 15,-1-1 1-15,1-3-1 0,4-1 0 0,-3-1 3 16,3-2-4-16,0 0 3 0,-2-2 1 0,1-4-2 16,-2-1 3-16,1-2-2 0,-2-3 1 0,-1-1 0 15,3-1 4-15,-2-1-2 0,-2-3 3 0,2 1 3 16,0-2-3-16,1-2 1 0,-3 0-1 0,2-2 0 16,-1 2 0-16,-2 4 3 0,-2 3 0 15,0 4-2-15,-6 2 6 0,1 3-1 0,-2 2 5 0,-1 1 6 16,0 2 1-16,0 0-2 0,0 0-5 15,0 3-9-15,-3 1-5 0,0 2 0 0,-4 2-1 16,0 3 1-16,1 0-2 0,-2 3 2 0,4 1-3 16,-2 2-1-16,2-1 1 0,0 0-4 15,0-1-1-15,3 1 5 0,0-3-3 0,1 0 2 16,0-3 0-16,0-1-2 0,1 0-2 0,3-1-4 16,2-3 2-16,0 0-2 0,0-2 1 0,2-2 2 15,-1 0-1-15,2-1 3 0,-1 0 2 16,1-2 3-16,4-4 2 0,-2 1 1 0,1-4-1 15,2-2 0-15,-3 1-2 0,4-2 0 0,-1 1 2 16,-1-3-1-16,2 0 0 0,-3-1 0 16,0 0 0-16,2-2-3 0,1 0 0 0,-3 0 4 15,2 2-4-15,-4 0 4 0,-3 3 3 0,0 3-4 16,-4 2 9-16,1 2 5 0,-4 4 0 16,0 1 5-16,0 0 2 0,0 0-8 0,0 3-1 15,-1 3 0-15,-5 2-11 0,4 2 1 0,-4 1 3 16,3 2-8-16,-3 0 6 0,3 3-2 0,-2 0 0 15,-1-1-1-15,3 1 1 0,1-1-1 0,0-1 0 16,2-1 1-16,0 1-1 0,7 0 2 0,3 0-2 16,3 1 2-16,6-2-1 0,2 1-3 0,6-2 1 15,-2 0-4-15,4-4-7 0,1 1-11 16,0-4-24-16,-3-1-36 0,0-3-65 0,-1-1-142 16,-9 0-282-16,-4 0-940 0</inkml:trace>
  <inkml:trace contextRef="#ctx0" brushRef="#br0" timeOffset="-99088.79">24168 15002 2294 0,'0'0'248'15,"0"0"-217"-15,0 0 19 0,0 0 6 0,0 0-4 16,0 0-36-16,0 0-40 0,0 0-61 15,0 0-112-15,0 0-212 0,0 0-214 0,0 0-786 0</inkml:trace>
  <inkml:trace contextRef="#ctx0" brushRef="#br0" timeOffset="-98917.84">24504 14963 2572 0,'0'0'151'16,"0"0"-43"-16,0 0 18 0,0 0 0 15,0 0-23-15,0 0-29 0,0 0-29 0,0 0-9 16,0 0-20-16,0 0-11 0,0 0 2 16,0 0-9-16,0 0-8 0,0 0-15 0,113-19-28 15,-107 16-42-15,-4 2-63 0,2 0-115 0,-1 1-227 16,-3 0-216-16,1 0-797 0</inkml:trace>
  <inkml:trace contextRef="#ctx0" brushRef="#br0" timeOffset="-97196.21">18698 16712 1988 0,'0'0'-89'0,"0"0"59"0,0 0 47 15,0 0 44-15,0 0 8 0,29-122-21 16,-16 100-11-16,2-1-13 0,1 2-6 0,0 2-3 16,1 1-8-16,0 4 1 0,2 1-3 15,-4 4-3-15,1 2-1 0,-2 2 1 0,0 2-2 0,-3 4-2 16,0-1 0-16,-6 4 1 0,2 6 0 16,0 0 1-16,-3 4 6 0,2 2-6 0,-3 0 2 15,-2 1 5-15,1 2-8 0,-2-1 7 0,0 2-3 16,0 1-6-16,0 0 4 0,-2-1-5 0,-2 0 3 15,-2-1-3-15,3-3 2 0,2-2-4 16,-1-3-7-16,-1-1 1 0,3-5-12 0,0 0-8 16,0-3-7-16,0 0-16 0,0-2 0 0,0 0 13 15,5-4 13-15,-2-3 19 0,6-3 15 0,-1-4-2 16,2-3-1-16,1-3 3 0,0-2-4 0,1 0 1 16,-1 0-2-16,4 1 3 15,-3-1-5-15,0 1 7 0,0 0 3 0,-2 2-6 0,0 0 9 16,-1 2-5-16,3 1-4 0,-3 2 0 0,0 2-2 15,-2 4-2-15,-2 2-1 0,-4 2 8 16,3 3-7-16,-4 1 7 0,0 0-2 0,0 0-7 16,0 4 7-16,1 2-1 0,-1 3 6 15,1 2 1-15,-1 2-2 0,1 1-3 0,0 0-5 16,0 1 4-16,4 2-7 0,-2-2 6 0,0-1-2 0,5-1 0 16,-2-1-2-16,0-3 2 0,3 0 0 15,2-3-2-15,-1-3 5 0,0-2-2 0,5-1 5 16,-2 0 8-16,0-5 1 0,-2-6 1 0,5-3-5 15,-3-1-2-15,2-2-6 0,-1-1 5 16,-2-2 1-16,4 1-6 0,-5 0 7 0,-3 0-4 16,-2 1-2-16,0-1 6 0,-4 1 0 0,-1 2 1 15,-1 4 1-15,0 3 4 0,0 2-1 0,0 3 4 16,0 2-1-16,0 2-11 0,0 0-11 16,-1 1-16-16,0 6-6 0,0 5 1 0,0 3 11 15,-2 6 8-15,2 4 1 0,1-1 6 0,0 1-5 16,0 1 4-16,0 0 0 0,5-1-1 0,0-1-1 15,4-2 3-15,2-1 0 0,3-4-5 16,1-2 5-16,1-3-5 0,-1-3 0 0,2-4 8 16,-2-3-4-16,2-2 5 0,1-6-1 15,-4-5 0-15,6-2-2 0,-5-3 0 0,1-2 0 16,0 0-6-16,-3-3 5 0,-3 2-4 0,-2-4 3 0,-2 1 2 16,1 0-1-16,-4-1-1 0,3 0 0 15,-4 0 1-15,-1 0-5 0,3 1 2 0,-4 5 3 16,2 3-1-16,-1 3 1 0,0 4 3 0,-1 3-6 15,2 4-9-15,-2 0-1 0,0 0-19 0,0 4 4 16,2 5 11-16,3 2 2 0,-3 4 21 16,5 3-4-16,-3 4-5 0,4 2 1 0,0 0 0 15,-3 1 4-15,2 1-2 0,-3 2 3 16,3 2-6-16,-3 1-3 0,1 1 4 0,-3 3-2 16,0 1 7-16,2 0 0 0,-3 0 0 0,0-1 0 15,-1 0 2-15,0 3-3 0,0-1-4 0,0 1 5 16,0 1-6-16,0 1 2 0,-2 3-5 0,-4-1 2 15,2-1-6-15,-4-1-5 0,-1 0 12 16,0-1-8-16,0-5 21 0,1-3 5 0,2-5-9 16,-1-5 7-16,5-4-10 0,0-6-3 0,-2-4 0 15,4-4 3-15,-1-3-1 0,1 0 9 0,0-6 4 16,0-4 2-16,0-8 6 0,4-5-7 16,-1-7 1-16,0-7-7 0,4-5-8 0,-2-6 8 15,1-3-7-15,0-6 11 0,-2-5-6 0,-1-6-7 16,4-4 6-16,-1-3-11 0,0 0 0 0,0 0 3 15,1 8 2-15,0 8 0 0,4 11 11 0,-1 10-4 16,4 9-5-16,0 8 5 0,-2 4-11 16,5 8 6-16,-5 4-2 0,-1 5 0 0,0 3 1 15,-1 7-1-15,-3 6 8 0,-2 4-4 0,0 3 6 16,-5 4 0-16,0-1-5 0,0 2 5 0,-7-1-3 16,3 0 5-16,-4-2 0 0,-2 1 3 15,0-2 4-15,0 0-6 0,0-5 2 0,-1-3-8 16,1-2-6-16,1-5 1 0,-1-1-6 0,2-3-2 15,4-4-14-15,-2-1-26 0,3 0-61 16,1-4-98-16,1-5-150 0,1-3-118 0,0 1-19 16,0 4-246-16</inkml:trace>
  <inkml:trace contextRef="#ctx0" brushRef="#br0" timeOffset="-96279.12">20230 16402 1303 0,'0'0'250'0,"0"0"-5"0,0 0 38 16,0 0-26-16,0 0-95 0,0 0-52 0,0 0-34 16,0 0-34-16,0 0-24 0,0 0-11 15,0 0-13-15,0 0 1 0,0 0 5 0,-32 59-10 16,18-36 9-16,3 4-3 0,1-1-3 0,1 0 1 16,3 1-3-16,-1-1-2 0,4 0-6 15,2 0 9-15,1-1-8 0,0-3-10 0,5-1 3 16,5-2-17-16,1-5-3 0,-1-2 0 0,8-5 3 15,-3-4 9-15,2-1 12 0,2-2 9 16,-2-5 9-16,2-4 15 0,-2-5-3 0,4-3 4 16,-1-4-3-16,-3-1-3 0,-1-2 2 0,-2-2 6 15,-5 1 4-15,-3 0-2 0,-1 0 6 0,-5 0-4 16,-1-1-6-16,-6 1 0 0,-4-3-9 16,-1 1-2-16,-5 2-4 0,-1 2-1 0,1 1 2 15,-3 5-2-15,0 2 4 0,1 6-6 0,2 3 0 16,2 6-1-16,0 0-5 0,3 8 1 0,0 5-5 15,3 2-1-15,1 2-2 0,3 4 0 0,1 0 1 16,4 3-2-16,0-2 7 0,6 2-6 0,3-3 3 16,2-2 0-16,2-3-3 0,4-1 3 15,-1-3 2-15,2-3 3 0,1-3-2 0,-1-1 3 16,2-3 2-16,-4-2 0 0,3 0 8 0,0-4 1 16,-3-4-1-16,-1-2 2 0,1-3 4 0,-2-3-2 15,-2-2 3-15,3 0 0 0,-2 0-5 16,-1-2 2-16,4 1-6 0,-3-1 1 15,-1 2-2-15,1 3 3 0,0 0-3 0,-2 2-4 0,-1 2 11 16,-1 4-7-16,-1 1 5 0,-1 4-1 16,0-1-10-16,-2 3 4 0,0 0-2 0,-1 4 3 15,1 2-3-15,-2 1 4 0,-1 3-2 0,4 1-4 16,-3 2 7-16,2 1-3 0,-1 0-1 0,1 3 4 16,0 0-1-16,-1-1-2 0,2 2 5 15,2 0-4-15,-4 0-2 0,5 0 6 0,-1 0-4 16,0-1 3-16,1 1 1 0,1 2-1 0,-1-2-2 15,2-3-6-15,1 0 6 0,-1-1-6 0,4-2 4 16,0-3 8-16,0-1-7 0,0-2 2 0,1-3 3 16,0-2-8-16,-2-1 2 0,2 0 2 0,-2-4-3 15,-1-3 4-15,3-2 7 0,-4-1-3 16,0-3 3-16,0-1 0 0,0-3-1 0,0 1 2 16,-2-2 3-16,0-2 6 0,1-2-3 0,0-2 5 15,1-1-5-15,-2-2-1 0,0-3 2 0,-1-1-5 16,3-5 0-16,-3-1 0 0,1-2-1 15,0-1-4-15,-2-1 0 0,-3 0-4 0,-1 2-4 16,-4 3 5-16,0 2-1 0,-3 6 2 0,-3 6 6 16,-1 6 5-16,2 6 5 0,-2 5 5 15,4 5 6-15,-3 0-5 0,2 6-5 0,-1 5-5 16,0 5-11-16,-2 5 5 0,3 3-5 0,-1 3 3 16,4 4 3-16,0 1-2 0,-1 4 4 15,1 2 0-15,-2 3 4 0,1 0-6 0,1-1-2 16,-1 0-1-16,1-1-5 0,0-3 1 15,1-1 1-15,0-6-3 0,0-1-5 0,1-5 3 0,2-3-7 16,3-4-4-16,-1-4-3 0,3-1-11 0,2-4-11 16,-1-3-12-16,1-3-5 0,2-1-13 0,0 0-3 15,5-5-14-15,-4-4-8 0,6-1-21 0,-1-2-133 16,0-2-166-16,-2 1-144 0,-6 5-528 0</inkml:trace>
  <inkml:trace contextRef="#ctx0" brushRef="#br0" timeOffset="-96070.33">20819 16339 2530 0,'0'0'4'16,"0"0"42"-16,0 0 25 0,0 0 42 0,0 0-1 15,0 0-26-15,123-26-3 0,-86 17-20 16,4-4-21-16,3-1-12 0,0 0-13 0,-1 1-10 15,-5 2-2-15,2 1-5 0,-8-1-27 0,-3 2-38 16,-1 1-59-16,-6 1-123 0,-1 1-233 0,-8 2-239 16,-2 1-786-16</inkml:trace>
  <inkml:trace contextRef="#ctx0" brushRef="#br0" timeOffset="-95162.29">21939 16609 2080 0,'0'0'65'0,"0"0"-34"15,0 0 26-15,0 0 12 0,0 0 7 16,0 0-26-16,0 0-9 0,0 0-10 0,0 0-10 16,0 0-9-16,0 0-3 0,0 0-4 15,65-125-5-15,-50 103 2 0,0 1-12 0,-1 3 3 0,-2 2 3 16,-2 2-5-16,-1 4 3 0,-3 3-1 16,-1 3-2-16,-3 3-10 0,-1 1 0 0,-1 0-3 15,0 5-3-15,0 4 17 0,0 4-1 0,0 3 5 16,0 3 6-16,0 2 0 0,0 2-2 15,-1 1 1-15,0-1 1 0,0 1-10 0,1 1 11 16,0-1-3-16,0-1-4 0,0-1 8 0,0-1-6 16,0-2 4-16,3-3-5 0,0-3 2 0,1-4-3 15,1-3 1-15,-1-3 9 0,2-2-1 0,1-1 11 16,0-2 2-16,-1-7 0 0,2-4 4 16,1-4-3-16,1-3-3 0,1-2-5 0,2-2 2 15,-1 0-9-15,1 0 4 0,-1-2-6 16,-1 3-3-16,2-2 1 0,-1 3-1 0,3 4 6 15,-2 2-4-15,1 4 8 0,-1 3-4 0,-1 3-5 16,0 1 8-16,-4 5-10 0,1 0 5 0,-1 3 1 16,2 5-4-16,-3 4 2 0,0 1-3 15,0 5 2-15,-1 1-5 0,-2 1 3 0,-1 1-2 0,-1 0-6 16,-2 1 4-16,0 0-3 0,0 0-1 16,-2 0 4-16,0 0 2 0,-3-1-1 0,-1-1 6 15,1-1 2-15,0-2 2 0,0-3 3 0,-1-4 0 16,2-2 3-16,0-3-3 0,1-3 9 15,2-2-3-15,1 0 0 0,0 0 6 0,0-5-12 16,0-2 0-16,0-4-1 0,4-4-7 0,2-5 3 16,2-2 0-16,2-4 2 0,3-1-7 0,0-3 7 15,2 1-6-15,0 0-1 0,1 2 8 0,1 1-6 16,0 3 8-16,-1 2 3 0,0 5 5 16,-2 2 3-16,4 3 3 0,-4 3-1 0,3 2-10 15,-1 3 1-15,0 3-9 0,-3 0 0 0,3 2 0 16,-3 5-2-16,-1 2-3 0,0 2 0 0,-4 2 5 15,2 2-8-15,-2 0 6 0,-5 1-4 16,1 0-13-16,-3 1 0 0,-1-2-13 0,0 2-11 16,-2-1-18-16,-3 1-23 0,0 0-45 15,-1 0-75-15,-3 0-97 0,0-1-164 0,3-4-65 16,0-3-466-16</inkml:trace>
  <inkml:trace contextRef="#ctx0" brushRef="#br0" timeOffset="-94929.89">21880 16378 2012 0,'0'0'30'0,"0"0"54"15,0 0 38-15,0 0 34 0,0 0-7 0,82-133-29 16,-54 112-20-16,3 1-15 0,2 3-16 15,4 2-22-15,-1 2-14 0,0 5-14 0,-2 1-12 16,-3 4-4-16,-1 3-7 0,-4 0-9 0,-2 0-15 16,-4 6-24-16,1 2-52 0,-1 0-69 0,-4 2-146 15,-1 0-252-15,-6-3-898 0</inkml:trace>
  <inkml:trace contextRef="#ctx0" brushRef="#br0" timeOffset="-94468.14">23518 16202 1170 0,'0'0'231'16,"0"0"-181"-16,0 0 62 0,0 0 51 0,0 0 15 16,0 0-34-16,0 0-23 0,0 0-18 15,0 0 0-15,0 0-11 0,0 0-26 0,0 0-13 16,3 131-10-16,-3-95-10 0,0 2-9 0,0 1-5 16,0 0-14-16,-4 0-1 0,-1 2-1 15,-4-4-8-15,1 1-6 0,-1-3-15 0,0-3-16 16,-1-4-31-16,4-5-30 0,1-4-51 0,1-1-85 15,3-5-108-15,0-3-113 0,1-4-20 16,0-2-297-16</inkml:trace>
  <inkml:trace contextRef="#ctx0" brushRef="#br0" timeOffset="-93728.05">23609 16244 1730 0,'0'0'83'15,"0"0"29"-15,0 0 37 0,0 0 18 0,0 0-41 16,0 0-34-16,0 0-14 0,0 0-20 0,0 0-13 16,42 128-10-16,-42-94-18 0,2 0 0 15,0 1-8-15,-2 1-4 0,0 1 1 0,0 2-2 16,0-2-4-16,-5 1-2 0,0 1 4 0,-1-4-7 16,0-2 6-16,-3-3-7 0,2-1-9 0,-1-6-6 15,2-2-7-15,2-3-5 0,-2-2-14 16,2-4-6-16,3-3-12 0,-1-2 0 0,0-5 12 15,2-2-3-15,-1 0-30 0,-2-2-38 0,1-6-26 16,-3-5-10-16,-1-3 17 0,-2-4 8 16,1-3-16-16,-1-4-16 0,1-5-17 0,-3-2 6 15,-1-6 19-15,-2-4 20 0,3 1 34 0,-1-2 27 16,0 1 33-16,1 1 28 0,1 4 21 0,-2 3 22 16,2 3 28-16,2 3 39 0,-2 3 28 15,2 0 31-15,1 2 22 0,-2 1 16 0,4 1 20 16,-1 3 1-16,4 0-7 0,1 2-27 0,0 0-23 15,1-1-26-15,5 1-20 0,3-1-12 0,2 3-13 16,3-1-6-16,0 1-12 0,2 1-5 0,3 2-12 16,-2 3-7-16,2 2 2 0,-3 2-16 0,4 3 4 15,-3 3-8-15,2 0-13 0,1 1 3 16,-3 7-7-16,4 1 2 0,-1 2 1 0,2 3 1 16,0 2-5-16,0-1-2 0,2 3 0 15,-2 0-5-15,6 0 0 0,-2 0 2 0,0 0 4 0,-1 2-1 16,0-1 8-16,-1 1-11 15,-2 1-3-15,-1-2 1 0,-3 1-7 0,0-1 12 16,-4 0-4-16,-1-1 1 0,-6 0-4 0,-2-1-1 0,-5 0 4 16,0 2-4-16,-5-1 5 0,-5 1-4 15,-5 0-3-15,-3 0 1 0,0 1-2 0,-3-1 0 16,-4-1-2-16,4-2 6 0,-3 0-6 0,0 0 6 16,3-2 2-16,0 0-5 0,2-3 6 15,6-1-6-15,-2-2 3 0,6-2-1 0,3 0 3 0,2-1 3 16,1-2-8-16,3-2-4 0,0 2-5 0,0-1 5 15,7 2 4-15,0 0 11 0,2 1 0 16,7 1 0-16,1-1 4 0,1 1-3 0,2 0 4 16,1 1-5-16,4-1-4 0,-2 3 0 0,4-1-3 15,-1-1 4-15,0-1-3 0,4-1-1 0,0 1-1 16,-2-2 0-16,-1 0-4 0,-2 0-12 16,-3-1-17-16,-3-2-37 0,-2 1-44 0,-3 1-40 15,-3-1-64-15,-1 0-61 0,-2 1-35 0,-4-2-24 16,3-1-21-16,-5 1 48 15,-1-1-230-15</inkml:trace>
  <inkml:trace contextRef="#ctx0" brushRef="#br0" timeOffset="-92856.74">24341 15770 2042 0,'0'0'132'0,"0"0"-77"16,0 0 25-16,0 0 6 0,0 0 2 0,0 0-39 16,0 0-27-16,0 0-1 0,0 0-4 15,0 0 5-15,0 0-2 0,0 0-5 0,0 0-4 16,0 0-4-16,14 127 2 0,-10-104-6 0,-2 0 3 16,2 0 2-16,-1-1-4 0,-3-1 2 0,0-2 0 15,0-2-1-15,0 0-5 0,0-2 4 0,-3-3-4 16,2-1 0-16,0-5 3 0,-1 0-4 15,2-2 1-15,0-3 1 0,0-1 3 0,0 0 5 16,0 0 6-16,0 0 10 16,0-4-1-16,0-1-1 0,0-3-7 0,0-4-11 0,0-3-3 0,0-4 0 15,2-2-2-15,-1-2 0 0,0-3 1 16,2-3-4-16,-2-4 2 0,1 0 0 0,-2-2-4 0,1 1 3 16,0-2 0-16,1 5 1 0,-1 4-2 15,1 3 9-15,-2 5-6 0,1 6 0 0,-1 5 12 16,1 5-7-16,-1 2 4 0,1 1 1 0,-1 0-7 15,1 2 2-15,3 5 8 0,1 4-2 16,4 5 1-16,-3 2 1 0,3 2-4 0,-1 2 2 16,5 0 4-16,-3 1-1 0,1-1-1 0,1-2-5 15,-1-2 2-15,0-1-4 0,0-2 0 16,-1-1 4-16,1-3-3 0,-1 0 0 0,-1-1 0 16,2-4 0-16,-3-1-4 0,-1-3 5 0,0-2-1 15,3 0 1-15,0-2 5 0,0-4-5 0,2-2 0 16,1-4 2-16,-1-1-8 0,1 1 3 15,-2-3 0-15,3-1-2 0,-3 0-2 0,4-3 4 16,-4 1-8-16,3-4-2 0,1 1 6 0,-2 1-5 16,5-1 4-16,-4 3 1 0,1 1 1 0,-4 2-1 15,-2 4 0-15,2 2-1 0,-6 2 0 16,1 3 1-16,-2 2-3 0,-2 1 6 0,0 1-7 16,-1 0 5-16,0 0-1 0,-1 0 0 0,0 6 8 15,2 2-3-15,-1 5 4 0,1 0 3 0,-2 3-5 16,0 2 1-16,0 1 4 0,0 3-4 15,0 0-1-15,0 2 3 0,-2-1-1 0,2 0-2 16,0 1 8-16,0 1-8 0,0 1-1 16,0-2 1-16,0 0-4 0,0-2 0 0,-1-1 2 15,1-2-3-15,-2 0-3 0,2-3 2 0,0-2-6 0,0-2 1 16,0-1 4-16,0-2-5 0,0-1-1 16,0-1-6-16,2-3-10 0,-1 1-10 0,-1-3-16 15,0-1-16-15,0 1-30 0,0-2-29 0,0 0-55 16,0 0-85-16,0 0-166 0,0 0-185 15,0 0-815-15</inkml:trace>
  <inkml:trace contextRef="#ctx0" brushRef="#br0" timeOffset="-90083.64">24163 14804 0 0,'0'0'97'0,"0"0"2"0,0 0-29 0,0 0 10 16,0 0 9-16,0 0 10 0,0 0 9 0,0 0 10 15,0 0 9-15,0 0 1 0,0 0-8 16,0 0-21-16,-3-3-17 0,1 3-19 0,1 0-12 16,-3 0-6-16,-1 1-4 0,3 2-3 0,-3 0-4 15,1 2 4-15,1-1-4 0,-2 2-2 0,3 0 0 16,-3 1-8-16,0 0-1 0,0-2-2 16,1 1-2-16,2 0 0 0,1-1-2 0,0-2-2 15,1 1-8-15,0-3 0 0,0-1-3 0,0 0-3 16,0 0 4-16,0 0 1 0,0 0 6 15,0 0 9-15,2-1 5 0,2-3 3 0,1 1 1 16,5-3-5-16,-4-1-5 0,2-1-4 0,2 0-4 16,0-1-1-16,0 1-6 0,-1 2 3 0,-1 1-6 15,-5 1 1-15,3 2 0 0,-5 1 1 0,-1 1 5 16,0 0 1-16,0 0 3 0,0 0-3 0,0 0-3 16,0 3-5-16,0-2-3 0,0 1-2 15,-4 0-2-15,2 2-2 0,0-1-3 0,1 0-9 16,0 1-14-16,-3 0-21 0,0 0-27 0,2-1-40 15,-2 0-61-15,0 1-78 0,2 0-62 0,-1-2-18 16,2 1 23-16,-1-1-98 0</inkml:trace>
  <inkml:trace contextRef="#ctx0" brushRef="#br0" timeOffset="-89458.89">24527 14990 0 0,'0'0'71'0,"0"0"-14"0,0 0 21 16,0 0 16-16,0 0 8 0,0 0-19 0,0 0-10 15,0 0-12-15,0 0-7 0,0 0-1 0,0 0-4 16,0 0-1-16,0 0 10 0,0-27 6 0,3 26 0 15,-2 1-1-15,1 0-4 0,-1 0-3 0,2 0 5 16,0 0-8-16,0 1-11 0,-2 2-12 0,1 0-11 16,5 1-3-16,-6-1 0 0,-1 0 7 15,1 0 2-15,-1 1 14 0,0-2 11 16,0 1 4-16,0-1 5 0,0 0-6 0,0 1-2 0,-1-1-8 16,-3-1-3-16,-1 2-7 0,3-1-13 15,-1 0-7-15,-2 1-8 0,2-2-7 0,-1 1-3 16,0-1-3-16,3 0-12 0,-1-1-14 0,-1 0-26 15,2 2-54-15,-1-2-77 0,2 0-87 0,-1 0-75 16,1 0 13-16,0 0-187 0</inkml:trace>
  <inkml:trace contextRef="#ctx0" brushRef="#br0" timeOffset="-65478.38">2576 17087 2442 0,'0'0'-57'0,"0"0"80"0,0 0 25 0,0 0 15 16,0 0-6-16,0 0-6 0,0 0-29 0,0 0-7 16,0 0 3-16,0 0-6 0,0 0-4 0,0 0-5 15,7 110 6-15,4-84-8 0,-2 3 6 16,0 2-1-16,0 0-14 0,0 1 8 0,-4 2-7 16,2-1-1-16,-4 1-7 0,3-1-13 0,-2-1-20 15,-1-2-23-15,0-2-25 0,-2-1-48 16,0-3-41-16,-1-1-65 0,0-3-113 0,0-3-103 15,0-4-14-15,0-5-79 0</inkml:trace>
  <inkml:trace contextRef="#ctx0" brushRef="#br0" timeOffset="-65266.95">2379 17327 2370 0,'0'0'26'16,"0"0"10"-16,0 0 5 0,0 0 12 15,0 0 5-15,0 0-2 0,0 0-8 0,0 0-3 16,0 0-11-16,0 0-15 0,140-112-4 0,-107 98-6 16,5 0-4-16,-1 1-6 0,-1 4-2 0,-3 2-14 15,3 1-31-15,-4 1-23 0,-1 4-58 0,-1 1-46 16,-2 0-71-16,-4 5-105 0,-5 2-87 16,2 2-53-16,-10 0-39 0,-2-4 215 0</inkml:trace>
  <inkml:trace contextRef="#ctx0" brushRef="#br0" timeOffset="-65084.3">2591 17552 2014 0,'0'0'91'0,"0"0"-4"16,0 0 15-16,0 0-14 0,0 0-61 0,0 0-19 15,0 0 3-15,0 0-11 0,0 0 22 0,0 0 9 16,0 0-7-16,0 0 1 0,0 0-27 0,140-47-40 15,-114 39-50-15,3 2-106 0,1 2-145 16,-2 3-181-16,-7 1-78 0,-8 0-125 0</inkml:trace>
  <inkml:trace contextRef="#ctx0" brushRef="#br0" timeOffset="-64179.49">2999 17765 1785 0,'0'0'-140'0,"0"0"43"0,0 0 121 16,0 0 97-16,0 0-14 0,0 0-36 0,0 0-23 16,0 0-10-16,0 0-24 0,0 0-7 15,91-117 2-15,-79 96 1 0,3 2-3 0,-5-1 3 16,-1 2 1-16,-3 5-7 0,2-1 7 0,-5 2 0 15,2 2 3-15,-4 1 2 0,-1 3 11 16,0 3 1-16,0 2-5 0,0 0 3 0,-2 1-35 16,-3 0-30-16,2 4-25 0,-5 4-28 0,4 2 11 15,-3 4 12-15,3 0 16 0,-2 3 12 16,-1 1 10-16,3 1 10 0,1 0-1 0,-2 1 9 16,5 0-1-16,-1-2-3 0,1 1 3 0,0-2 5 15,2-2-4-15,5-1 2 0,1-4 2 0,-2 0-14 16,4-3 5-16,-1-2 1 0,7-1-5 15,-4-4 12-15,2 0 5 0,2-4 7 0,-1-2 10 16,0-1 11-16,0-2 1 0,1-1 1 0,-3-1 13 16,2 0-6-16,-4-2 13 0,1 0 5 0,-3 0-7 15,-1-2 1-15,-2 0-4 0,1-1-2 0,-4 0-8 16,2 3 3-16,-3-1-13 0,-1 3-3 0,0 1 5 16,-1 3-14-16,0 1 1 0,0 4-9 15,0 0-5-15,0 2-10 0,0 0-15 0,0 0-22 16,0 3-17-16,0 2 12 0,0 3 7 0,1 4 20 15,-1 3 12-15,0 3 4 0,4 0-5 0,0 2 5 16,0-2 10-16,3-2-16 0,1 2 12 16,2-3-11-16,0-2-16 0,1-3 10 0,1-1-5 15,-1-4 13-15,1-1 8 0,4-3 11 0,-4-1-1 16,4 0 4-16,-4-1 14 0,-1-4-4 16,0-4 16-16,-2 0 4 0,1-2-8 15,0-2 0-15,-1-1-7 0,2-2-7 0,-1 0-6 0,-1-1-1 16,1 1-8-16,2-1 0 0,-1 4 2 15,0 1-6-15,0 3-1 0,-1 2-8 0,-1 2-3 16,2 3-8-16,-1 1 0 0,0 1-4 0,1 0-9 16,-1 5 8-16,1 2-3 0,0 2 3 0,-2 4 14 15,1 1-4-15,0 1 6 0,-3 2 4 16,-3-1 4-16,1 0 4 0,-3 1 15 0,-2 0 6 16,0 0-1-16,0 1 18 0,0-2-2 0,-7-1 21 0,2 0 14 15,-1-1 5-15,-1-4 4 0,1-2-14 16,4-3-1-16,-2-3-17 0,4-1-6 0,-1-1-10 15,1 0-17-15,0-3-13 0,0-4-5 0,2-4-1 16,5-3-6-16,1-1 17 0,1-6-12 16,1-1 5-16,2-1 10 0,0-1-11 0,5 0 8 15,-3 3-5-15,4-1 2 0,-4 3-2 0,5 2 0 16,-2 5 7-16,2 0-8 0,-3 3 8 0,4 3 0 16,1 1 0-16,-1 2 7 0,-2 3-6 0,1 0 7 15,-5 1-3-15,3 5 9 0,-6 1 5 16,0 2 6-16,1 3 1 0,-3 0-14 0,0 3 5 15,0 3-19-15,-2 1-1 0,-3 2-4 16,-3-1-18-16,1 0-30 0,2 0-44 0,-3-1-61 16,0-2-143-16,0-4-180 0,0-5-614 0</inkml:trace>
  <inkml:trace contextRef="#ctx0" brushRef="#br0" timeOffset="-63544.99">4468 17476 1993 0,'0'0'383'0,"0"0"-337"15,0 0 9-15,0 0 14 0,0 0-18 0,0 0-36 16,0 0-2-16,0 0 1 0,0 0-17 0,-117 65 6 16,106-47-10-16,3 2-6 0,3 0 2 15,-2 2-5-15,3 0 4 0,3 0-1 0,1-4 1 16,1 0-15-16,4-2-5 0,4-2-1 0,1 0-14 15,1-2 11-15,2-2-7 0,3 0-1 16,-3-6-1-16,5 0 0 0,1-4 4 0,1 0-6 16,2-5 21-16,-1-4 1 0,5-4 10 0,-2-2 24 15,2 1-3-15,-2-5 7 0,-1-2-2 0,4-1 1 16,-5-2-2-16,1-2 7 0,1 0 5 16,-4-2 1-16,1-2 8 0,-4-1-3 0,0-5 4 15,-1-1-7-15,-3-1-6 0,-4-1-7 0,-1 1-7 16,-3 2 2-16,2 4-7 0,-4 3 7 0,-3 6-2 15,0 3-5-15,0 7 5 0,0 3 2 16,-1 5 5-16,-2 5-16 0,-5 0-9 0,1 8-18 0,-1 7-7 16,0 2 16-16,-3 5 2 0,0 3 10 15,1 4-2-15,1 3-2 0,1 2 6 0,0 1 7 16,1 2 3-16,4 0 5 0,0-1 6 0,1-1-14 16,-1-3-1-16,3-4-10 0,5-4-19 15,4-1-12-15,1-4-11 0,2-3-1 0,1-2-8 16,3-5 11-16,-1-3-4 0,3-4 0 0,0-1 21 15,3-1-1-15,-2-1 14 0,1-6 1 16,-2-2 3-16,-1-4 2 0,3-2 8 0,-6-2 11 16,3 0-4-16,-5 0 14 0,4-2 0 0,-4 0 2 15,-2-2 17-15,1 1-4 0,-2 2 2 0,-2 3-4 16,-3 1 1-16,-3 3 2 0,2 5 7 0,1 1 12 16,-4 3-5-16,0 2 9 0,0 0-9 15,0 1-12-15,0 5-1 0,0 3-9 0,0 4 6 16,0 2 1-16,-1 2 2 0,1 3-6 0,0 0-1 15,0-1 2-15,2-1-12 0,3-2 0 0,1 0-10 16,1-1-11-16,0-1-14 0,4-4-12 16,-1 0-25-16,4-4-48 0,-2-4-54 0,1 0-121 15,-1-2-197-15,-5 0-504 0</inkml:trace>
  <inkml:trace contextRef="#ctx0" brushRef="#br0" timeOffset="-63380.06">5265 17156 2218 0,'0'0'409'0,"0"0"-375"15,0 0 2-15,0 0 20 0,0 0 3 0,0 0-31 16,0 0-26-16,0 0-14 0,0 0-28 0,0 0-17 16,0 0-23-16,0 0-65 0,0 0-108 15,0 0-192-15,29 3-165 0,-25-2-590 0</inkml:trace>
  <inkml:trace contextRef="#ctx0" brushRef="#br0" timeOffset="-63202.67">4579 17433 2543 0,'0'0'174'0,"0"0"-203"0,0 0-7 0,0 0 21 16,0 0 20-16,0 0 7 0,0 0 1 15,0 0-14-15,154-91-20 0,-109 73-55 16,4 1-97-16,1 1-172 0,-16 5-270 0,-9 6-809 0</inkml:trace>
  <inkml:trace contextRef="#ctx0" brushRef="#br0" timeOffset="-43786.88">4831 17831 112 0,'0'0'5'0,"0"0"14"16,0 0 20-16,0 0 40 0,0 0 12 16,0 0-8-16,0 0-7 0,0 0-30 0,0 0-4 15,0 0 2-15,0 0-1 0,0 0 2 0,-6 9 12 16,8-9 4-16,0 1 0 0,3-1 17 0,-3 0 3 16,1 1 6-16,3 1 11 0,-3 0 2 0,2 0-9 15,-3 1-3-15,1 2-5 0,-2 0-25 0,3-1 1 16,-2 2-6-16,0 1-13 0,-2 0-6 15,2 1-8-15,1 0-8 0,-1 1-21 0,-1-1 12 16,0 1-13-16,0-1-1 0,-1 1 5 0,0-2-6 16,1 1-13-16,-1-1-22 0,0 0-13 0,0 1-63 15,0 2-44-15,0-2-87 0,0 1-127 16,0-3-7-16,0-1-109 0</inkml:trace>
  <inkml:trace contextRef="#ctx0" brushRef="#br0" timeOffset="-42591.79">5569 17557 0 0,'0'0'0'0,"0"0"68"0,0 0 46 0,0 0 33 16,0 0 26-16,0 0-9 0,0 0-47 16,0 0-38-16,0 0-22 0,0 0-2 0,0 0-6 15,0 0 6-15,0 0 5 0,0 0 2 0,6-6 8 16,-4 2 7-16,0-2-4 0,0 0-15 0,2-2 1 16,-3 1-11-16,0-2-8 0,1 1 7 15,-1 0-10-15,0-1-4 0,1 0 3 0,1 2 3 16,-2-1 0-16,-1 2 12 0,0 2 3 0,0 0-9 15,0-1 2-15,0 2-11 0,-1 0 0 16,-4 1-3-16,3 1-8 0,-2 0-7 0,-3-1-10 16,1 2 3-16,0 0-9 0,-2 0 2 0,-2 0-6 15,1 3-8-15,-1 0 5 0,0 2-6 16,-3 0 4-16,1 1-1 0,-1 1 0 0,1 1-6 16,2 1 2-16,1 1 8 0,0 0-3 0,3 0 9 15,-2 2-2-15,2 0-4 0,1-1 2 0,2 2-2 16,-3-2 2-16,5 0-6 0,0 2 4 0,0-1-5 15,2 1 0-15,-1 0 8 0,0 2-8 0,1 0 2 16,1-2-3-16,3-1-1 0,-1-1-3 16,3-3 8-16,-1 0 0 0,1-2-8 0,0-2 7 15,-1 0-11-15,2-2-2 0,0-1 2 0,0-1 0 16,2 0 5-16,-2-5 10 0,2-4 14 0,3-1-1 16,-3-3 11-16,-1-1-2 0,-2-3-9 15,0-1 6-15,0 0-4 0,-3 1 5 0,-1-1-3 16,1 0 6-16,-1-1-9 0,-2-1-6 15,1 3 8-15,1 1-10 0,-3 2 9 0,0 4 1 16,2 3-6-16,-2 1-1 0,0 4-5 0,0 1-4 16,0 1-15-16,1 0-2 0,0 1-10 0,1 5 6 15,2 2 19-15,0 5 2 0,0 2 12 0,2 3-8 16,1 0-5-16,0-1-1 0,0-2-1 16,2-1 2-16,0-2-7 0,2-1 8 0,0 0-7 15,4-2-1-15,1-1 2 0,3-1-8 0,0-3-5 16,1-2-9-16,2-2-20 0,-1-2-52 0,0-3-54 15,3-1-94-15,-1-1-97 0,-9 1-34 0,-5 3-244 16</inkml:trace>
  <inkml:trace contextRef="#ctx0" brushRef="#br0" timeOffset="-41728.65">6994 17459 841 0,'0'0'78'0,"0"0"38"16,0 0 64-16,0 0 31 0,0 0 3 0,0 0-40 16,0 0-37-16,-2-125-35 0,1 108-17 0,-1 1-4 15,-3 3-17-15,1 2 1 0,-2 3-15 16,0 2-17-16,-3 2-15 0,-1 1-22 15,-2 2-2-15,-3 1-14 0,-1 0 1 0,-3 8-2 16,-3 4-9-16,0 4 13 0,-2 4-3 0,1 0 8 16,1 2 4-16,2 1 5 0,3 0-3 15,3 0 10-15,1 0-2 0,6-2-8 0,0-3 7 0,5 0-11 16,2-5 4-16,0-1-5 0,2-2 5 0,5 0-1 16,0-5-8-16,4 0 12 0,1-1-13 15,0-3 9-15,1-1 14 0,4-1-8 0,-1-8 16 16,0-3 1-16,5-5-5 0,-3-2-1 0,2-4-1 15,0-4-5-15,0-1 3 0,-2-4 10 0,-1 0-5 16,1 1 6-16,-3-1-4 0,-2 0-4 0,-2-2 0 16,-4 0 3-16,1-2 4 0,-2-2-5 15,0-2 1-15,1-2-9 0,-3-5-4 0,1 3 3 16,-4 5-1-16,2 5 3 0,-3 9-2 0,0 6 4 16,0 6-2-16,0 8 3 0,0 3-2 15,0 2-16-15,-1 1 1 0,-1 7-4 0,1 9 0 16,-2 7 9-16,-1 7 1 0,1 5-3 0,0 4 0 15,0 0 5-15,2 3-3 0,1 1 0 16,0 0 5-16,0-1-7 0,6 0 2 0,-2-2 2 16,3-3-4-16,0-4-1 0,4 0 1 0,-1-5-1 15,1-5-6-15,2-4 7 0,0-3-8 16,3-4 1-16,-1-3 5 0,4-7-9 0,-2-3 8 0,2-1 7 16,-1-9-1-16,1-4 0 0,1-2 6 15,-1-4-7-15,0-2 3 0,-3 0 9 0,-1-3-5 16,-3 0 6-16,-1 0-7 0,-2-1 7 0,-1 1-5 15,-5 0 5-15,1 2 8 0,-2 0-15 0,-2 2 11 16,0 4-8-16,-2 3 0 0,-2 5 11 16,-1 4 0-16,-1 1 0 0,0 4-1 0,-2 0-8 0,-3 7-8 15,0 7 3-15,-3 5 0 0,1 5 0 16,-2 3 3-16,2 1-6 0,2 1 1 0,0-2-1 16,5 2-2-16,1-5-5 0,5 0-5 15,0-5-5-15,0-3-15 0,8-1-14 0,5-2-39 16,1-4-63-16,4-4-97 0,1 0-118 0,5-4-100 15,-6-1-7-15,-7 0-51 0</inkml:trace>
  <inkml:trace contextRef="#ctx0" brushRef="#br0" timeOffset="-40826.5">8544 17409 1208 0,'0'0'59'0,"0"0"39"0,0 0 16 0,0 0-3 16,0 0-5-16,0 0-19 0,0 0-25 0,0 0-18 15,0 0-14-15,0 0-1 0,0 0-13 0,0 0 10 16,0 0-1-16,-7-79-8 0,7 75 10 15,-4-1-8-15,-1 3-2 0,0-1-6 16,-1 2-10-16,-4 1-22 0,-1 0-11 0,-4 7 0 0,-2 2-8 16,-2 5 17-16,-2 2 6 0,-2 5 3 0,2 1 3 15,2 1 8-15,1 2 2 0,0 0-4 16,2 0 8-16,3-1-13 0,1 0-2 0,4-1 5 16,5 0-6-16,-2-2 6 0,3-2-7 0,4-3 3 15,-2-2-10-15,5-4 2 0,2-3 0 0,1-2-12 16,3-3 11-16,-1-1 0 0,4-1 15 15,-1-3 16-15,6-8 4 0,0-3 7 0,2-6-6 16,1-5 5-16,-1-4-6 0,2-3 9 16,-2-3 0-16,-4 0-3 0,1-3 7 0,-2 3-4 15,-5-3 0-15,2 0-2 0,-2-2 0 0,-3 0-9 16,-1-1 0-16,-2 2 5 0,0 1-8 0,-2 3 12 16,0 4-5-16,-3 6-2 0,1 8 10 15,-1 5-5-15,0 5 5 0,0 6-10 0,0 1-7 0,0 0-20 16,0 5-4-16,0 8 8 0,-1 5-1 0,1 6 21 15,0 6-5-15,0 4-2 0,0 1-8 16,0 1-3-16,0 1 4 0,0-1-10 0,0 0 8 16,4 2-7-16,0-4-4 0,0-1 7 0,4-2-5 15,1-3 1-15,3-5-7 0,3-4 1 16,1-4-13-16,1-3-1 0,1-3-4 0,1-5-7 16,-2-1 9-16,3-3 1 0,0-2 7 0,0-4 4 15,0-4 11-15,-1-4 4 0,-5-3 6 16,3-2 14-16,-2-3-4 0,-1-2 14 0,-1-1 3 15,-2-3 2-15,-1 0 5 0,-1 2 3 0,-4-1 2 16,-2 2 3-16,-3 3 13 0,0 3-2 0,-2 2 4 16,-4 5 7-16,-3 3-9 0,2 3 4 15,0 3-8-15,-1 3-15 0,-2 0-13 0,0 5-5 16,-1 6-8-16,-1 6-5 0,0 2 5 0,2 6-13 16,-1 2 5-16,5 2 2 0,1 1-6 0,1-2 0 15,4 1-7-15,0 0 4 0,0 0-13 0,8-4-4 16,0-3-39-16,8-3-77 0,2-5-99 0,7-4-167 15,2-2-113-15,-3-4-8 0,-9-1-24 0</inkml:trace>
  <inkml:trace contextRef="#ctx0" brushRef="#br0" timeOffset="-40394.16">9334 17327 1771 0,'0'0'72'0,"0"0"-23"16,0 0 12-16,0 0 24 0,0 0-8 0,0 0-37 15,0 0-21-15,0 0-11 0,0 0-4 16,0 0 0-16,0 0-2 0,0 0-9 0,-46 124 9 16,45-105-11-16,-1 1 0 0,2-1 7 0,0 1-7 15,2-2 0-15,2-2-2 0,3-2 2 0,2-2-8 16,-2-2 2-16,3-3-9 0,4-2-13 0,-2-3 0 15,5-2-10-15,1 0 4 0,1-5 7 16,2-4 7-16,3-2 4 0,-1-2-5 16,2-3 7-16,-2-2-5 0,1-3 7 0,1-1 4 0,-1-1-9 15,-2-1 6-15,-3 1 5 0,0 1 7 0,-7 2 10 16,0 2 13-16,-4 3 2 0,-5 2 20 0,0 3 32 16,-3 2 12-16,0 3 37 0,-1 3-2 15,-3 2-15-15,-4 0-22 0,-1 5-30 0,-2 4-14 16,-1 4-17-16,0 5 9 0,0 4-7 15,-1 1-3-15,3 3 5 0,3-1-13 0,-1 2-1 16,2-2-4-16,2 1-4 0,2-3-6 0,2-3 4 16,0 0-4-16,1-2-12 0,7-3 3 0,4-1-12 15,1-3-11-15,8-4-20 0,4-4-36 16,0-3-72-16,6-1-108 0,2-8-118 0,1-5-101 16,-9 2 3-16,-8 3 94 0</inkml:trace>
  <inkml:trace contextRef="#ctx0" brushRef="#br0" timeOffset="-40250.19">9929 17091 1482 0,'0'0'263'0,"0"0"-37"0,0 0-40 0,0 0-39 16,0 0-65-16,0 0-30 0,0 0-30 0,0 0-43 16,0 0-43-16,0 0-47 0,0 0-63 15,0 0-118-15,0 0-137 0,0 0-70 0,-35 6-371 0</inkml:trace>
  <inkml:trace contextRef="#ctx0" brushRef="#br0" timeOffset="-39344.26">9908 17435 1873 0,'0'0'91'0,"0"0"-85"0,0 0 40 15,0 0 30-15,0 0 7 0,0 0-22 0,0 0-21 16,95-126-1-16,-74 116-17 0,-3 1-3 16,1 2-14-16,0 2 0 0,-6 4-4 0,0 1-13 15,0 0 3-15,-7 4-9 0,1 3-1 0,-4 3 4 16,3 4 6-16,-6 2 2 0,0 2 7 0,-6 4 2 16,1 2-7-16,-4 3 9 0,-2 1-5 15,-1-1-1-15,-2 2 5 0,3-1 1 16,-1 0 4-16,3 0-7 0,3-3 4 0,0 0-10 15,4-4-4-15,2-2 7 0,1-2-5 0,2-2 2 16,6-1-7-16,1-3-2 0,2-3-11 0,5-2 1 16,-1-3-6-16,3-3-27 0,1 0-8 0,-1 0-47 15,1-6-26-15,0-1-13 0,-4 1-15 0,-3-3 21 16,-4-2 17-16,-5 1 37 0,-1 0 39 0,-3 0 43 16,-5 2 39-16,-4-1 9 0,-2-2 21 15,-2 0 1-15,-4-2-2 0,3 1 3 0,-5 0-7 16,1 1-4-16,-1 2 15 0,1 0 20 0,3 2 6 15,1 2 9-15,0 2-18 0,5-1-25 0,5 2-8 16,-3 0-17-16,6-1-5 0,1 2-16 0,0 1-13 16,0 0-22-16,0 0-4 0,4-1 17 15,2 1-2-15,2-1 21 0,3 0-3 0,1-2-7 16,3 0 1-16,0-2 1 0,3 0 6 16,0-2-8-16,-3 0 7 0,6-1-8 0,-2 1-3 15,-2-1 7-15,-2 1-4 0,1 0 3 0,-2 1 2 16,1 0 1-16,-1 0-3 0,-4 2 5 15,1 0-3-15,-1 2-7 0,-1-1 6 0,-2 3-7 0,-3-1 5 16,0 1 4-16,1 0-2 0,-3 0 0 16,2 0-5-16,-1 0 2 0,-1 0-8 0,-1 1 7 15,0 3 0-15,3 1-8 0,-3-2 9 0,0 3-3 16,1 1 3-16,-2 0-1 0,2 2 6 0,2 3-7 16,1-1 3-16,-3 3 15 0,3 0-7 15,-2 1 13-15,4-1-1 0,-2 0 2 0,5 0 9 16,1 1-9-16,3-1 2 0,0 1-14 0,5-3 2 15,0-2-7-15,2-3-1 0,2-2 7 0,3-4-8 16,-1 1 3-16,4-2-1 0,2 0-1 0,0-3-4 16,-1-3 9-16,-1-2 1 0,-2-3-7 15,-4-2 7-15,-4 2-7 0,0-3-2 0,-5 2 3 16,-2-2 0-16,-1-1-3 0,-3-1 1 16,0-2 0-16,-5 0-1 0,2 0 9 0,-4-1-3 15,0-1 1-15,-1 1 1 0,0 1-5 0,-6-1 5 16,2 4-1-16,-4 2 2 0,-2 2-3 15,0 3-3-15,0 1 10 0,0 3-4 0,0 3 3 16,-2 1 1-16,2 0-7 0,0 5-5 0,-2 4 3 16,2 2 0-16,0 4-6 0,-1 1 14 0,1 6-6 15,0 0 7-15,-1 7 14 0,2 1-3 0,0 1 5 16,0 0-8-16,5 1 3 0,1-3-18 0,3-1 8 16,0-3-6-16,6-5-18 0,4-3 10 0,2-2-25 15,4-5-10-15,-1-1-1 0,5-4-9 16,6 0 0-16,-2-5-16 0,6 0-35 0,-1-3-84 15,2-6-125-15,-7 1-186 0,-6 2-754 0</inkml:trace>
  <inkml:trace contextRef="#ctx0" brushRef="#br0" timeOffset="-39150.06">10529 17281 2167 0,'0'0'209'0,"0"0"-140"16,0 0-6-16,0 0-6 0,0 0 3 15,0 0-30-15,0 0-27 0,0 0-14 0,0 0-39 16,0 0-34-16,0 0-79 0,0 0-147 0,0 0-194 16,0 0-349-16,119-27 170 0</inkml:trace>
  <inkml:trace contextRef="#ctx0" brushRef="#br0" timeOffset="-38455.05">12089 17448 695 0,'0'0'132'0,"0"0"60"0,0 0 54 16,0 0 11-16,0 0-45 0,0 0-57 0,0 0-43 15,0 0-36-15,0 0-9 0,43-126-16 0,-43 115-6 16,-4 1 0-16,-2 0-3 0,-2 2-10 15,-3 1-5-15,-2 1-5 0,-4 3-17 0,-1 3-3 16,-2 0-6-16,-2 2-5 0,0 5 3 16,-1 2 2-16,-3 1 2 0,5 4-6 0,-1 1 10 0,2 2-9 15,-1 1 1-15,8 2 8 0,-3 1-10 16,6 1 4-16,2 3-2 0,5-4-1 0,0 1-1 16,3-1 1-16,0-3 2 0,2 0-5 0,6-4 5 15,-1-3-10-15,7-3-2 0,-1-1 0 0,4-3-1 16,-2-1 3-16,5-3-3 0,0 0 9 0,0-4-7 15,1-5 13-15,-2-2 3 0,2-2-9 16,-2-2 11-16,-2-1-3 0,-3-2 4 0,-3 2 3 16,1-1 4-16,-3 3-6 0,-1 1 3 15,-5 5 13-15,2 1-7 0,-3 3 13 16,-1 3-5-16,-1 1-10 0,0 0-4 0,1 0-4 0,1 0 1 16,4 3-5-16,-3 3 13 0,5 2-10 0,-1 2-1 15,-2 2 6-15,6 2-10 0,-1-1 5 0,1-1-5 16,3-1-9-16,-1-2-16 0,1-1-31 15,5-2-66-15,1-2-120 0,2 0-141 0,-5-3-142 16,-5-1-418-16</inkml:trace>
  <inkml:trace contextRef="#ctx0" brushRef="#br0" timeOffset="-37868.67">13277 17091 1209 0,'0'0'50'0,"0"0"40"16,0 0 40-16,0 0 22 0,0 0 10 0,0 0-42 15,0 0-41-15,0 0-26 0,0 0-23 16,0 0-7-16,0 0-5 0,0 0-3 0,0 0-3 16,0 0 5-16,-134-22 3 0,113 32 1 15,-1 3 6-15,1 0-11 0,0 2 1 0,2 2-4 16,1 1-4-16,1 0-1 0,-1 1-9 0,0 0 5 0,5-1-12 15,-1 0 5-15,3 1 1 0,4-4-14 0,1 1 4 16,6-2-10-16,0-2-3 0,5 1-3 16,5-3-2-16,5 0-3 0,3 0-1 0,4-3 8 15,2 1-2-15,3-2 11 0,1-1 4 0,-2 0-1 16,4-1 9-16,-2 1-2 0,1 1 3 16,-3-1-1-16,-1 1 3 0,-3 1-4 0,-3 0 1 15,-4 1 11-15,-5 0-8 0,-4 0 8 0,-3 1 2 16,-3 1 7-16,0 0 6 0,0 2 12 15,-5-1 2-15,-4-1-15 0,-2 1 11 0,-6-1-17 16,3 0-1-16,-6-2 7 0,0 3-6 0,-3-2 4 16,3 0-3-16,-3 2 2 0,2-1-14 0,2-1 2 15,2-2-6-15,0-1-21 0,5-3 1 16,1 0-25-16,3-2-19 0,1-1-19 0,4 0-80 16,3 0-159-16,0 0-83 0,0-4-36 0,8 0 46 15,-5-1 125-15</inkml:trace>
  <inkml:trace contextRef="#ctx0" brushRef="#br0" timeOffset="-37472.07">13677 17214 962 0,'0'0'22'0,"0"0"83"16,0 0 62-16,0 0 27 0,0 0 16 0,0 0-42 15,0 0-42-15,0 0-22 0,0 0-40 0,0 0-24 16,0 0-23-16,0 0-10 0,0 0 12 16,0 0 7-16,-49-9 12 0,53 33-2 0,0 3-6 15,1 3-13-15,0 0-2 0,1 1 1 0,1 2-6 16,-1-4 3-16,0 3-1 0,0 0 0 0,2-3-7 15,-1-4 5-15,2-1-8 0,-1-5-4 16,2-3 9-16,-1-3-6 0,1-3-2 0,0-1 1 0,-1-4 3 16,-1 0-4-16,0-4 12 0,0-1 14 15,-1 0-7-15,-2-5 17 0,2-2-3 16,0-4-6-16,-3-1 5 0,2-5-1 0,-2-2-5 0,1-3-4 16,-2-2 6-16,-1-1-14 0,4-4 2 0,-3-2-10 15,2-4-20-15,1-1-13 0,4 0-24 16,-1 0-31-16,1 0-41 0,0 3-68 15,2 4-105-15,0 2-143 0,-5 9-82 0,3 8-493 0</inkml:trace>
  <inkml:trace contextRef="#ctx0" brushRef="#br0" timeOffset="-36829.95">14114 17187 1637 0,'0'0'178'15,"0"0"-179"-15,0 0 32 0,0 0 72 0,0 0 31 16,0 0-33-16,0 0-39 0,0 0-20 0,0 0-14 16,0 0-19-16,0 0 2 0,39 134-13 0,-38-113-5 15,-1 3 3-15,0-2-5 0,0-1 0 16,-2 1 2-16,-2-1 4 0,0-3-4 15,-2 0 10-15,2-2-3 0,-1-3-8 0,1-1 11 16,0-1-9-16,-1-4 6 0,4-4 10 0,-1 1 5 16,-2-4 11-16,3 0 6 0,-1 0 6 0,1-5-15 15,1-4 0-15,0-5-6 0,0-4-7 0,0-3 3 16,4-4-2-16,3 0-4 0,1-3-7 0,0-1 6 16,2-4-13-16,0-2 1 0,1-2 6 15,1 0-13-15,-1-2 5 0,1 3-9 0,-1 0-1 16,-4 7 3-16,-2 5 8 0,-1 8 10 0,-3 6-4 15,-1 7 4-15,0 3-16 0,0 0-16 16,0 5 5-16,0 7-3 0,-2 5 10 0,-3 5 17 16,2 2 3-16,0 5-5 0,0-2 7 0,2 1-5 15,1-1-7-15,0-2 7 0,1-2-9 0,4-2 3 16,1-3 4-16,2-2-4 0,1-1-2 0,0-4 1 16,1-3 4-16,3-1-4 0,-2-4 11 0,5-2 4 15,-1-1-7-15,4-1 12 0,-1-6-4 0,4-2 2 16,-1-2 0-16,-3 0 5 15,0-1-8-15,-2-2 2 0,0-1 14 0,-2-1-4 16,1 1 12-16,-1-2-3 0,-2 2-7 0,-1 1-1 16,-1 3 3-16,-1 3 8 0,-2 4-6 0,-1 0 9 15,-4 3-16-15,0 1-11 0,0 0 4 0,-2 1-8 16,1 5 12-16,-1 3 4 0,0 2 1 0,0 3-3 16,0 4-4-16,-3 0-4 0,-1 3-11 0,-2 3 3 15,0 1-9-15,-1 2-3 0,1 1 1 16,-1 2-2-16,3 0-14 0,2-1-14 0,2-3-25 15,0 1-47-15,8-7-40 0,3 1-83 16,4-4-99-16,1-2-98 0,-1-5-81 0,-6-5-315 0</inkml:trace>
  <inkml:trace contextRef="#ctx0" brushRef="#br0" timeOffset="-35477.11">15216 17555 753 0,'0'0'209'0,"0"0"-193"0,0 0 19 16,0 0 34-16,0 0 35 0,0 0 9 0,20-126-1 15,-3 96-24-15,1 3-17 0,3 1-1 0,0 3-12 16,-1 2 1-16,1 5-4 0,-1 4-8 15,-2 3-18-15,-3 3-14 0,-4 3-7 0,-2 3-14 16,1 2 4-16,-5 6 4 0,0 2 7 0,-2 5 5 16,0 2 6-16,-1 3-4 0,0 1-11 0,-2 0 7 15,0 3-10-15,0-3 5 0,0 0 0 16,0-2-3-16,-2-1 0 0,2-3 6 0,-1-2 2 16,1-5-9-16,0-1 5 0,0-2-12 0,0-3-3 15,1 1 11-15,4-3-2 0,3 0 16 16,0-3 5-16,3-6 1 0,2-4-4 0,3-5-3 15,3-3-5-15,1 0-10 0,0-3 8 0,1 1-9 16,-2 2 3-16,-1-1 6 0,1 4-6 16,-4 0 0-16,-2 4 1 0,-2 5-1 0,-5 2-7 15,-1 3 7-15,-4 4-4 0,0 0-9 0,-1 0 4 16,0 2-9-16,0 2 11 0,0 6 1 0,0 2 9 16,0 6-3-16,-1 0-3 0,1 5-1 0,0-1-6 15,0 1 7-15,0 2-6 0,1 0 2 0,4 2-4 16,0-3 1-16,3-1-4 0,1-3 0 0,-2-2 7 15,7-2-9-15,-3-2 11 0,-1-1-5 16,5-4-8-16,0-3 6 0,0-4-3 0,1-2 3 16,3 0 1-16,-1-8 8 0,-2-2-3 0,2-4 3 15,-3-2 8-15,0-2-8 0,-4-1 11 16,0 0 0-16,-1-3-2 0,-1 1 3 0,-4-1-2 16,0 0 6-16,-4 1-8 0,0 2 10 15,-1 2-3-15,0 0-3 0,-2 1 9 0,-3 3-8 16,-1 1 0-16,-1 4-2 0,1 1 4 0,0 1-10 15,0 5 5-15,2 1-1 0,-2 1-23 0,1 7 6 16,-3 3-5-16,2 2-5 0,0 3 7 0,1 3 1 16,0 0-9-16,0 3 5 0,0 3 9 15,2 0-4-15,2 0 7 0,1 0-6 0,0 0-6 16,3-5-2-16,4-1 0 0,0-3 0 0,3-1-5 16,4-4 1-16,0-3-7 0,3-3-2 0,-1-4 6 15,6-1 1-15,-4-2 11 0,3-8 0 0,1-2 7 16,0-4-2-16,-2-3 3 0,1-1 9 0,0-2-6 15,-3-4 11-15,0 0-5 0,-1-2 1 16,-1 1 10-16,-1-1-5 0,-2-2 6 0,0-1-10 16,0-2 2-16,-1-3-7 0,-1-3 5 0,3 0 2 15,-3-1-10-15,-1-2 6 0,0 2-9 0,-5 1 2 16,0 6 7-16,-4 7 1 0,-1 6 5 16,0 6 7-16,-1 7 14 0,-3 3 1 0,1 4-2 15,-4 0-12-15,0 10-19 0,-2 5-3 0,-2 7-5 16,-3 6 6-16,3 6-3 0,-1 3 5 15,-1 1-4-15,2 2-1 0,0 1 8 0,1-1-13 16,2 2 3-16,2-3-3 0,-2-3-4 0,6-3 0 16,1-3 3-16,1-4 0 0,1-3-16 15,9-2 7-15,-1-2-14 0,1-7-4 0,2-2 6 16,0-3-7-16,4-3 4 0,-2-2 2 0,5-2 7 16,-1-2-3-16,2-6 9 0,-2-3-2 0,2-2-6 15,0-5 11-15,0 0-7 0,-2-4 5 0,1 0 0 16,-1 1 8-16,-4 1 3 0,-1 1 2 0,-3 2 16 15,-2 2-11-15,-1 2 13 0,-3 5 10 16,-2 3 8-16,0 0 25 0,-1 3 16 0,-1 2 3 16,0 0-23-16,0 3-11 0,-3 6-32 0,-2 3-9 15,0 5 12-15,-1 3-12 0,-3 2 15 0,3 0-6 16,1 2-6-16,-1 1 1 0,2-2-4 16,3-1-3-16,1-4-5 0,0-2 3 0,1-1-9 15,7-2 3-15,3-2-2 0,2-1-11 0,5-3-17 16,3-3-50-16,4-3-93 0,1-1-182 15,-7-2-132-15,-5-1-451 0</inkml:trace>
  <inkml:trace contextRef="#ctx0" brushRef="#br0" timeOffset="-35326.89">16746 17183 977 0,'0'0'700'0,"0"0"-490"0,0 0-35 0,0 0-18 16,0 0-28-16,0 0-58 0,0 0-42 0,0 0-44 15,0 0-17-15,0 0-14 0,0 0-15 0,0 0-28 16,0 0-106-16,0 0-171 0,-5-29-154 0,21 27-604 16</inkml:trace>
  <inkml:trace contextRef="#ctx0" brushRef="#br0" timeOffset="-34528.92">16808 17602 1114 0,'0'0'75'0,"0"0"44"0,0 0 30 16,0 0-8-16,0 0-35 0,0 0-64 0,0 0-36 0,0 0-13 16,0 0 5-16,0 0-4 0,0 0 2 15,0 0 7-15,0 0-5 0,37-75 4 0,-23 56-1 16,-3 0 1-16,4-1-6 0,-1 3 12 0,-2 2-3 16,1 2-8-16,-3 3 8 0,3 4-15 0,-4 3 5 15,-3 3 5-15,2 0-2 0,-1 0 2 16,-1 2-6-16,-2 4 8 0,1 2-8 15,-3 2 11-15,1 4 2 0,-1 2-8 0,-2 2 5 16,0 0-8-16,0 0 0 0,0 2 0 0,0-1 2 16,0-4-2-16,-2 2-2 0,2-5 7 0,0 0-6 15,0-3 7-15,0-1-3 0,0-4-4 0,0-2-1 16,0-2-1-16,4-2 7 0,-1-3-2 16,6-3 14-16,0-2-8 0,2-4 0 0,0-1 7 15,1-3-8-15,3-1 6 0,-2-2 0 0,2 1 0 16,0-4-4-16,-1 1 5 0,2 0 0 0,0 1-9 15,-2 2 8-15,-1 3-12 0,-2 3 4 0,-1 4 3 16,-2 4-3-16,-4 4 2 0,0 1-3 16,-3 1 5-16,0 0 7 0,-1 5 12 0,0 4 4 15,0 4-8-15,-3 1-3 0,-2 3-12 0,1 0-3 16,-2 0 0-16,4 1 0 0,-1 1-8 0,0 1-1 16,1-1 7-16,1 1-6 0,1-3 6 15,0-2-2-15,3-4-2 0,3 0-5 0,3-3 6 16,2-1-1-16,2-2-10 0,5-3 9 15,0-2-11-15,2 0 5 0,2-2 7 0,-1-4-5 16,1-2 4-16,1-2-5 0,-1-1 2 0,-1-4 3 16,0 0 6-16,-6-4 6 0,2 0-2 0,-5 1 7 15,0-2-4-15,-2 3 1 0,-2-2 6 0,1 2 4 16,-5 2 7-16,2 0 7 0,-5 4 12 0,1 1-2 16,-1 3 10-16,-1 4 8 0,0 2 1 15,0 1 5-15,0 0-11 0,0 0-14 0,0 4-21 16,0 3-1-16,-2 4-16 0,-1 3-4 0,-2 0 11 15,2 4-12-15,-2 0 13 0,0 2 2 0,3-1-7 16,-2 1-2-16,2 1 1 0,2-4-9 0,0-2-13 16,4-3-2-16,2-2-23 0,7-2-25 15,3-1-39-15,5-4-74 0,3-3-88 0,2 0-103 16,-6 0-97-16,-3-2-446 0</inkml:trace>
  <inkml:trace contextRef="#ctx0" brushRef="#br0" timeOffset="-34374.66">17701 17108 1613 0,'0'0'145'0,"0"0"6"0,0 0-15 0,0 0 2 16,0 0-35-16,0 0-43 0,0 0-39 0,0 0-29 16,0 0-27-16,0 0-25 0,0 0-36 0,0 0-88 15,0 0-182-15,0 0-144 0,0 17-598 0</inkml:trace>
  <inkml:trace contextRef="#ctx0" brushRef="#br0" timeOffset="-33611.03">17980 17422 965 0,'0'0'430'0,"0"0"-292"0,0 0 16 16,0 0 0-16,0 0 4 0,0 0-54 0,0 0-43 16,0 0 3-16,0 0-20 0,0 0-18 0,41-117 3 15,-34 104-14-15,-6 1-5 0,-1 4 3 0,0 1 4 16,-1 1-12-16,-7 1 7 0,-1 4-6 0,-2 1-21 16,-3 0 4-16,-4 6-7 0,-4 5 1 0,-1 4 10 15,-2 4-2-15,2 0 3 0,0 4-5 16,-2 0 5-16,3 2-3 0,6 2 2 0,1 0 10 15,3 1-6-15,3-1 8 0,0-2-8 0,5-2-4 16,4-1-3-16,0-4 2 0,0 0-5 0,4-4-5 16,6-1 4-16,1-2-13 0,6-6 4 15,2-1 3-15,2-3 1 0,2-4 5 0,-2-8 10 16,6-2 4-16,-2-1-1 0,3-4 13 0,-4 1-10 16,3-3 2-16,-7-3 5 0,2 1-5 15,-2-2 4-15,-7 1-2 0,2 2 8 0,-5-1-3 0,-3-2 9 16,0 5 1-16,-7 2-14 0,4-1 6 15,-4 6-9-15,0 2 0 0,0 3 9 16,-3 3 1-16,2 4-1 0,-3 0-1 0,-1 2-5 16,2 8-11-16,-2 1 2 0,0 4 1 0,-2 2-3 15,4 2 1-15,-1 0-3 0,-2 2 5 0,4-1-4 16,-3 4 7-16,3-1-4 0,2 0-5 0,0-1 5 16,0-2-8-16,2-5 5 0,5-1-4 0,2-3-4 15,2-4-4-15,0 0 3 0,1-3 4 0,6-2 0 16,0-2 12-16,1 0-4 0,-2-1 6 15,1-6 4-15,3-2-3 0,-1-3 6 0,-2-1-5 16,0-3 6-16,-3 0-4 0,3-3 8 0,-6 0 5 16,4-1-7-16,-5-2 10 0,1 2-8 15,-1-1-4-15,-1 1-4 0,1 3-7 0,-1 1-3 16,-2 1 0-16,2 5 11 0,-7 3-5 0,3 4 2 16,-3 3-5-16,-2 0-6 0,4 0-1 15,-2 0 1-15,-1 3 5 0,3 2-9 0,0 1 12 16,-3 2-10-16,3 1-2 0,-2 1 10 0,-2 0-4 15,3 0 6-15,-2 2 0 0,-2 0 2 0,1 2-2 16,-1 1 5-16,1 1 5 0,0 2-2 16,4 0 11-16,1-1-1 0,0 0 4 0,0 2 0 15,3-4-3-15,5-1-14 0,-2-2-7 0,2 0 2 16,2 0-17-16,-1-1 8 0,3-1-13 0,1-1-29 16,0-4-16-16,1 0-38 0,0-3-55 0,1-1-72 15,1 0-80-15,0-1-60 0,6 0-18 0,-10 0 49 16,-4 0-123-16</inkml:trace>
  <inkml:trace contextRef="#ctx0" brushRef="#br0" timeOffset="-33235">19121 17372 1811 0,'0'0'110'0,"0"0"17"0,0 0 4 0,0 0 2 15,0 0-30-15,0 0-39 0,0 0-24 0,0 0-12 16,0 0-7-16,0 0-9 0,0 0 2 16,0 0-6-16,0 0-15 0,0 0-16 0,63-61-19 15,-54 57-42-15,-4 1-64 0,4 0-84 0,-3 2-114 16,-2 0-88-16,3 1-36 0,-6 0-346 15</inkml:trace>
  <inkml:trace contextRef="#ctx0" brushRef="#br0" timeOffset="-32997.76">19037 17724 1910 0,'0'0'161'16,"0"0"-24"-16,0 0 16 0,0 0-8 0,0 0-39 16,0 0-40-16,0 0-27 0,0 0-16 0,0 0-7 15,0 0 0-15,0 0-11 0,0 0 7 16,0 0-9-16,0 0-9 0,50 0 5 0,-42-2-22 16,3-3-24-16,-3 1-25 0,-1 2-35 0,-2 1-47 15,1 0-69-15,-2 1-125 0,-3 0-128 0,1 0-43 16,-2 0-297-16</inkml:trace>
  <inkml:trace contextRef="#ctx0" brushRef="#br0" timeOffset="-29776.01">11578 18184 179 0,'0'0'267'15,"0"0"-149"-15,0 0 26 0,0 0 41 16,0 0 23-16,0 0-73 0,0 0-80 0,0 0-47 16,0 0 5-16,0 0 0 0,0 0 58 0,0 0 12 15,-15 3-16-15,19 0-2 0,4 1-4 0,3 0 15 16,-1 0-26-16,0 0 30 0,3-1-42 0,2 0-6 15,0-2 26-15,2 0-25 0,0-1 12 0,-2 0-12 16,5 0 3-16,-2-2-22 0,1-4 11 16,-3 0-1-16,2-1-11 0,0 1 7 0,-4-2-23 15,3-2 11-15,-5 1-9 0,4 0 14 0,-4-2-6 16,-2 1-14-16,0-1 18 0,-2 0-20 16,-2-2 26-16,3-2-1 0,-3 2-19 0,-2-3 12 15,-1-2-7-15,1 0-4 0,-1-7-15 16,-2-5 22-16,0-4-40 0,-1-1 1 0,0 3 22 15,-3 7-30-15,-5 3 40 0,3 4 0 0,-5 1-2 16,1 4 9-16,0 4-3 0,0 3 5 0,-1 4-10 16,0 2 2-16,0 2-12 0,1 7-4 0,0 6 7 15,2 4 0-15,-2 4 7 0,2-1 3 16,3-1 23-16,-1 1-14 0,3 4 13 0,-1 2-7 16,0 5-31-16,0 5 12 0,3 2-14 0,-1 3 18 15,1 6-3-15,0-2 19 0,0 2-17 0,1-6-14 16,-1-5 27-16,3-5-17 0,0-6 24 0,-1 2-5 15,-1-1-32-15,0 5-8 0,0-2-7 16,1 1 3-16,3 0-17 0,-3 1 18 0,0-1-36 16,2 0-8-16,-2-1 41 0,1 0-43 0,4 0 3 15,-4-1-4-15,3-1-34 0,-3-9-36 0,0 4-29 16,3-8-78-16,-3 1-110 0,5 0 32 0,-7-10 96 16,2 1 235-16</inkml:trace>
  <inkml:trace contextRef="#ctx0" brushRef="#br0" timeOffset="-29469.19">11495 18436 1382 0,'0'0'23'0,"0"0"10"0,0 0 81 0,0 0 8 16,0 0 1-16,0 0-3 0,0 0-16 15,0 0-5-15,0 0-36 0,0 0 2 0,122-5-32 16,-100 9 11-16,6-2 5 0,1 2-28 0,1-2 3 16,-1 2-2-16,1-3-20 0,1 2-13 15,-2-2 5-15,-1-1-31 0,0 2-11 0,-1-1-6 16,-5 0-63-16,0 1-56 0,-3-1-91 15,-2 2-150-15,-2-1-109 0,-5 0 38 0,-2-1 174 0</inkml:trace>
  <inkml:trace contextRef="#ctx0" brushRef="#br0" timeOffset="-29043.65">12368 17944 1056 0,'0'0'57'0,"0"0"-9"0,0 0 32 0,0 0 54 16,0 0 20-16,0 0-34 0,0 0-17 0,0 0-23 16,0 0-10-16,0 0-41 0,0 0 2 15,0 0 0-15,0 0-23 0,0 0 36 0,-45 20-14 16,38-4 14-16,-1 5 4 0,3 2-10 0,-3 4-12 15,-1 0-15-15,1 4 20 0,3 1-31 16,-1 2 19-16,1-1-5 0,-1 1-23 0,4-1-2 16,1-2 3-16,0 0-15 0,1-3-47 0,1-4-44 15,2-2-119-15,8-4-141 0,-2-3-111 0,-1-4-51 16,-4-6 93-16</inkml:trace>
  <inkml:trace contextRef="#ctx0" brushRef="#br0" timeOffset="-28769.01">12693 18121 1272 0,'0'0'128'0,"0"0"-16"0,0 0 50 16,0 0-18-16,0 0-76 0,0 0-41 0,0 0-4 15,0 0 11-15,0 0-24 0,0 0 9 0,0 0-19 16,0 0-7-16,0 0 13 0,0 0-3 16,-57 78-7-16,46-64-3 0,-2 1 18 0,1 0-28 15,0 1 23-15,-4 0-21 0,3 1-52 0,-3 0-22 16,2 1-77-16,1-2-62 0,-3 0-81 0,5-1-48 16,-1-1-28-16,3-5 56 0,4-3 284 0</inkml:trace>
  <inkml:trace contextRef="#ctx0" brushRef="#br0" timeOffset="-28500.75">12450 18134 411 0,'0'0'305'0,"0"0"-216"0,0 0 38 15,0 0 2-15,0 0 33 0,0 0-42 16,0 0-28-16,0 0-13 0,0 0 20 0,0 0-25 15,0 0 3-15,0 0 22 0,0 0-26 0,32 103 5 16,-17-89-18-16,-1-2-16 0,4 1-10 0,-2-1-5 16,0 1 0-16,2-4-21 0,-5 3 11 15,5-1-23-15,-5-2-7 0,3 1 9 0,-3 1-13 16,-1-2-2-16,0 1-5 0,-2-1-4 16,-1 1-56-16,0 0-17 0,-1-2-79 0,0 1-118 15,-4-1-70-15,5-1-112 0,-7-1 41 0,3-3 233 16</inkml:trace>
  <inkml:trace contextRef="#ctx0" brushRef="#br0" timeOffset="-28176.98">12829 17965 1041 0,'0'0'57'0,"0"0"28"0,0 0 96 16,0 0 38-16,0 0-18 0,0 0-75 0,0 0-16 16,0 0-38-16,0 0-9 0,0 0-11 0,75 129-13 15,-65-104-16-15,-2 2-7 0,0 0 29 16,-1 1-25-16,2 1 26 0,-1 1-11 0,-4 0-39 15,4 0 11-15,0 1-15 0,-4-2 13 0,5 1-1 16,-5-2-5-16,2-1-34 0,-4-9-46 16,3 1-52-16,-3-8-111 0,0 2-198 0,-2-1-163 15,1-6-289-15</inkml:trace>
  <inkml:trace contextRef="#ctx0" brushRef="#br0" timeOffset="-27609.99">13395 18104 454 0,'0'0'6'0,"0"0"75"0,0 0 63 16,0 0 37-16,0 0 26 0,0 0-52 15,0 0-28-15,0 0-41 0,0 0-12 0,0 0-34 16,0 0-31-16,142 0 15 0,-115 0-35 0,0-3-7 16,1 0-51-16,1-1-89 0,-2 0-128 0,0 0-100 15,-7 1 5-15,-9 0 102 16</inkml:trace>
  <inkml:trace contextRef="#ctx0" brushRef="#br0" timeOffset="-27376.04">13478 18341 1587 0,'0'0'-44'0,"0"0"70"0,0 0 44 16,0 0 28-16,0 0 23 0,0 0-38 0,0 0-13 16,0 0-19-16,0 0-2 0,0 0-31 0,0 0-8 15,0 0 19-15,125-1-36 0,-102-4 32 16,-1 0-16-16,4-1-34 0,-2-1 3 0,-2 2-53 16,0-1-29-16,-2 2-87 0,-1-2-80 0,0 1-119 15,-1 1-82-15,-7 0 76 0,0 2 147 0</inkml:trace>
  <inkml:trace contextRef="#ctx0" brushRef="#br0" timeOffset="-25527.79">15216 17946 283 0,'0'0'58'0,"0"0"55"0,0 0 54 0,0 0 16 0,0 0-12 15,0 0-57-15,0 0-49 0,0 0 9 16,0 0-9-16,0 0-1 0,0 0 2 0,0 0-19 15,0 0-12-15,0 0-14 0,-43-1 1 0,30 1-12 16,-4 0 4-16,-2 2-1 0,0 0-19 0,-4 0 10 16,-2 1-4-16,1 1-7 0,4-1-3 15,-1 0 20-15,1-1-14 0,-1 3 6 0,-3-2 18 16,-4 3-28-16,0-1 17 0,-1 1-11 16,-1 1-4-16,-1-1-2 0,1 0 6 0,1 1 9 0,2 0-19 15,4-1 20-15,1 1-20 0,3 0 0 16,1-2 8-16,5 2-13 0,0-1-12 0,6 0-7 15,-1 0 12-15,4-1-32 0,2 1 34 16,2 0-1-16,2 0-30 0,-2-2 32 0,4 2-10 16,5-1 17-16,0-1 21 0,1 1 8 0,5-2-11 15,-3 1-19-15,6-1 23 0,0 0-32 0,1 0 33 16,2 1 13-16,3 0-34 0,-3-1 26 0,4 1-29 16,0 0 8-16,-2 1-2 0,1 0 12 0,2-1-6 15,-2 1-8-15,-2 0 18 0,-2 0-20 0,-1 1 16 16,-4 1-8-16,0-1 0 0,-4-1 5 15,-5 2 21-15,0 1 16 0,-4 1-15 0,-2 0 20 16,0 0-32-16,-8 1-6 0,1 2 7 0,-3 0-13 16,0 0 0-16,-4-1-5 0,2 1 19 15,-2-2-20-15,2 1 25 0,-2-2-22 0,3 0-10 16,-2-1 20-16,1 0-20 0,1 0 26 0,-1 0-15 16,1-1 4-16,1 0-8 0,1 0-4 0,1 0 19 15,0-2-19-15,2 0 20 0,1 1 0 16,0-3-11-16,1 2 7 0,2-1 4 0,0-2 4 15,0 0-19-15,2 1 26 0,0-2-34 0,0 1 2 16,0-1 29-16,0 1-20 0,2 0 25 16,0 0-4-16,2 0 12 0,3 1-19 0,-2-1 22 15,4 0-3-15,0 2-38 0,2-1 36 0,1 0-32 16,4-1 18-16,-1 3 9 0,4-3 6 0,1 1-5 16,2-1-18-16,1-1 32 0,0 0-30 0,0 1 21 15,3-2 10-15,0 0-29 0,0 0 15 0,-1 0-13 16,1 0-3-16,-3 0-9 0,0-3 12 0,1 2-18 15,1 0 9-15,-5 0 41 0,4 1-25 16,-1 0 20-16,1 0-20 0,0 0-21 16,2 0-11-16,0 0 16 0,-1 0 4 15,0 1-41-15,-3 1 12 0,1-1-92 0,-2 2-81 0,-3-1-65 16,1-1-162-16,-5 0-20 0,-7-1 81 0</inkml:trace>
  <inkml:trace contextRef="#ctx0" brushRef="#br0" timeOffset="-22927.13">14861 18926 0 0,'0'0'0'15,"0"0"0"-15,0 0 0 0,0 0 0 0,0 0 0 16,0 0 0-16,0 0 0 0,0 0 0 0,0 0 0 16,0 0 0-16,0 0 0 0,0 0 0 15,0 0 0-15,0 0 0 0,0 0 0 0,0-3 16 16,3-4 32-16,1 0-25 0,-1 0-3 0,0 0-21 16,1 2 33-16,-1-2 22 0,2-4 30 0,-2 5-15 15,-2 0-2-15,3-7-9 0,-2 7-16 0,1 0 22 16,-1-6-7-16,0 6-16 0,-1 1 17 15,0-1-2-15,-1-1-6 0,1 1-3 0,1 0 9 16,-1 0-27-16,-1 6 13 0,0 0-4 0,0 0-31 16,0 0-1-16,0 0-30 0,0 0 5 0,0 0-2 15,0 0 24-15,0 0 0 0,0 0-4 16,0 0 23-16,0 0-20 0,0 3 16 0,-4 4 6 16,-1 5-7-16,1 1-12 0,4 1 25 0,-1-2-13 15,1 4-48-15,0 0 52 0,0 0-65 16,0 0 41-16,0 0 53 0,4 0-58 0,-2 0 19 15,3 0-31-15,-1-2-3 0,3 0-15 0,-4-7 10 16,4 7-44-16,-3-7-90 0,1 0-18 0,7 4-117 16,-7-7-18-16,2-1 315 0,-1 1 0 15</inkml:trace>
  <inkml:trace contextRef="#ctx0" brushRef="#br0" timeOffset="-22711.92">14978 18686 879 0,'0'0'-5'0,"0"0"36"0,0 0 35 16,0 0 38-16,0 0 10 0,0 0-76 0,0 0-33 15,0 0 17-15,0 0-32 0,0 0 17 0,0 0-20 16,0 0-22-16,0 0-17 0,0 0-11 15,3-1-46-15,1-5-112 0,-1 0-64 0,1 0-59 16,-4 6 215-16,0 0 129 0</inkml:trace>
  <inkml:trace contextRef="#ctx0" brushRef="#br0" timeOffset="-22382.94">15093 18840 289 0,'0'0'144'0,"0"0"-25"16,0 0 24-16,0 0-9 0,0 0-8 0,0 0-30 16,0 0-6-16,0 0-21 0,0 0 20 0,0 0-46 15,0 0-6-15,0 0 22 0,0 0-43 16,0 0 13-16,41 8-40 0,-30-8-36 0,3 0-55 16,0 0-57-16,-1 0-87 0,4 0-129 0,-2 0-11 15,-7 0 229-15,1 0 157 0</inkml:trace>
  <inkml:trace contextRef="#ctx0" brushRef="#br0" timeOffset="-22133.02">15135 19017 608 0,'0'0'48'0,"0"0"37"16,0 0-23-16,0 0 30 0,0 0 22 0,0 0 3 16,0 0-7-16,0 0 31 0,0 0-85 0,0 0 29 15,0 0-16-15,0 0-45 0,0 0 17 16,0 0-32-16,59-19-18 0,-44 13-54 0,1-1-53 16,-2 2-132-16,2-1-159 0,0 0-43 0,-8 3 82 15,0 0 368-15</inkml:trace>
  <inkml:trace contextRef="#ctx0" brushRef="#br0" timeOffset="-21737.79">15538 18944 170 0,'0'0'109'0,"0"0"53"0,0 0-29 0,0 0 28 16,0 0-30-16,0 0 4 0,0 0-36 16,0 0 32-16,0 0-16 0,0 0-37 0,0 0-26 15,0 0-23-15,0 0 8 0,28-79-15 0,-23 63 59 16,1 2-22-16,-1 2-7 0,4-3 15 0,-4 1-20 15,0 1 0-15,1-1-9 0,-3 9 4 0,2-9-23 16,1 7 14-16,-4-1-13 0,2 1-34 16,-4 7 19-16,0 0-16 0,0 0 7 0,0 0-10 15,0 0 4-15,0 0-26 0,3 5-10 16,-1 4 34-16,1 9-39 0,-1 0 35 0,-2 0-20 0,0 1-50 16,0 2-11-16,0 3-89 0,-1-3-87 15,1 2-86-15,0-1-129 0,0 0 153 0,0-12 335 0</inkml:trace>
  <inkml:trace contextRef="#ctx0" brushRef="#br0" timeOffset="-20927.68">14622 17733 47 0,'0'0'158'0,"0"0"32"16,0 0 70-16,0 0 45 0,0 0 2 15,0 0-61-15,0 0-43 0,0 0-34 0,0 0-20 16,0 0-13-16,0 0-24 0,0 0-14 0,0 0-22 16,0 0-15-16,-6-60-23 0,6 63-1 0,1 3-4 15,1 1-11-15,0 2 6 0,-1 4-11 0,-1 0-6 16,0 3-7-16,0 3 3 0,0 0-13 15,0-1-1-15,-1 2 13 0,-3 1-25 16,2-1 6-16,-1 0-17 0,0-3-35 0,-1-2-16 16,1-2-29-16,1 0-24 0,0 0-61 0,0 1-73 15,1-2-158-15,1-2-97 0,0-3-320 0</inkml:trace>
  <inkml:trace contextRef="#ctx0" brushRef="#br0" timeOffset="-20673.11">14783 17604 1453 0,'0'0'113'0,"0"0"-16"0,0 0 20 16,0 0 11-16,0 0-2 0,0 0-42 0,0 0-6 16,0 0 0-16,0 0 5 0,0 0-26 15,0 0-11-15,0 0-4 0,0 0-17 0,50 91-1 16,-43-71-10-16,-2 0 3 0,3 2-9 0,-4-1 6 15,-1 0-3-15,0 0-16 0,-1-2 8 0,1 0-14 16,-2 0-2-16,-1-3-16 0,0 0-18 16,1-3-43-16,-1-2-59 0,1-3-67 0,-1-1-163 15,2-2-140-15,-2-2 10 0,0-3-142 0</inkml:trace>
  <inkml:trace contextRef="#ctx0" brushRef="#br0" timeOffset="-20418.97">14550 17745 1572 0,'0'0'-15'16,"0"0"70"-16,0 0 41 0,0 0 65 0,0 0 1 15,0 0-32-15,0 0-24 0,0 0-14 16,122 43-12-16,-99-35-24 0,0-1-10 0,1 2-28 15,-3-1-9-15,-3 1-2 0,1 1-12 0,-2-1-2 16,-1 1-15-16,-1-1-14 0,-3 2-32 0,-1-1-13 16,0 2-35-16,-3-2-43 0,-2 0-46 15,-1 2-103-15,0 0-81 0,-2-1-46 0,2-3 39 16,-4-4 48-16</inkml:trace>
  <inkml:trace contextRef="#ctx0" brushRef="#br0" timeOffset="-19765.55">15199 17731 845 0,'0'0'376'0,"0"0"-292"0,0 0 18 16,0 0 41-16,0 0 2 0,0 0-65 0,0 0-6 16,0 0-9-16,0 0 1 0,0 0-4 0,0 0-2 15,0 0 2-15,0 0-4 0,0 0-5 16,17-47-16-16,-19 47-7 0,-2 0-13 0,-1 0-9 0,-1 0-3 15,-2 2-8-15,-3 1-1 0,0 2-2 0,-5 2 4 16,4 1-7-16,-4 1 5 0,0 2 5 16,1 1-9-16,3-1 8 0,0 1-4 15,4-2-1-15,-2 0-5 0,5-3 3 0,0 0-3 16,4-1-12-16,-1 0 14 0,2 1-11 0,0-1 4 16,0 0 4-16,3-2-6 0,2 0 2 15,0-1 0-15,2 1 6 0,2-3-9 0,0 0 10 16,1 0-4-16,2-1-9 0,1 0 9 0,-3 0-7 15,6 0 9-15,-2 0 6 0,-2 0 2 0,2 0 0 16,-2 0-2-16,-1 0 6 0,-1 2-4 0,0-1 6 16,-1 3-4-16,0-1-1 0,-1 2 2 0,0 0 0 15,-2 0 4-15,-1 2-7 0,1-1-2 16,-2 0-1-16,2 0 6 0,-2-1 3 0,-3 2 4 16,2 1-1-16,-3-1-7 0,0 1 6 0,0-1-1 15,0 0 10-15,0-1 5 0,0-2-1 0,-2 2 14 16,0 1-8-16,-1-2 2 0,-4 2-10 0,6-1 6 15,-5 1-16-15,2-1 7 0,-1 0 5 0,0 0-25 16,-3-2 23-16,2 0-15 0,0-1 0 16,-2 0 7-16,1 0-3 0,-2-1-8 0,2-1-14 15,-2 1-3-15,0 1-16 0,1-2-2 0,0 1-13 16,2 0-56-16,-5 0-114 0,6 0-154 0,0 0-134 16,0-1-63-16,1 1 172 0</inkml:trace>
  <inkml:trace contextRef="#ctx0" brushRef="#br0" timeOffset="-17807.12">15986 18041 132 0,'0'0'127'0,"0"0"2"15,0 0 6-15,0 0 17 0,0 0-17 0,0 0-64 16,0 0-18-16,0 0 6 0,0 0 16 15,0 0-21-15,0 0-6 0,0 0-24 0,-21 117-17 16,18-94 11-16,-3 1-9 0,2 1 0 0,-2-1 4 16,-3 1 8-16,-2-1-23 0,0 0 24 0,-4-1-16 15,-1 0-36-15,-3-1 27 0,1 0-23 16,-1-3 24-16,-1 0 6 0,-2-2 14 0,1-2-23 16,3-4-16-16,-1-1 44 0,2-6-40 0,2-1 41 15,1-3 4-15,0 0-32 0,4-6 13 16,-2-4-22-16,6-1 14 0,-2-4-10 0,6-1 17 15,-1-3-4-15,2 0-8 0,1-3 21 0,1 0-14 16,3-1 9-16,5 0-13 0,-3 1 5 16,6-1-5-16,0 4 19 0,0 2 10 0,-2 2-9 15,2 2 27-15,3 3-12 0,-2 5 12 0,-3 1 11 16,2 4 4-16,1 0-1 0,-1 3-2 0,-1 3 17 16,2 3-26-16,2 0 23 0,-1 3-25 0,0-1-19 15,4 1 16-15,-2 0-21 0,0 1 23 0,3 0-24 16,-2-1 1-16,-1 1-21 0,3-1-17 0,0 1 18 15,-2-1-19-15,-1-1 14 0,2-1-11 16,-1 1-11-16,-1-2-43 0,1 0-36 0,-1-1-57 16,0-1-120-16,-4-1-87 0,3 0-109 0,-6-3 47 15,-3-1 204-15</inkml:trace>
  <inkml:trace contextRef="#ctx0" brushRef="#br0" timeOffset="-17492.89">16310 18366 1226 0,'0'0'1'0,"0"0"19"0,0 0 60 16,0 0 49-16,0 0 20 0,0 0-44 0,0 0-36 16,0 0 16-16,0 0-34 0,0 0 3 0,0 0 0 15,0 0-19-15,0 0-13 0,40 125 18 0,-38-118-19 16,3 6-29-16,1 1 24 0,-4-3-62 16,2 1 3-16,0 0 9 0,-2 0-59 0,4 0-23 15,-3 0-94-15,0-6-115 0,3 7-121 16,-3-5-22-16,2 0 100 0,-3 1 368 0</inkml:trace>
  <inkml:trace contextRef="#ctx0" brushRef="#br0" timeOffset="-17317.81">16414 18160 1058 0,'0'0'795'0,"0"0"-703"0,0 0-6 16,0 0 32-16,0 0-34 0,0 0-50 0,0 0-25 15,0 0-22-15,0 0 4 0,0 0-23 0,0 0-22 16,0 0-108-16,0 0-129 0,-16 10-207 16,25-8-164-16,-3-2 107 0</inkml:trace>
  <inkml:trace contextRef="#ctx0" brushRef="#br0" timeOffset="-15838.9">16718 18060 859 0,'0'0'132'16,"0"0"-64"-16,0 0-3 0,0 0 25 0,0 0 27 15,0 0-17-15,0 0 4 0,0 0-4 0,0 0-24 16,0 0-24-16,0 0 4 0,0 0-29 16,0 0 18-16,0 0-11 0,51 96-23 0,-41-82 3 15,2-1-15-15,1-1 6 0,1-1-8 0,0-1 14 16,-1-2-17-16,2-1 3 0,-4-1 24 15,1-2-22-15,0-2 28 0,-2-1-12 0,1-1-11 16,-4 0 15-16,1-1 18 0,0-4 10 0,-4 0-17 16,5-4 13-16,-5-1-42 0,1-2 1 0,-2 0 20 15,2-2-11-15,-2-1-2 0,-2-1 12 0,3-1 1 16,-1-1-33-16,-2-1 38 0,-1 1-22 0,1 0-9 16,-1 1 16-16,-1 1-19 0,1 1 11 0,0 5-8 15,0 1 18-15,0 5-20 0,0 1-11 16,0 3 20-16,0 5-24 0,0 7 23 0,0 5 5 15,1 3-16-15,-1 5 7 0,0 3-8 0,0 6-3 16,2 3-14-16,2 1 20 0,1 2-25 0,2 3 6 16,1-1 26-16,-2-10-19 0,2-1 17 15,-3-10-2-15,1 1 3 0,0 0-25 0,-1 1 34 16,4 7-10-16,-6-7-36 0,5 7 43 0,-4-6-43 16,0 0 5-16,-2-1 26 0,0 1-7 15,-2 1-1-15,0-2-2 0,0 1 23 0,0 1-33 16,-3-2 34-16,-1-4-4 0,-4 1-31 0,1-4 21 15,-2 2-5-15,-2-1 19 0,0-3-2 16,0-1 17-16,-4-3 43 0,1-1-5 0,-2-4 23 16,1-1-10-16,0-4-48 0,0 1-4 0,1-2 6 15,-1-3-11-15,2-6 15 0,3 1-49 0,0-5-31 16,-1 2 27-16,2-6-30 0,3 2 60 0,3-3 15 16,1 0-8-16,2-4 10 0,2-8-17 0,11 0 13 15,5-9-55-15,9 2-8 0,1 2-43 16,4 4-92-16,0 3-55 0,-1 4-176 0,-1 3-109 15,-8 6 2-15,-10 7 231 0</inkml:trace>
  <inkml:trace contextRef="#ctx0" brushRef="#br0" timeOffset="-15564.87">17320 18351 1517 0,'0'0'144'0,"0"0"-31"15,0 0 38-15,0 0-4 0,0 0-23 0,0 0-22 16,0 0-36-16,0 0 6 0,0 0-11 0,0 0-4 16,0 0-28-16,0 0 31 0,0 0-14 0,0 0-49 15,15 134 40-15,-14-120-46 0,-1-3 11 0,1 1 29 16,-1-4-19-16,0-1-13 0,1 10-18 15,-1-9 3-15,0 0-54 0,3 7-5 0,-2-8-43 16,2 0-104-16,-1 7-82 0,-1-8-162 16,1 0-119-16,1 0-138 0,-3-6 563 0</inkml:trace>
  <inkml:trace contextRef="#ctx0" brushRef="#br0" timeOffset="-15403.88">17478 18243 890 0,'0'0'455'0,"0"0"-194"0,0 0-13 0,0 0 31 16,0 0-106-16,0 0-69 0,0 0-27 16,0 0-29-16,0 0-35 0,0 0-30 0,0 0 12 15,0 0-24-15,0 0-10 0,0 0-57 0,-47-26-118 16,54 29-222-16,-4-1-179 0,0-1-482 0</inkml:trace>
  <inkml:trace contextRef="#ctx0" brushRef="#br0" timeOffset="1055.84">22912 17347 1828 0,'0'0'29'16,"0"0"42"-16,0 0 29 0,0 0 1 0,0 0-39 15,0 0-65-15,0 0-53 0,0 0-47 0,0 0-67 16,0 0-56-16,0 0-134 0,0 0-107 16,0 0-339-16</inkml:trace>
  <inkml:trace contextRef="#ctx0" brushRef="#br0" timeOffset="29688.06">18428 18076 323 0,'0'0'138'0,"0"0"-13"16,0 0 39-16,0 0 49 0,0 0 32 0,0 0-77 15,0 0-45-15,0 0-33 0,0 0-1 0,0 0-26 16,0 0 19-16,0 0-8 0,-2-49-36 0,1 45 24 16,-1 1-28-16,-1 0 2 0,-2 1-7 15,1 0-6-15,-2-1-17 0,-2 2-9 0,1 0 21 16,-3 1-25-16,-5 0 18 0,2 0 1 0,-3 0-15 15,0 0 13-15,-2 0-3 0,-1 2-20 0,-2 1 0 16,0 0 14-16,-1 1-18 0,0 0 23 0,-2 2-3 16,3 1-9-16,0 1 4 0,1 1-7 15,-1 0 12-15,2 3-5 0,2-1 6 0,1 1 7 16,-1 2-31-16,5-2 11 0,2 2-8 0,-1 1 3 16,1 1 6-16,2 2-2 0,3-1 2 15,-2 1-6-15,6 2 24 0,-1-1-25 0,2 2 22 16,0-2-10-16,0-3-21 0,6 2 16 0,2-4-3 15,3 0 12-15,5-3-12 0,-1-1 20 0,4-2-31 16,1-1-4-16,1-2 37 0,5 0-23 16,-4-2 20-16,-1 0-2 0,1-1 7 0,-1-2-18 15,-2 0 30-15,2 0-2 0,-1 0-38 0,-2-5 39 16,0-1-35-16,-4-1 17 0,4-2 14 0,-4 0 4 16,2-2-3-16,-3-1-14 0,0-1 24 0,0-1-32 15,-1-1 11-15,-2 1 19 0,-1-3-22 0,0 0 14 16,-3-2 3-16,2 1-20 0,-4 0-12 15,1-2 12-15,-3 1-29 0,-1 0-13 16,-1 2-4-16,0 0-89 0,0 1-41 0,-3-1-112 16,-4 2-91-16,2 0-40 0,-1 4 49 15,1 4 5-15</inkml:trace>
  <inkml:trace contextRef="#ctx0" brushRef="#br0" timeOffset="30006.95">18259 17767 1450 0,'0'0'-32'0,"0"0"111"15,0 0 21-15,0 0 20 0,0 0 3 0,0 0-41 16,0 0-31-16,0 0-12 0,0 0 2 15,0 0-17-15,-8 135 4 0,16-111-2 0,-4-2-11 16,5 3-2-16,-2 6-2 0,-1 2-3 0,2 3-20 16,2 4 21-16,-3 1-31 0,-3 3 1 15,2 2 26-15,-3-2-22 0,-3-1 15 0,1 1-10 16,-1-13 5-16,0 1-16 0,0-11 22 16,-1 0-25-16,1 0-41 0,-2 0-6 0,0-1-103 15,-2 0-61-15,2 1-76 0,2-3-87 0,-1 0 2 16,0-8 29-16,1-1 353 0</inkml:trace>
  <inkml:trace contextRef="#ctx0" brushRef="#br0" timeOffset="30694.88">18873 18093 704 0,'0'0'79'0,"0"0"71"0,0 0 19 15,0 0 45-15,0 0 0 0,0 0-69 16,0 0-59-16,0 0-41 0,0 0-5 0,0 0-33 16,0 0 26-16,0 0-9 0,0 0-26 0,0 0 28 15,-55 81-26-15,54-62-5 0,-3 3 17 0,2 1-1 16,1 1-13-16,0-1 12 0,1 0-8 15,0-1-26-15,0 0 15 0,0-4-30 0,2 0-17 16,3-2-23-16,0-1-82 0,4-3-96 0,0 0-91 16,0-3-53-16,-2-3-49 0,-1-2 312 0</inkml:trace>
  <inkml:trace contextRef="#ctx0" brushRef="#br0" timeOffset="30932.68">19312 18102 935 0,'0'0'158'0,"0"0"-104"16,0 0 18-16,0 0 19 0,0 0 26 16,0 0-67-16,0 0-24 0,0 0 0 0,0 0-15 15,0 0 19-15,0 0-6 0,-59 119-13 0,52-100-23 16,-2 0 11-16,0 1-16 0,-3-2 1 15,1 0 24-15,-1 1-29 0,-3-2 0 0,3-1-43 16,-1-1-42-16,2-2-78 0,-3 0-54 0,4-3-47 16,5-2-32-16,-1-4-14 0</inkml:trace>
  <inkml:trace contextRef="#ctx0" brushRef="#br0" timeOffset="31171.03">19095 18161 435 0,'0'0'225'16,"0"0"-39"-16,0 0 16 0,0 0 16 0,0 0-20 15,0 0-53-15,0 0-30 0,0 0 6 16,0 0-44-16,0 0 10 0,0 0-30 0,0 0-33 0,0 0 6 16,0 0-19-16,48 100 11 0,-35-87-32 15,4-2 26-15,-3 1-38 0,2-2-18 0,-3 0 20 16,0 1-49-16,2-1-11 0,-1 0-25 0,-3 0-33 15,5 0-74-15,-3 1-70 0,3-2-95 16,-5-2-35-16,-5-1 10 0</inkml:trace>
  <inkml:trace contextRef="#ctx0" brushRef="#br0" timeOffset="31418.04">19646 18362 887 0,'0'0'226'0,"0"0"-133"0,0 0 41 16,0 0 3-16,0 0 9 0,0 0-65 0,0 0-20 16,0 0-28-16,0 0-22 0,0 0 22 15,0 0-41-15,5 117 30 0,-1-101-10 0,2-5-18 16,-3-2 2-16,-2-5-13 0,5 3-31 0,-2 1-99 15,1-1-91-15,1 1-132 0,1-1-78 0,-1 0 59 16,0 0 188-16</inkml:trace>
  <inkml:trace contextRef="#ctx0" brushRef="#br0" timeOffset="31601.99">19766 18267 1125 0,'0'0'125'16,"0"0"46"-16,0 0 11 0,0 0-9 0,0 0-58 16,0 0-64-16,0 0-33 0,0 0-38 0,0 0-1 15,0 0-78-15,0 0-93 0,0 0-114 0,0 0-134 16,0 0-442-16</inkml:trace>
  <inkml:trace contextRef="#ctx0" brushRef="#br0" timeOffset="31850.86">19935 17997 1674 0,'0'0'7'0,"0"0"57"0,0 0 40 15,0 0 40-15,0 0-21 0,0 0-20 0,0 0-46 16,0 0-6-16,0 0 23 0,0 0-43 0,0 0 19 15,95 137-17-15,-79-110-3 0,-1 3-19 16,3 1 8-16,0 1 7 0,-2 1-43 0,1 1 36 16,-2 0-36-16,1-2-15 0,-4 0 19 0,-1-2-31 15,-2-7-21-15,-2 0-23 0,-4-9-17 0,0 1-84 16,1-1-96-16,-4 3-155 0,0-1-131 0,0-8-183 16</inkml:trace>
  <inkml:trace contextRef="#ctx0" brushRef="#br0" timeOffset="32521.34">19695 18256 381 0,'0'0'127'0,"0"0"29"0,0 0 22 16,0 0-18-16,0 0-38 0,0 0-60 15,0 0-49-15,0 0 32 0,0 0-14 0,0 0 10 16,0 0 3-16,0 0-9 0,0 0-8 0,8 9-16 16,-6-6 22-16,-1 3-24 0,0-1 28 15,-1 0 8-15,0 1-17 0,0 0 7 0,0 0 1 16,0-2-3-16,-1 0-13 0,0 0 14 16,0-1-19-16,-1 0-2 0,-1-2 13 0,0 0-6 15,2 0-9-15,0 0-5 0,0-1-3 0,0 0-53 16,1 0-28-16,0 0-115 0,0-2-130 0,0-3-78 15,0 2-75-15,0-1 160 0</inkml:trace>
  <inkml:trace contextRef="#ctx0" brushRef="#br0" timeOffset="33368.51">18817 17930 0 0,'0'0'0'0,"0"0"7"15,0 0 100-15,0 0 26 0,0 0 26 16,0 0-2-16,0 0 0 0,0 0-2 0,0 0-1 15,0 0-29-15,0 0-29 0,0 0-24 0,0 0-34 16,0 0 1-16,-16 14-13 0,14-5-4 16,-3 1-3-16,2-2 9 0,1 1-1 0,-1 1-29 0,-2 0 12 15,2 2-30-15,-3-1-2 0,3 3-6 0,-4 0-21 16,3 1-47-16,-3-2-56 0,5 1-32 16,-4 0-78-16,4-2 9 0,1-2 13 0,0-5 17 15</inkml:trace>
  <inkml:trace contextRef="#ctx0" brushRef="#br0" timeOffset="33669.03">18588 17972 493 0,'0'0'223'16,"0"0"-164"-16,0 0-5 0,0 0 18 0,0 0 24 15,0 0 29-15,0 0-2 0,0 0-10 0,0 0-18 16,0 0 0-16,0 0-10 0,0 0-19 0,0 0-5 16,99-1-26-16,-79-3-10 0,0 0-6 15,3 1-4-15,-1-3-7 0,3 1-3 0,-1 0-2 16,-1-1-17-16,4-1 0 0,-5 1-27 15,-2 1-31-15,0 1-48 0,0 1-77 0,-2 1-64 16,1 1-78-16,-7 0 15 0,-2 1-164 0</inkml:trace>
  <inkml:trace contextRef="#ctx0" brushRef="#br0" timeOffset="35767.52">20914 18093 0 0,'0'0'0'0,"0"0"10"0,0 0 81 0,0 0 28 15,0 0 44-15,0 0-32 0,0 0 4 0,0 0-26 16,0 0-35-16,0 0-2 0,0 0-37 16,0 0-17-16,0 0-1 0,0 0 14 0,-50-9-14 15,43 5 26-15,-1 0-4 0,-2-2-40 16,-2 1 26-16,-2-1-31 0,0 0 14 0,-5 0 5 15,-3 1 5-15,1 2-5 0,-4 1-9 0,-1 0 30 16,-3 2-29-16,0 0 32 0,0 0 9 0,-1 5-21 16,0 1 10-16,4 2-8 0,0 0-7 0,0 3-17 15,2-1 11-15,2 2-21 0,3 1-6 16,0 1 17-16,5-1-22 0,-2 4 7 0,5-1-3 16,0 0 2-16,7 1-11 0,-1 2 17 0,5-2 3 15,0 1-23-15,9 1 29 0,2-2-23 0,2-1 6 16,3-1 6-16,2-2 3 0,3-1-2 15,1-2 1-15,0-4 24 0,6 0-18 0,-3-2 26 16,3-2-5-16,-1-2-6 0,2 0 19 0,-4 0 15 16,-2-5 19-16,1-2-10 0,-2 0 24 15,-2-2-21-15,-2-3-10 0,-4-1 21 0,2-1-22 16,-3-2-10-16,-1 0-9 0,-2-2 3 0,0 0-33 16,0-2 25-16,-3 0-2 0,-3-1-41 15,4-4 19-15,-7 4-56 0,0-3-57 0,-1 2-87 16,0 2-154-16,-1 4-108 0,0 6-349 0</inkml:trace>
  <inkml:trace contextRef="#ctx0" brushRef="#br0" timeOffset="36029.32">20677 17778 1376 0,'0'0'304'0,"0"0"-220"0,0 0 12 0,0 0 8 16,0 0 3-16,0 0-24 0,0 0-45 0,0 0 0 15,0 0-4-15,0 0-7 0,-58 134-1 0,57-107 3 16,0-1 7-16,0 4-24 0,0 6 4 16,1 3-27-16,-2 5-10 0,0 4 12 0,2 4-9 15,-1 0-6-15,1-1-16 0,-3-6 3 16,2-9-21-16,1-4-7 0,-2-7-56 0,2 0-121 15,0-1-82-15,0 1-125 0,0-7-43 0,0-6-7 0</inkml:trace>
  <inkml:trace contextRef="#ctx0" brushRef="#br0" timeOffset="36717.02">21160 17955 695 0,'0'0'400'0,"0"0"-179"0,0 0-11 16,0 0 16-16,0 0-18 0,0 0-58 0,0 0-66 16,0 0-8-16,0 0-33 0,0 0-6 0,0 0 7 15,0 0-16-15,0 0-5 0,-80 123-8 16,74-97 8-16,-2 3-27 0,4 0 22 15,-1 1-2-15,2 1-34 0,1 0 23 0,0 0-21 16,2-1 2-16,0 0 11 0,0-2-24 0,6-4-35 16,0-1-33-16,1-5-35 0,2 0-52 0,3-5-57 15,2-3-120-15,0-4-112 0,-2-1-8 0,-3-4 56 16</inkml:trace>
  <inkml:trace contextRef="#ctx0" brushRef="#br0" timeOffset="36942.84">21592 18046 1446 0,'0'0'47'15,"0"0"2"-15,0 0 31 0,0 0 20 0,0 0-20 16,0 0-45-16,0 0-14 0,0 0-35 0,0 0 17 15,0 0 8-15,0 0-20 0,-105 126-3 16,92-109-15-16,1-1-46 0,-3 1-91 0,0 1-49 16,-1-2-93-16,0 3-76 0,1-3 62 0,2-3-16 15,5-5 320-15</inkml:trace>
  <inkml:trace contextRef="#ctx0" brushRef="#br0" timeOffset="37223.84">21285 18042 977 0,'0'0'94'0,"0"0"34"0,0 0 25 0,0 0 27 16,0 0 7-16,0 0-44 0,0 0-27 0,0 0-30 15,0 0 5-15,0 0-32 0,0 0 5 0,0 0-14 16,0 0-23-16,72 131 0 0,-57-116-10 15,5 1 3-15,0-3-15 0,0 1 10 0,0 0-30 16,0-1-9-16,-1-2 12 0,0-1-26 0,-2-1 9 16,3-2-31-16,-2-1-36 0,-3-2-63 15,-2-1-84-15,1 1-121 0,-4-3-120 0,-4 1 17 16,-1-2 19-16</inkml:trace>
  <inkml:trace contextRef="#ctx0" brushRef="#br0" timeOffset="37540.85">21662 17763 1369 0,'0'0'36'0,"0"0"7"0,0 0 77 16,0 0 46-16,0 0-14 0,0 0-33 0,0 0-41 16,0 0-17-16,0 0-7 0,68 138-9 0,-59-112-18 15,-2-2-8-15,-1-2 6 0,0 3-18 16,0 4 8-16,-2 3-19 0,2 1-1 16,-3 4-15-16,1 1 11 0,-4 3 18 0,0-1-31 15,0-1 28-15,0-2-32 0,-5-1-10 0,0 0-1 16,-1-4-11-16,-1-9-24 0,1-1-33 0,1-8-47 15,1 0-160-15,-2-2-118 0,3-5-79 0,-1 0-55 16</inkml:trace>
  <inkml:trace contextRef="#ctx0" brushRef="#br0" timeOffset="38864.07">18742 18022 0 0,'0'0'7'0,"0"0"28"15,0 0-23-15,0 0 6 0,0 0 20 16,0 0-17-16,0 0 9 0,0 0 10 0,0 0 3 16,0 0 3-16,0 0 1 0,0 0-17 0,0 0-23 15,0 0 5-15,-9 52-16 0,7-45 3 0,0 3 17 16,0-2-4-16,-3 0 4 0,3-1 16 16,1 0-4-16,-1-1-15 0,1 1 24 0,-3-3-15 15,3 0 4-15,0 1 20 0,0-1-13 0,0-2-10 16,0 0-9-16,1-1 6 0,0 1-16 0,0-2 10 15,0 0 18-15,0 0-14 16,0 0 24-16,0 0 15 0,0-2-9 0,0-2-9 0,0-1 2 16,1-1-31-16,1 0 2 0,-1-2 17 0,4 0-18 15,-2-2 15-15,-1 2 0 0,4 0-1 16,-4 0-1-16,1 2-2 0,1 1 17 0,-3 0-11 16,1 3 3-16,-1 0-17 0,-1 0-17 0,0 1-2 15,0 1 2-15,0 0 7 0,0 0 8 16,0 0 28-16,0 4-10 0,0-1 22 0,0 3-8 15,1 0-38-15,-1 1 8 0,0 3-16 0,0-1 0 16,0 1 3-16,0 2 6 0,-1-2-14 0,1 0-3 16,-3 1 13-16,-1-1-16 0,2 0 11 0,-2-1-24 15,-1 0-20-15,1 0-27 0,1-1-14 0,-2 1-13 16,1 0-49-16,-2-2 5 0,3-2-68 0,0-1-31 16,-1 0 49-16,3-3-9 0</inkml:trace>
  <inkml:trace contextRef="#ctx0" brushRef="#br0" timeOffset="39541.67">18435 18052 0 0,'0'0'29'16,"0"0"-35"-16,0 0 45 0,0 0 6 0,0 0 49 15,0 0 3-15,0 0-2 0,0 0-27 0,0 0 16 16,0 0 9-16,0 0-25 0,0 0 22 16,0 0-31-16,102-27 10 0,-82 22 4 0,1-1 6 15,1-1-1-15,7-1-19 0,1 0 6 0,-3 0-27 16,-6 2 8-16,-6 0 0 0,3 1-10 16,-2 0-2-16,-1 0-5 0,-4 1-9 0,4 0-9 15,-4 1 4-15,-1-1-13 0,1 1 4 0,-3 0 2 16,-3 2-7-16,3-1 5 0,-6 2-7 0,5-1 1 15,-5 0-3-15,-2 1 6 0,1 0 1 16,-1 0 5-16,0 0 18 0,0 0 4 0,0 0 19 16,-1 0-4-16,-2 1-21 0,-4 1-20 0,-1 0-22 15,-1 3-3-15,2 0-3 0,-7-1 16 16,3 3-1-16,-1-1-10 0,2-1 6 0,0 0-1 0,-1 0 12 16,2-2-10-16,0 2 17 0,-1 0-24 15,-2 0-4-15,1 0 25 0,-1 0-15 0,1 0 18 16,-2 0-10-16,1-1 15 0,3-1-16 0,3 0 21 15,-2-1 8-15,1 0-41 0,4-1 29 0,0 0-22 16,0-1-3-16,2 0 2 0,1 0-12 0,0 0-7 16,0 0-1-16,0 0 29 0,1 0-8 15,4 0 25-15,-1-1 7 0,3-2-15 0,2 1 14 16,-1 0-6-16,2-1-10 0,2 0-6 16,-1 0 16-16,2 1-21 0,-1-3 10 0,4 3 21 15,4-3-24-15,1 0 5 0,0 0-10 0,2 0-13 16,-3 0-11-16,-2 1-3 0,-1 1-52 0,-3 0-81 15,-1-1-52-15,2 2-102 0,-5-1-6 16,-5 2-132-16</inkml:trace>
  <inkml:trace contextRef="#ctx0" brushRef="#br0" timeOffset="41101.11">22233 17965 1087 0,'0'0'95'15,"0"0"61"-15,0 0 37 0,0 0 17 0,0 0-13 16,0 0-73-16,0 0-37 0,0 0-36 15,0 0-29-15,0 0-14 0,0 0 8 0,0 0 17 16,-31 42-27-16,30-20 10 0,1 2-19 0,-1 2-23 16,1 2 17-16,0 2-16 0,0-2-12 0,0-1-18 15,-2 0-14-15,2-3-50 0,0-1-23 0,-1-1-63 16,1-2-94-16,-1 0-57 0,1-4-60 0,0-4 53 16,0-5 186-16</inkml:trace>
  <inkml:trace contextRef="#ctx0" brushRef="#br0" timeOffset="41308.97">21956 18201 763 0,'0'0'-2'0,"0"0"10"16,0 0 40-16,0 0 35 0,0 0 43 15,0 0 1-15,0 0 7 0,0 0-4 0,0 0-20 16,0 0-13-16,0 0-26 0,123 15-27 0,-87-22-26 15,6-2 10-15,-1-1-44 0,3-3-22 16,1 1-54-16,-4-2-116 0,0-2-65 0,-4 3-80 16,-9 1-15-16,-11 6-69 0</inkml:trace>
  <inkml:trace contextRef="#ctx0" brushRef="#br0" timeOffset="41806.77">22609 17687 1801 0,'0'0'-36'16,"0"0"40"-16,0 0 29 0,0 0 39 15,0 0 8-15,0 0-11 0,0 0-18 0,0 0-16 16,-25 122-10-16,29-97-2 0,0 3-6 16,1 1-13-16,0-3 6 0,-1-4-12 0,-1-2 4 15,1-3-1-15,-2 2 3 0,2 2-14 0,0 1-18 16,-2 1 27-16,1 1-37 0,1-1 32 0,-2-2 9 15,3-3-25-15,0-2 22 0,-1-3-10 0,-1-2-7 16,1-4-18-16,0-2 18 0,0-2-15 16,-3 0 7-16,2-3 37 0,-1 0-15 0,2-3 16 15,-1-4 0-15,2-1-10 0,2-4-3 0,0-1-2 16,4-1 6-16,-1 0-16 0,2-1 17 0,1 1-18 16,0 1-15-16,-1 1 11 0,-1 5-16 0,2 0 3 15,-1 2 13-15,-2 3 13 0,1 2-17 0,0 0 26 16,1 3-18-16,-3 4-27 0,0 1 24 15,0 2-23-15,0 1 35 0,-1 1 0 0,-1 2 14 16,-1-1-12-16,-1 1-22 0,0-2 39 0,-1 2-24 16,-4 0 35-16,0 0 11 0,0-2-1 0,-1 1 7 15,-6-1 8-15,1-1 5 0,-1-1-17 16,-3 1 15-16,-2-2-20 0,0-1 4 16,-2-1-2-16,2 0 0 0,-4-2-8 0,1 0-15 15,-1-1 15-15,-1-2-26 0,0-2 21 0,3 0-1 16,-2 0-24-16,3-6 8 0,1 0-23 0,1-1-7 15,2-3-26-15,2 0-8 0,-2 0-65 0,4-1-78 16,1 1-90-16,3-3-133 0,0 5-40 16,1 4-194-16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5-25T13:44:13.145"/>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1917 790 953 0,'0'0'6'15,"0"0"104"-15,0 0 21 0,0 0 52 0,0 0 16 16,0 0-18-16,0 0-48 0,0 0-27 0,0 0-46 15,0 0-23-15,0 0 6 0,0 0-30 0,-25-34 11 16,16 44-1-16,1 2-4 0,-1 4 2 16,-1 1 5-16,-1 6 1 0,1 2-13 0,1 4 14 15,1 1-13-15,-1 4-6 0,5-1 17 0,0 3-13 16,2-1 6-16,1 3 1 0,2 1-3 0,-1-3-5 16,3 7 6-16,7 2-21 0,3 0-16 0,2-6 8 15,1-13-17-15,-1-9 18 0,4-5 0 0,-1-3-6 16,3-3-3-16,1-4-8 0,-1-2 6 15,8-3-18-15,0-8-3 0,-4 0-4 0,1-4-45 16,-4 1-3-16,-6 1-60 0,3-3-70 0,1-1-65 16,-1-1-88-16,1-1-26 0,-4 4-50 0,-8 7 343 15</inkml:trace>
  <inkml:trace contextRef="#ctx0" brushRef="#br0" timeOffset="209.64">1708 1153 1630 0,'0'0'22'16,"0"0"-79"-16,0 0 27 0,0 0 82 0,0 0 34 16,0 0 24-16,0 0-31 0,0 0-20 0,0 0-15 15,0 0-21-15,0 0-26 0,132-11-20 0,-102 0-12 16,1 0-86-16,2-1-78 0,0-2-117 0,-8 4-165 15,-9 4-359-15</inkml:trace>
  <inkml:trace contextRef="#ctx0" brushRef="#br0" timeOffset="427.57">1606 910 2380 0,'0'0'-179'0,"0"0"117"0,0 0 0 16,0 0 97-16,0 0 42 0,0 0-22 15,0 0-13-15,0 0-33 0,134-31-9 0,-96 21-21 16,2-1-9-16,7-1-39 0,0 0-42 0,1-2-26 16,0 4-97-16,-2 0-38 0,3 2-83 0,-6 2-103 15,-11 3-5-15,-9 0 318 0</inkml:trace>
  <inkml:trace contextRef="#ctx0" brushRef="#br0" timeOffset="643.42">2409 1003 1418 0,'0'0'11'0,"0"0"34"15,0 0 62-15,0 0 20 0,0 0-46 16,0 0-15-16,0 0-13 0,0 0-27 0,-82 121 5 15,63-98-14-15,1 4-8 0,0-3-2 0,-6 7 1 16,2 1-24-16,-1 2-31 0,0-6-12 0,8-7-38 16,4-8-3-16,3-5 3 0,4-2-32 0,-1-2-33 15,3-3-42-15,2-1-66 0,0 0-53 16,0-2 9-16,0 0 126 0</inkml:trace>
  <inkml:trace contextRef="#ctx0" brushRef="#br0" timeOffset="836.48">2145 1077 0 0,'0'0'318'0,"0"0"17"0,0 0 26 0,0 0-30 16,0 0-86-16,0 0-88 0,0 0-73 16,0 0-50-16,0 0 13 0,0 0 12 0,0 0 18 15,0 0 4-15,0 0-12 0,0 0-20 0,19 46-16 16,-10-28 12-16,1-3-24 0,2 3 9 16,-1 0-6-16,3 0-35 0,2 1 4 0,-3-3-31 15,7 3-34-15,7 1-38 0,0 0-65 0,1-5-74 16,0-6-75-16,-8-3-105 0,-3-4-63 15,-7-2-1-15</inkml:trace>
  <inkml:trace contextRef="#ctx0" brushRef="#br0" timeOffset="2902.25">2467 1271 278 0,'0'0'5'0,"0"0"54"16,0 0 92-16,0 0 14 0,0 0-12 0,0 0-37 16,0 0-26-16,0 0-2 0,0 0 4 15,0 0-1-15,0 0-17 0,0 0 2 0,0 0-25 16,0 0-11-16,104 14 5 0,-93-24-16 15,2-3-6-15,2 0-10 0,-3-2 0 0,-1-2-11 16,0-1 16-16,1 1 4 0,-3 1-14 0,-1-3 17 16,-1 2-13-16,-3 1 1 0,2 1 7 0,-5-1 10 15,-1 2 0-15,-1 3-3 0,-5-1 4 0,1 3-28 16,-3 1 2-16,-2 1-6 0,-2 5-21 16,-3 2 5-16,2 1-11 0,-4 5 0 0,1 4 2 15,0 2 5-15,-2 5-10 0,5 4 5 0,-3-1 15 16,2 4-8-16,4 0 18 0,0 2 2 15,2 7-12-15,5 3-4 0,3 1-22 16,0-1-2-16,9-8-10 0,3-7 5 0,2-6-2 0,3-3-12 16,1-3 5-16,2-5-1 0,0-4 10 0,1 0-3 15,1-6-7-15,0-3 0 0,-2-3-2 0,-1 1 13 16,-3-3 12-16,-2 2 27 0,-4-1 4 16,3-2 7-16,1-3 12 0,-1-2-20 0,1-2 8 15,3-2 1-15,-5 1 3 0,3 1 3 16,-3-1 22-16,-1 3 2 0,-2 2-27 0,1 1 11 15,-1 4-32-15,-3 1-6 0,1 5 22 0,3 0-20 16,-3 2 9-16,-1 4 0 0,3 1 15 0,-3 1 1 16,-2 8 17-16,3 0 0 0,-4 4-31 0,1 1 11 15,0 2-34-15,-3 2 2 0,1 1 7 0,-2 1 2 16,0-2 16-16,0 3 2 0,0-3 15 16,0 2-15-16,0 4 13 0,1-6-17 0,3-3-10 15,-3-6 19-15,1-6-7 0,-1-2 33 0,-1-1 17 16,1 0 12-16,0-1 15 0,3-4-11 0,-2-1-8 15,0-2-33-15,0-2-12 0,4-4-14 16,-2-2-10-16,5-1 1 0,-3-3-19 0,0-2-3 16,2 1-24-16,3-3-11 0,-1 1-14 0,-1 3-11 15,2 1 11-15,-1 1-11 0,0 3 13 0,0 3 11 16,0 3-3-16,0 4 24 0,1 3 12 0,-3 2 17 16,1-1 13-16,-1 9 8 0,-2 1-8 0,1 4-10 15,-4 1 9-15,2 3-8 0,-3 2 12 16,-2-1 2-16,0 1 7 0,1 3 28 15,-1-2 12-15,0-1 17 0,0-1-6 0,0-1-8 16,0-3-17-16,0-3-11 0,0 0-1 0,0-4-13 16,1-3 10-16,0-1-2 0,4-2 15 0,-1-1 11 15,-1-1 4-15,3-5-5 0,2-2-24 0,-4-3 0 16,5-2-18-16,-1 0 2 0,1-4 2 0,-3-1-12 16,4 1 2-16,-2-2-10 0,1 0 5 15,-1 2-9-15,-2-1 14 0,2 2-8 0,-5 4-9 16,3 1 15-16,-4 4-21 0,2 2 3 0,-2 1-8 15,0 3-15-15,-2 1 18 0,0 0 31 16,0 1 26-16,0 5 8 0,0 2 12 0,0 1-22 16,0 2-16-16,0 1 9 0,0 1-14 0,1 3-3 15,1-2 12-15,2 0 5 0,-1 0-16 0,0-3 14 16,4 2-1-16,0-3-19 0,0-1 27 16,2-1-14-16,2-2-14 0,3-2 17 0,-2-2-7 15,1-2-2-15,-1 0 3 0,4-3-1 0,-1-4-8 16,1-2 10-16,1-2 8 0,-3-1-19 15,3-2 13-15,-4 1-3 0,0-3-2 0,-2 1 14 16,3-1-7-16,-4 1 1 0,0-3-9 0,-3 3 4 16,1 2-10-16,-1 0 4 0,-2 0 17 0,1 4-17 15,-2 3 13-15,1 3-12 0,-2 1-8 0,-2 2 14 16,4 0 14-16,-2 6-6 0,-2 2 6 0,2 4 8 16,1 3-24-16,-1 1 18 0,1 2-3 0,1 5-9 15,-1 10 15-15,2 9-1 0,-2 7-22 16,3 6-2-16,-3-2 2 0,0-5-11 0,-2-2 10 15,-2-1 7-15,0-1-14 0,0-1 5 0,-6-2 6 16,1 0-10-16,-2-4 4 0,2-2 3 0,-1-7 4 16,-2-2 2-16,2-5 12 0,-1-6 3 15,-1-2 15-15,3-2 29 0,-3-6 10 0,0-2 17 16,3-3-7-16,-2 0-20 0,-1-6-29 0,-1-4-19 16,5-6-7-16,-3-3-9 0,5-5 11 15,1-6-10-15,1-4-1 0,-1-6 1 0,3-6-8 16,6-2-1-16,2-6-11 0,0 4-3 0,0 6-12 15,-1 8 18-15,1 3-8 0,0 0-15 16,0-1 9-16,3-1-24 0,-1 2 1 0,4 0-3 16,-2 4 8-16,4 3-14 0,-5 5 8 0,5 5 26 15,-6 7-20-15,2 3 36 0,-1 4 8 0,-3 2-9 16,1 2 35-16,-5 6-6 0,1 3 13 0,-4 1 7 16,2 2-2-16,-3 1-6 0,-2 3-9 0,0-2 16 15,-8 1-19-15,3 0 19 0,-5 1 7 16,-7 2-26-16,-3 3-3 0,-1-2-12 0,-1-2-13 15,3-5 8-15,5-6 17 0,5-3-11 0,1-3 6 16,5-2-3-16,2 0-27 0,1 0-12 16,0 0-16-16,0-3-11 0,4-3 17 0,3 0 14 15,-1-2 36-15,2-1-7 0,3-3 14 0,5 0-19 16,-2-3-26-16,5-4 24 0,1 1-19 0,0-1 18 16,1-5 11-16,1 4-15 0,-2-3 7 0,6 0 5 15,-3 0-9-15,0-2 0 0,-1 1 15 16,3-1-14-16,-2 0 12 0,-2-2 18 0,-1 2-16 15,0-3 16-15,-1 2-10 0,-5-2-13 16,3 1-1-16,-6 0 5 0,0 4 17 0,-1 1 10 16,-4 3 45-16,-3 3 13 0,-3 4 3 0,0 3 5 15,-1 2-46-15,-7 3-31 0,-4 4-23 0,-4 0-9 16,1 5-7-16,-4 4 16 0,-1 2 6 0,-2 6-13 16,1 0 16-16,1 3-8 0,1 3 1 0,2 0 6 15,4 0 5-15,3 3-6 0,1 0-5 16,4 2 25-16,-2 0-20 0,5 1 20 0,1-2 0 15,1 1-34-15,0-2 9 0,2-3-17 0,-1 2-1 16,8-4-1-16,-4-2-1 0,2 0-19 0,3-5-12 16,1-1 11-16,-1-1-26 0,1-3 22 15,1-3 6-15,2-3-8 0,0-1 18 0,2-2 4 16,-2-2 2-16,3-6-1 0,-2-2 15 0,3-4-13 16,1-4 2-16,-2 1 22 0,-1-1-19 0,3-3 19 15,-6 2 2-15,4-2-6 0,-5 3 9 16,-1-1 6-16,0 0 6 0,-2 2-14 0,-1 4 20 15,-2-1-18-15,-1 3 10 0,-4 2 47 0,0 2-1 16,0 3 11-16,-1 2-13 0,0 2-48 0,0 0-23 16,-3 4-1-16,-2 3 1 0,-1 4-3 15,-1 1 19-15,2 2-19 0,-3 1-6 0,-1 5 24 16,5 0-12-16,-3 0 17 0,3 2 6 0,-1-1-5 16,5 1-8-16,-1-1 3 0,1-1-5 0,0-4-25 15,1 0 5-15,5-1-27 0,-2-4-18 0,5-3 22 16,2-2-7-16,-1-2 21 0,0-3 18 0,2-1 7 15,2 0 10-15,-1-4 2 0,-1-4 2 16,0-3-15-16,3-1 6 0,-3-2-2 16,0-2 5-16,-1-1 5 0,0-2-5 0,0 1-5 0,-1-1-10 15,-1-1 18-15,1 1-9 0,-1 0 18 16,-2 3 8-16,-2 1-10 0,1 2 12 0,-3 3 2 16,-1 1 13-16,2 4 3 0,-3 0 12 0,-1 4-21 15,0 1-19-15,0 0 2 0,0 0-30 16,-2 6 15-16,-2 1 5 0,2 4-11 0,-2 2 7 15,-2 2 1-15,2 2 2 0,-2 4-4 0,2 0 15 16,-2 1-19-16,5 0-5 0,-4-1 15 0,3 0-23 16,2 1 2-16,0 0-21 0,5-1-32 15,4 1-43-15,4-3-25 0,1-7-22 0,2-6-48 16,0-4-24-16,-1-2-90 0,-3 0-139 0,-5-1-322 0</inkml:trace>
  <inkml:trace contextRef="#ctx0" brushRef="#br0" timeOffset="3517.33">1768 1808 909 0,'0'0'394'15,"0"0"-550"-15,0 0 81 0,0 0 157 0,0 0 44 16,0 0 1-16,0 0-16 0,0 0 2 16,123-12-8-16,-90 9-24 0,7-1-34 0,7-1-23 15,0-2-14-15,9-1-6 0,2 0 4 16,6-2-7-16,4-2 2 0,6 1 2 0,2-1-7 15,3 3 3-15,1 0-3 0,3-1-2 0,3 5-9 16,-3-1 7-16,4-1-1 0,1 1-7 0,1 1 8 16,1 0-11-16,0-1 2 0,-4 2 3 0,-4-1 1 15,4 0-3-15,-3 1 0 0,-4 0 9 16,0-1-9-16,0 4 9 0,-2 0-3 0,-4 0-4 16,-4 1 9-16,-7-1 0 0,-7 1 3 0,-3 1-3 15,-3 2 5-15,-8 1-6 0,-3-1 8 0,-6 2 8 16,-5-1-7-16,-5-1 11 0,-5 1-3 15,-3-1-5-15,-4-1 7 0,-3 0 4 0,-4-1 9 0,-2-1 0 16,1 0 10-16,-1 0-12 0,-1 0-2 0,0 0 6 16,0 0-21-16,0 0-6 0,0-1-38 15,0-2-73-15,-1-1-90 0,-1-2-142 0,-2 1-141 16,4 2-363-16</inkml:trace>
  <inkml:trace contextRef="#ctx0" brushRef="#br0" timeOffset="3740.62">5044 880 2803 0,'0'0'-55'0,"0"0"48"0,0 0 34 16,0 0 34-16,0 0-20 0,0 0-4 0,0 0-25 15,0 0-32-15,0 0-15 0,0 0-54 0,0 0-64 16,0 0-80-16,0 0-81 0,0 0-128 16,-11-1-172-16,14 3-405 0</inkml:trace>
  <inkml:trace contextRef="#ctx0" brushRef="#br0" timeOffset="3912.6">4959 1239 2502 0,'0'0'72'0,"0"0"-51"16,0 0 39-16,0 0 25 0,0 0-31 0,0 0-41 15,0 0 0-15,0 0-29 0,0 0-7 0,0 0 11 16,0 0-43-16,0 0-45 0,0 0-112 16,47-33-181-16,-39 28-271 0,-2 1-681 0</inkml:trace>
  <inkml:trace contextRef="#ctx0" brushRef="#br0" timeOffset="4995.43">5037 963 0 0,'0'0'0'16,"0"0"0"-16,0 0 0 0,0 0 0 16,0 0 39-16,0 0 43 0,0 0 2 0,0 0-21 0,0 0-15 15,0 0-3-15,0 0 3 0,0 0-4 16,-28-64 26-16,25 58-1 0,1 1-23 15,0 2 5-15,2-1-35 0,0 1-3 0,0 2-2 16,0-2-13-16,0 2-7 0,0 0-11 0,0 1 12 16,0 0-15-16,0 0 25 0,0 0 8 0,0 0-12 15,2 0 31-15,-2 0-7 0,0 0 16 0,0 0 12 16,0 1 5-16,0 0 1 0,0 1 2 16,0 0 17-16,0-1-13 0,0 0 15 0,-2 2-10 15,0-2-18-15,1 1 9 0,-2 0-7 0,-4 2-2 16,5-2-3-16,-4 0-8 0,3 0-18 0,-3 0-14 15,4-1-13-15,-1-1-45 0,-1 1-34 0,0-1-71 16,4 0-100-16,0 0-95 0,0 0-37 16,0 0 106-16</inkml:trace>
  <inkml:trace contextRef="#ctx0" brushRef="#br0" timeOffset="5374.42">4938 1219 64 0,'0'0'-40'0,"0"0"32"0,0 0 64 0,0 0 13 15,0 0-14-15,0 0-39 0,0 0-21 0,0 0 3 16,0 0 9-16,0 0-18 0,0 0 21 0,0 0-3 16,0 0 4-16,1-9 30 0,-1 11 7 15,0 0 8-15,0-1 3 0,0 1 15 0,0 0-3 16,0 0 10-16,0 0 6 0,0 1-24 0,-2-1 4 16,0 0-1-16,-3 1-11 0,3 1 3 15,-1-2-4-15,-2 1-16 0,3-1 5 0,-1 0 14 16,-1 0-22-16,2-2-2 0,2 1-10 0,-1-1-32 15,1 0-4-15,0 0-21 0,0 0-22 16,0 0-34-16,0-1-9 0,0-1-16 0,0 1-17 16,1-2-7-16,0 0-77 0,3 1 12 0,-3 0-27 0</inkml:trace>
  <inkml:trace contextRef="#ctx0" brushRef="#br0" timeOffset="10950.58">6016 800 399 0,'0'0'6'0,"0"0"54"0,0 0 70 15,0 0 69-15,0 0-18 0,0 0-26 0,0 0-31 16,0 0-53-16,0 0-13 0,0 0 10 0,0 0 10 16,0 0 6-16,11 11 2 0,-9 6-40 0,-2 4-18 15,0 4 3-15,1 2-11 0,-1 3 1 16,0 1-5-16,-4 2-2 0,2 0-17 0,-2 0 4 16,0-2-18-16,1 1-31 0,-4-2-4 0,4 0-52 15,-4 3-36-15,3 2-43 0,-2-3-90 0,2-2-61 16,-1-13-2-16,3-7-50 0</inkml:trace>
  <inkml:trace contextRef="#ctx0" brushRef="#br0" timeOffset="11160.54">5854 793 2389 0,'0'0'101'16,"0"0"-116"-16,0 0 11 0,0 0 5 15,0 0-10-15,0 0 19 0,0 0-26 0,0 0 6 16,0 0 28-16,0 0-15 0,0 0 10 0,0 0 4 16,0 0-18-16,140-56-1 0,-105 45-6 0,2 2-45 15,2 1-50-15,-2 1-33 0,-1 0-82 0,-2 3-37 16,0 1-60-16,-4 3-133 0,-8 0-7 16,-9 0-49-16</inkml:trace>
  <inkml:trace contextRef="#ctx0" brushRef="#br0" timeOffset="11367.57">5965 1054 2467 0,'0'0'-199'0,"0"0"45"16,0 0 85-16,0 0 90 0,0 0 32 0,0 0-2 15,0 0 3-15,0 0-15 0,0 0-9 0,0 0-19 16,0 0-30-16,143-49-7 0,-112 34-41 15,2 2-50-15,-2-1-63 0,-2 0-71 0,-1 4-81 16,-5 2-90-16,-5 2 5 0,-6 4-56 0</inkml:trace>
  <inkml:trace contextRef="#ctx0" brushRef="#br0" timeOffset="12266.31">6230 1291 2017 0,'0'0'-163'0,"0"0"52"0,0 0 132 0,0 0 58 16,0 0-81-16,0 0-7 0,0 0 20 0,0 0 4 16,0 0 44-16,0 0-7 0,0 0-7 0,0 0-14 15,0 0-16-15,0 0-6 16,81-79-10-16,-64 64 14 0,-4-1-18 0,1-2 17 15,-2 2-1-15,-1 2-27 0,0-3 18 0,-2 1-17 16,-2 3 8-16,1-1 9 0,-1 0 5 0,-4 0-2 16,3 3-7-16,-3 3 17 0,-2-1-21 0,1 2 21 15,-2 3-5-15,0 0-25 0,0 3-7 0,0 1-29 16,0 0-25-16,0 0-10 0,0 2 11 0,-2 4 7 16,0 4 28-16,0 0 32 0,-2 1-2 15,2 5 22-15,-1 2-1 0,1 1-5 0,-1 3 8 16,1 0-1-16,2 0 7 0,0 1-11 0,0-3 11 15,0 0-20-15,5 3-7 0,3-2 9 0,1-3-38 16,3-1 8-16,0-9-5 0,-4-5-7 16,1-2 22-16,-1-2 25 0,1 1 9 0,-1-4 2 15,3-3 21-15,-1-3-28 0,1-3 3 0,1-1 11 16,1-2-10-16,1-3 12 0,-3-1-4 16,0 0 1-16,0-1-9 0,-3-2-1 0,0 1-3 15,-1-1-23-15,-1 1 3 0,-2 2-19 0,1 0-4 16,-4 3 13-16,1 3-3 0,-2 3-3 15,2 3-21-15,-2 5-38 0,0 2-44 0,0 1 9 16,-3 4 20-16,-2 6 30 0,1 2 49 0,-2 4 2 16,0 3-2-16,-1 3 2 0,3 2-2 0,-3 0-4 15,5 2 0-15,-1-1 17 0,1 0 6 0,2 4 28 16,0 0 8-16,3-2-27 0,3-4-5 0,1-8-14 16,0-7-8-16,3-6 21 0,-2-2 2 15,-2 0 7-15,3-2 29 0,-1-4 46 0,-2-1 1 16,1-3 13-16,3-2-14 0,0-4-39 0,1 0 1 15,-1-3-12-15,2-2-13 0,0 1-22 0,-1 0-2 16,1 0-21-16,-1 3-5 0,0 2 17 16,-1-1-17-16,1 4 4 0,-1 2-18 0,-1 2-16 15,0 4-7-15,-1 0 12 0,0 3 13 0,-1 1-2 16,0 1 35-16,-2 6-1 0,1 2 8 16,-3 2 29-16,-2 3-22 0,1 3 0 0,-1 2-6 15,-1-1-10-15,0 3-2 0,0 1 13 0,-3-1 9 16,0 3-17-16,-3 2 3 0,3-1-10 0,0-4 21 15,0-7 23-15,2-6 5 0,1-4-5 16,0-3-28-16,0-1-4 0,0 0-1 0,0 0 17 16,2-5 34-16,1 1 15 0,-1-3 21 0,1-2 2 15,3-3-24-15,-1-1-19 0,2-4-15 0,1-1-19 16,1-5-2-16,1 0 1 0,1-3-18 16,1 0-1-16,1 1 1 0,-2 2-17 0,3 2 15 15,-3 2 1-15,1 4 0 0,-1 2 6 0,-2 5 11 16,2 1-5-16,-3 3 5 0,-2 3 18 0,1 1-9 15,1 0 25-15,-3 6 2 0,0 3-11 0,-1 0-3 16,1 3-11-16,-2 0-4 0,-1 1-12 16,2 3 7-16,-2-1-27 0,-1 2-34 0,-1-2-36 15,1 3-83-15,-1-2-109 0,0-1-140 0,1-4-203 16,-1-3 261-16</inkml:trace>
  <inkml:trace contextRef="#ctx0" brushRef="#br0" timeOffset="12949.16">7421 1012 2110 0,'0'0'65'0,"0"0"-5"16,0 0 48-16,0 0-19 0,0 0-57 0,0 0-18 16,0 0 7-16,0 0-5 0,0 0-26 0,0 0 22 15,0 0-16-15,0 0-9 0,-124 46 15 0,109-34-13 16,0 3-6-16,2 0-2 15,0 1-8-15,3 3-3 0,1-1 1 0,1-1 14 0,1 3-11 16,4-2 6-16,2 5-4 0,1 3-11 0,3-2-21 16,5-2-26-16,1-5-27 0,1-7-26 15,2-4 23-15,1-4 9 0,5-2 29 0,0 0 27 16,-1-3 6-16,0-5 16 0,-2-2 8 0,0 1 3 16,1-3-8-16,1-4 8 0,3-2-6 15,1-1-12-15,1-4 16 0,1-1-13 0,1-3 7 16,-2 0 30-16,-2-3-3 0,1-1 10 0,-1-4 1 15,-2 1-13-15,0-4-7 0,-1-1 3 0,-1 2-4 16,-5-2-6-16,2 4 25 0,-4 3 5 16,-1 2 16-16,-2 7 25 0,-2 2 12 0,-1 7 16 15,-3 4 4-15,0 4-8 0,0 4-64 0,0 2-27 16,-4 0-20-16,0 6-19 0,-2 6 39 16,-2 2 3-16,0 5-1 0,-1 1 1 0,1 6 4 0,-1 1-8 15,0 4 8-15,1 0 8 0,2 3-16 0,1-1 14 16,-2 1-9-16,4 0-8 0,0 0 6 15,2 0 4-15,-1-4-5 0,2 0-16 0,0-4 9 16,0-2-28-16,6-1-13 0,-3-4-13 16,3-3-41-16,0-3-16 0,1-3 7 0,2-3 20 0,1-4 11 15,0-3 19-15,3 0-7 0,0-6-9 16,0-4 15-16,0-4-10 0,1-2 18 0,1-4 14 16,-3 0-9-16,3-3 15 0,-2-2-4 0,-2-1 8 15,1 0 8-15,-2-1 19 0,-1 2 14 16,0 1 27-16,-2 3 36 0,-2 1 13 0,0 5 31 15,-2 3 28-15,-2 4 16 0,0 3-2 0,-1 2-21 16,0 3-20-16,0 2-47 0,0 5 7 0,-2 3-22 16,0 3-28-16,-1 2 12 0,-1 3-24 15,2 2 23-15,-2 0-2 0,0 5 3 0,1-1 9 16,0 1-2-16,-2 2 7 0,4-2-27 0,-1 1 4 16,1 2-27-16,1 2-40 0,0-4-30 0,3-1-54 15,4-11-41-15,0-8-63 0,1-5-109 0,-1-1-18 16,-4 0-98-16</inkml:trace>
  <inkml:trace contextRef="#ctx0" brushRef="#br0" timeOffset="13132.53">8112 772 2569 0,'0'0'5'0,"0"0"28"16,0 0 43-16,0 0 11 0,0 0-74 15,0 0-13-15,0 0 2 0,0 0-29 0,0 0 0 16,0 0-44-16,0 0-55 0,0 0-101 0,0 0-159 16,0 0-121-16,-13 2-121 15,13-2-158-15</inkml:trace>
  <inkml:trace contextRef="#ctx0" brushRef="#br0" timeOffset="13326.7">7371 880 2114 0,'0'0'531'0,"0"0"-702"15,0 0 6-15,0 0 120 0,0 0 87 0,0 0-16 16,0 0-1-16,0 0-12 0,0 0-12 16,130-35-28-16,-90 24-21 0,2 2-81 0,3-1-125 15,-2 1-200-15,-11 5-170 0,-11 2-211 16</inkml:trace>
  <inkml:trace contextRef="#ctx0" brushRef="#br0" timeOffset="13503.35">7689 1512 2626 0,'0'0'-69'0,"0"0"18"0,0 0 91 0,0 0 16 15,-67 140-44-15,54-113-12 0,3 2-4 0,1-2-18 16,2 0-26-16,1-4-57 0,2-3-96 16,4-2-88-16,0-4-129 0,3-4-112 0,2-4 29 15,-1-3 5-15</inkml:trace>
  <inkml:trace contextRef="#ctx0" brushRef="#br0" timeOffset="13933.43">8112 1153 2107 0,'0'0'57'15,"0"0"26"-15,0 0 83 0,0 0-25 16,0 0-68-16,0 0-17 0,0 0-29 0,0 0 13 16,0 0-31-16,0 0-13 0,0 0 11 0,0 0-11 15,0 0-5-15,0 0-4 0,-108-78 4 0,97 84-17 16,-2 1 19-16,3 4 1 0,1 2-22 0,1 2 23 15,-2 2-21-15,4 0-2 0,-1 2 9 16,4 0-24-16,0 4 3 0,3 3-7 0,0-3 1 16,1 0-6-16,3-7-4 0,4-7-14 0,-5-4-21 15,5-1 0-15,-2-3-1 0,-1-1 17 0,4 0 26 16,-3-3 19-16,0-3 9 0,3-1 9 0,-2 0 16 16,1-2-10-16,3-3 13 0,-1 0-3 15,0-3-21-15,2 1 17 0,0 0-10 16,-2 1 11-16,0-1 1 0,-2 5 4 0,-2 0-3 15,1 2-12-15,-1 3 20 0,-1 0-22 0,0 3 25 16,0 1 17-16,0 0-2 0,0 1 19 0,2 4-3 16,-1 2-7-16,1 1-13 0,0 1 2 0,1 1-22 15,2 2-5-15,-3 1 10 0,2-2-18 0,1 2 8 16,2 0-10-16,4 3-18 0,-2-1-3 16,0-5-10-16,-3-2-33 0,-5-4-38 0,-1-1-93 15,0-2-198-15,-1-1-49 0,0 0-208 0</inkml:trace>
  <inkml:trace contextRef="#ctx0" brushRef="#br0" timeOffset="14459.26">7988 834 277 0,'0'0'25'0,"0"0"51"0,0 0 31 0,0 0-34 16,0 0-46-16,0 0-38 0,0 0 4 0,0 0 15 15,0 0 23-15,0 0-4 0,0 0 3 16,0 0-10-16,0 0-7 0,11-7 38 15,-10 7 7-15,0 0 5 0,-1 0 16 0,0 0-6 16,0 0 13-16,0 0 13 0,0 0 12 0,0 0-4 16,0 0-3-16,0 0 10 0,0 0-11 0,0 0 5 15,0 0 7-15,-1 1-11 0,1-1-16 0,-1 0-14 16,1 0-38-16,0 0-14 0,0 0 4 0,0 0-21 16,0 0 7-16,0-1-13 0,0 0-18 15,0 1-13-15,0-1-21 0,0 1-14 0,0-1-50 16,0 1-39-16,0 0-118 0,0 0-198 0,0-1-21 15,0 1-64-15,0 0 464 0</inkml:trace>
  <inkml:trace contextRef="#ctx0" brushRef="#br0" timeOffset="15930.71">8576 1251 1015 0,'0'0'101'0,"0"0"32"16,0 0 28-16,0 0 3 0,0 0-28 0,0 0-55 0,0 0-36 16,0 0-25-16,0 0-31 0,0 0 9 15,0 0 2-15,0 0 12 0,3-22 15 0,11 20-7 16,6-3 1-16,5 0-17 0,3 0 3 0,5-1-24 16,3-3-13-16,2 2-29 0,3-1-79 0,2 1-90 15,-1 0-149-15,-9 0-48 0,-11 4-235 0</inkml:trace>
  <inkml:trace contextRef="#ctx0" brushRef="#br0" timeOffset="16903.49">9474 804 2404 0,'0'0'-103'0,"0"0"39"0,0 0 25 16,0 0 20-16,0 0 4 0,0 0-52 0,0 0 19 15,0 0 28-15,0 0 2 0,0 0 47 16,0 0-19-16,0 0 4 0,0 0 3 0,-6 130-8 16,6-93 3-16,-1 0-2 0,-2 2 3 0,2 1-12 15,0 7 17-15,-4 6-15 0,-1 2-8 0,-1-1 11 16,2-13-11-16,-2-9 10 0,0-9 4 0,3-4 0 15,2-4-5-15,-1-5 2 0,1-3 7 16,2-4 1-16,0-1 21 0,0-2 7 0,0 0 18 16,0-5-4-16,2-2-24 0,2-5-21 0,1-6-31 15,2 0-6-15,2-1-10 0,0 0 7 0,2 0 1 16,0 0-9-16,0-1 5 0,7 1-2 16,-5-2 0-16,6 2-6 0,-2 0 0 15,-1 2-5-15,2 3-9 0,-3 4 18 0,1-1-17 16,-1 4-12-16,-1 3-9 0,-3 1-17 0,-1 3 15 15,-1 0 24-15,-3 0 26 0,-2 6 20 0,-2 1 36 16,-2 1 2-16,0 3 10 0,-5-1 16 0,-3 1-18 16,-1 3-4-16,-3 1 3 0,-8 4-6 0,-6 2-6 15,-2 3 4-15,-5-2-3 0,9-4-11 16,5-6 14-16,3-2-9 0,4-2-2 0,3-2 5 16,5-3-17-16,-4 0-1 0,6 1-9 0,2-3-10 15,0-1-21-15,0 0-19 0,0 0-29 0,0 0-20 16,6 1 23-16,-1-1 8 0,1 2 32 0,0-1 18 15,4-1 2-15,3 2 10 0,0-4-2 16,0 2 8-16,4 0-7 0,-1 0 8 0,1 0 3 16,1 0-15-16,-1-2 7 0,0-1-20 0,2-1 0 15,2-1 3-15,0-3 6 0,-2-2 15 0,1 2 8 16,-1 0 11-16,-7 1-2 0,2-1 15 16,0 0 0-16,-1-2 2 0,2 0 9 0,0-1-1 15,-2-2 13-15,3 1 9 0,-3-1 19 16,-4 2-1-16,1-2-2 0,-4 0 13 0,-1 1-19 15,-2 0 9-15,-1 1-1 0,-2-1-7 0,0 3-12 16,-4-1-2-16,0 3-18 0,-4 1-29 0,-1 3-7 16,0 1-34-16,-1 2-9 0,0 0 10 0,-1 5-6 15,0 6 14-15,0-2-2 0,1 5-8 0,-1 4 0 16,1 2 7-16,1 8 9 0,2 5-16 16,4 3-3-16,3-3-10 0,7-5-6 0,4-6 18 15,2-5 5-15,6-2-6 0,2-2-8 16,-3-4-3-16,5-2-5 0,-2-4 15 0,0-2 11 15,2-1 6-15,2-4 19 0,-3-5 4 0,-3-3 13 16,3-3 4-16,-2-1 3 0,-2-1-2 0,-2 2-6 16,-4 1 19-16,-4 3-1 0,0-1 9 0,1 0-5 15,0-3-23-15,1-1-5 0,-1 0-7 16,0-1 3-16,-2 2-9 0,2 0 4 0,-1 3-19 16,0 1-13-16,-2 4 9 0,0 2-35 0,-2 2 12 15,1 1 10-15,-3 2 4 0,3 0 30 16,-2 5 6-16,-2 2 16 0,2 2-8 0,-2 4 14 15,2 1-8-15,-2 8-19 0,-1 4 11 0,1 4-16 16,-1-1 5-16,1-4 4 0,0-5 4 0,5 0-7 16,-2-3-1-16,4-2-10 0,1-3-34 0,1 0-6 15,2-5-21-15,4-1-31 0,0-5-12 0,4-1-84 16,2-5-108-16,5-6-90 0,-6 0-74 0,-8 4 123 0</inkml:trace>
  <inkml:trace contextRef="#ctx0" brushRef="#br0" timeOffset="17889.34">10422 1485 1294 0,'0'0'-16'0,"0"0"50"15,0 0 159-15,0 0-4 0,0 0-102 0,0 0-17 16,0 0-11-16,0 0-9 0,0 0-24 0,0 0-22 16,0 0-9-16,0 0-11 0,0 0 3 0,30-82-4 15,-16 61 4-15,-1 2-3 0,-1 2-7 0,1 4 12 16,-2 0-10-16,1 1-3 0,0 0-1 16,0 1-10-16,3 1-7 0,-2 1-11 15,-2 0-2-15,2 3-25 0,0 4 22 0,-3 1 17 0,-1 1 7 16,-2 2 42-16,1 5 1 0,0 5 8 0,-6 8 1 15,5 3 5-15,-5 3-5 0,-2-1-1 16,1-1 15-16,-1-1-16 0,0-3 16 0,-1 0-3 16,0-1-3-16,1-4 7 0,0-3-10 0,0-2-3 15,0-4-15-15,2-1-3 0,-1-4-14 0,1-1 1 16,2 0 28-16,0-1 31 0,-1-6 42 0,4-1 9 16,4-3-9-16,0-1-31 0,5-5-23 15,-5 0-13-15,0-2-12 0,0-2 2 0,-1 3-20 16,-2 0-8-16,2 0 4 0,-4 3-13 15,3-2-7-15,0 1 2 0,1-3-4 0,0 2-15 16,-1 1 19-16,0 2-17 0,-1 3-34 0,-3 2-5 16,1 5-45-16,-3 1 8 0,4 2 42 0,-4 1 35 15,-2 3 39-15,4 4 14 0,-3 1 5 0,-1 3-13 16,1 7 20-16,-2 3-13 0,1 6-6 0,3 0 7 16,-2-3-15-16,-1-3 9 0,3-2-3 0,4-3-7 15,-2-1-8-15,0-2-8 0,1-1-3 16,4-3-12-16,-2 0 12 0,1-5 6 0,0 0 3 15,1-3 10-15,-1-1 5 0,2 0 29 0,-2-6 26 16,2-2 16-16,4-5-1 0,-4 0-16 16,4-1 0-16,-2-4-4 0,-3 0 12 0,-1 1-4 15,-2 2-10-15,-4 0-6 0,3 1 0 16,-5 1-8-16,3-3-18 0,-3-4 8 0,0 1-24 0,-1-2-3 16,-1-2 15-16,-1 3-5 0,1 0 20 0,0 1 8 15,-3 6 9-15,-3 1-12 0,3 4-3 16,-5 4-38-16,5 2-39 0,-4 2 10 0,0 0-22 15,2 7 31-15,-4 3 25 0,1 2-2 16,-1 3 5-16,2 4 2 0,-3 6 10 0,2 7-6 16,1 2 8-16,4 4-1 0,2-8-18 0,1-5 1 15,2-5-10-15,2 0-5 0,3-3-5 0,2-3 0 16,1-3-6-16,1 0 3 0,-1-3 14 0,3-3-2 16,1-4 18-16,1-1 5 0,4-1 15 0,1-5 6 15,1-3 5-15,0-3-5 0,5-3-17 16,-2-2 5-16,-1-2-13 0,-4 2 6 0,0 1 11 15,-6 1-6-15,3-1 11 0,-3-3-3 0,5-3-6 16,-1-6-21-16,0-2-16 0,3-5-41 16,-2-5-50-16,3 0 3 0,-5-3-11 0,-2 2 48 15,-2 1 67-15,-2 4 32 0,-3 2 53 0,-5 8 28 16,-2 4 12-16,0 5 6 0,0 7-28 0,-7 3-52 16,0 4-33-16,-2 3-20 0,-2 3 0 15,-4 7 29-15,2 4 7 0,-4 5 5 0,4 5 5 16,-1 3 5-16,-2 4 23 0,5 5-4 0,-2 2 17 15,3 2-22-15,2 4-19 0,-2 6-2 0,2 7-37 16,6-2-15-16,3-7-30 0,-1-14-33 16,9-9-48-16,2-9-52 0,1-2-37 0,5-4-50 15,1-4-71-15,2-5-35 0,-6-1-79 0,-2 0 180 0</inkml:trace>
  <inkml:trace contextRef="#ctx0" brushRef="#br0" timeOffset="19167.07">12358 1096 920 0,'0'0'109'0,"0"0"-166"0,0 0 99 16,0 0 73-16,0 0-8 0,0 0-40 0,0 0 9 15,-62 120-17-15,49-79 4 0,-1 3 3 0,2-3-33 16,2-2 18-16,0-1-6 0,0-1-13 0,1-2 9 16,2 1-6-16,-2-4-9 0,-1 0 3 0,2-5 1 15,0 1-15-15,4-5 4 0,-4-4-12 0,6-2-8 16,0-5 2-16,-1-5-8 0,3-4 3 0,0-3 17 15,0 0 35-15,0-3 16 0,0-7-11 16,3-6-11-16,1-8-43 0,5-3-13 0,0-8 0 16,2-5-11-16,2-5-23 0,2 2-35 0,-2 1-32 15,-1 3-11-15,-2 5 32 16,3-4 19-16,2 2 28 0,-2-1 18 0,3 1-5 0,-1 4 13 16,1 3 3-16,-2 6 1 0,-2 5-16 15,3 6 7-15,-3 6 23 0,-2 4 3 0,-1 2 39 16,1 6 3-16,-5 3-10 0,2 4-2 0,-4 2-12 15,3 2 3-15,-4 0-1 0,-2 3 15 0,0 0-10 16,-4 5 5-16,-6 3-3 0,-4 0-13 0,0-2 13 16,-2-7-9-16,3-4 6 0,3-2 3 15,1-6-4-15,3-1-2 0,1-2-1 0,4-3-6 16,1-1-18-16,0 0-8 0,0-4-21 0,1-4-14 16,7-3 2-16,-2 0-10 0,2-2-8 15,1-1-11-15,2-1-30 0,3-1-38 16,1-3-15-16,2-1 19 0,0-2 22 0,0 0 52 0,3 0 31 15,0 1 0-15,-1 2 19 0,-3 4 6 0,0 1 16 16,-2 3 9-16,-1 1 17 0,-4 4 1 0,2 2-1 16,-5 2 10-16,2 0 3 0,-1 2 21 0,-5 0 24 15,0 3 11-15,1 2-8 0,-1 4-9 16,-1 0-15-16,0 4-24 0,0 0 2 0,1 0-22 16,-1 2-6-16,4 1 3 0,-2 1 0 0,3-4-11 15,-2 2-11-15,5-2 5 0,-2 0-17 16,-2-4 18-16,4 0 6 0,1-2-5 0,-2-3 21 15,1 0 14-15,3-4 7 0,-2 0 1 0,0-1 9 16,2-5-30-16,-2-1-1 0,1-3 18 0,0-2-17 16,-3-1 21-16,0 0-4 0,-4-3-21 15,2 1 0-15,-4-2-7 0,-2 0-22 0,0-1-10 16,-1-1-14-16,-6 2-38 0,-3-3-4 0,0 2-10 16,-7 1-14-16,2 0 17 0,-4 3 8 0,-2 1 11 15,2 3 1-15,-2 2 1 0,2 3 3 16,1 1-18-16,2 4 11 0,3 0-15 0,0 4 5 0,2 3 28 15,6 3-15-15,-1 2 10 0,2 0-8 16,3 1-6-16,1 1 12 0,0 2 24 0,3-1 11 16,5-1-27-16,3-2 12 0,3 1-29 15,3-3 1-15,3-3 37 0,1-3 5 0,1-2 18 0,0-2 3 16,4 0-1-16,-3-4 6 0,1-3 26 16,-1-1 17-16,0-2 2 0,-1-1 46 0,-2-2 9 15,0 0 17-15,1-2 16 0,-1-3-27 16,-1 1-20-16,0-1-32 0,-3-4-12 0,1-1-24 15,0-3-5-15,-2 1-1 0,3-4-25 0,-3 0-9 16,-2-1-16-16,-1 3-1 0,-2-2 4 0,-3 5 33 16,-2 1-2-16,-3 4-5 0,-2 4-7 0,0 4-73 15,-3 5-17-15,-6 5-13 0,-1 1 4 16,-5 7 47-16,-1 7 32 0,-1 3 19 0,0 5-2 16,-2 4 16-16,0 5-14 0,0 0 4 0,5 4 18 15,-1 1-13-15,3-1 19 0,2 4 1 0,3-3 6 16,1-1 1-16,2-1-6 0,1-2-16 0,3 0-36 15,0-5-6-15,8-1-25 0,-1-5-5 16,1-2 8-16,3-6-16 0,2-3 0 0,1-4 11 16,2-4 21-16,-3-2 1 0,7-2 25 0,0-6 6 15,0-6-4-15,2 0 26 0,-1-5-2 16,2-2-2-16,2-2-10 0,-2-4-7 0,0 1-11 16,1-4-5-16,-4 1 15 0,2 0-3 0,-5 2 33 15,-1 3 30-15,-4 3 23 0,0 2 32 16,-3 7 7-16,-4 4-13 0,-3 3-46 0,-1 4-21 15,-1 1-35-15,0 3-1 0,-3 7 41 0,-4 2-13 16,2 4 26-16,-5 4-9 0,1 2-25 0,0 3 9 16,-1 0-23-16,-1 3 13 0,2-1-3 0,1 1 3 15,2-1-16-15,1-1-29 0,4-3-2 0,1-2-38 16,0-3-14-16,1-3-19 0,6-3-80 16,0-3-106-16,-1-5-50 0,0-1-322 0</inkml:trace>
  <inkml:trace contextRef="#ctx0" brushRef="#br0" timeOffset="19310.27">13333 723 2250 0,'0'0'31'0,"0"0"-34"16,0 0-25-16,0 0 7 0,0 0-58 0,0 0-66 16,0 0 5-16,0 0-6 0,0 0-33 0,0 0-4 15,0 0-150-15,0 0-102 16,0 0-154-16</inkml:trace>
  <inkml:trace contextRef="#ctx0" brushRef="#br0" timeOffset="19795.34">13342 1335 2188 0,'0'0'74'0,"0"0"-58"0,0 0 38 16,0 0 16-16,0 0-70 0,0 0-11 0,0 0-13 15,0 0-10-15,0 0-21 0,18-122-5 0,-4 94 4 16,2-1-25-16,1 1 19 0,1 0-8 16,3 2-20-16,1 3 15 0,-2 2-7 0,-1 4-11 15,1 4 9-15,-3 4 0 0,-1 3-19 0,-1 2 12 16,-4 4 22-16,0 0 12 0,-2 6 51 0,-2 5 23 16,-3 1 3-16,-2 2 6 0,0 3-11 15,-2 2-14-15,0 1-4 0,-2-1 11 0,-2 3-15 16,-1-2 16-16,-1 0 7 0,0-3-16 15,3 1 32-15,-1-4 14 0,1 0 12 0,0-3 5 16,2-3-11-16,1-2-34 0,0-2-21 0,0-1 8 16,0-2-13-16,0-1 14 0,0 0 29 0,4-1 16 15,3-5 5-15,1-1 7 0,2-3-28 0,3-2-40 16,1-4 6-16,5-1-35 0,0-3-20 0,2 0-1 16,0 0-36-16,-2-1 21 0,1 4 21 15,-1 1 18-15,-7 1 9 0,0 3-2 0,-3 4-19 16,-2 3-30-16,-4 3 21 0,2 2 8 0,-3 0 46 15,-1 1 51-15,-1 5 7 0,0 1 12 0,0 2-15 16,0 2-10-16,0 1-13 0,0 3 3 16,0 0-6-16,-1 1-21 0,-1 2 1 0,0-2-26 15,1 0-17-15,1 0-8 0,0 0-19 0,1-1-56 16,-1-3-48-16,4-1-60 0,-1-2-69 16,6-2 59-16,-2-3 32 0,-3-2 80 0,2-1 121 0</inkml:trace>
  <inkml:trace contextRef="#ctx0" brushRef="#br0" timeOffset="20984.17">14003 1034 0 0,'0'0'229'0,"0"0"29"0,0 0 4 15,0 0-67-15,0 0-82 0,0 0-52 0,0 0-31 16,0 0-8-16,0 0 10 0,0 0-6 16,0 0-24-16,0 0 18 0,0 0-16 0,0 0 4 0,-30 62 26 15,27-42 2-15,-1-1-2 0,2 0-13 16,2 7-4-16,0 0-29 0,5 2 1 0,5-4-6 15,1-7-16-15,0-4 21 0,1-7 4 0,1-3 15 16,2-2 26-16,-1-1 19 0,-1-2 10 16,1-3 3-16,-3-2 12 0,-1 0-25 0,2-1 13 15,-1-2 4-15,5-1-23 0,-4-3 8 0,0-1-9 16,2-3-4-16,-1-1-14 0,-1-2 2 0,-2-2-24 16,-1 0-26-16,-4-1-5 0,-1-2-46 0,-2-1-9 15,-4-1-24-15,0 3-33 0,-5 0 0 16,-2 4-6-16,-4 2-11 0,-2 4 17 0,-3 3 42 15,3 5-9-15,-1 5 29 0,-3 2 21 0,1 0-8 16,2 7 15-16,-1 4-5 0,3 3-4 16,1 0-16-16,2 3 3 0,2 1 20 0,0-2-7 15,6 3 30-15,1-3-5 0,4-1-2 0,-2-1 26 16,6-1-11-16,0-4 17 0,1-1 20 0,1-1 20 16,0-4 36-16,5-1 44 0,-2-2 7 0,4 0-17 15,-1 0 5-15,2-6-12 0,-1-1 10 16,3-2 4-16,0-1-24 0,1-1-16 0,-2-1-25 15,2-1-6-15,0 0-19 0,0-1-11 0,0 0-4 16,1 2-20-16,0 0-8 0,1 3-3 0,-2-2-7 16,1 5-4-16,-2 3 12 0,1 2-11 15,-2 1-7-15,-3 0 20 0,1 6 3 0,-2 2 19 16,-2 2 24-16,-1 3 2 0,-3-1 5 16,1 3 6-16,-4 3-10 0,0 0-18 0,-1 0-1 15,-2 1-28-15,0 1-6 0,-1-2 10 0,-1 0-7 16,-4 0 13-16,2-2 7 0,-1-1 5 0,-3-1-6 15,3-2 15-15,0-3 4 0,-1-1 2 0,1-2 49 16,3-1 0-16,-3-3 10 0,2-2-1 16,-1 0-37-16,2 0-13 0,0-3-22 0,-1-3 2 15,2-1-22-15,0-1 14 0,0-2 0 0,0-4-30 16,2 0 8-16,3-1-26 0,3-4-21 16,1 0-32-16,1-1-18 0,5-2-39 0,-1 1-4 0,3-1 41 15,-2 2 8-15,1 4 48 0,-1 0 22 0,2 6-5 16,-4 2 18-16,2 2-5 0,-3 5 7 15,1 1 5-15,-3 0 18 0,-2 3 12 0,3 4 19 16,-2 3 33-16,-2-1-12 0,-2 4 21 16,0 2-1-16,1 0-15 0,-5 1 0 0,2 0-9 15,-3 3-8-15,0-2-17 0,0 0 8 0,0 1-22 16,-3-2 0-16,2-1 20 0,-4 1-7 0,0-2 19 16,1-3 2-16,0-1 0 0,1 0 1 0,-2-1 18 15,1-3 9-15,2-2 6 0,-2 0 44 16,3-3 14-16,1 0 26 0,-2-1-4 0,2 0-43 15,0-1-62-15,0-4-43 0,0 0-11 0,3-2-24 16,1-4 17-16,2 1-8 0,0-3-25 16,3-2 5-16,4-2-35 0,0-1-24 0,1-1-31 15,2-2-22-15,-1 3 2 0,3-1 19 0,0 2 49 16,-3 4 7-16,1-1 17 0,-1 5 8 0,-3 2-7 16,1 3 20-16,-1 3 15 0,-1 1-4 0,-1 0 7 15,-2 3 19-15,-2 3 4 0,1 2 19 0,-4 2 16 16,-1 0-11-16,1 2 5 0,-2 1-11 0,-1 1-8 15,1 0 1-15,-1 1 6 0,0-1-7 16,0 1-8-16,0-1 10 0,0 0-23 0,0 0 7 16,0-1 7-16,0 0-11 0,2-1-4 0,-1-3 1 15,2 1 1-15,0-2-6 0,0-3 18 16,-1 0 10-16,3-1-6 0,-1-2 42 0,-2-2 27 16,3 0 32-16,0 0 30 0,1-1-8 0,4-5-30 15,-2-1-16-15,2-1-17 0,1-3-30 16,0-1 0-16,2-2-24 0,2 0-11 0,1-3-1 15,1 1-8-15,2 0-2 0,0-3-8 0,2 2 5 16,0 1-18-16,-1-1-7 0,-1 3 17 0,-3 1-9 16,0 2 25-16,-5 3 7 0,-1 3-17 15,-5 2-7-15,0 1-8 0,-2 2 15 0,-3 0 22 16,0 6 55-16,0 1 2 0,-2 4 1 0,-3 2 1 16,2 1-28-16,-6 2-1 0,4 4 4 0,-1-2-13 15,-1 1-6-15,2 0 0 0,-1-1-22 0,3 0-13 16,3 1 7-16,0-1-17 0,0 1-7 0,1 1-2 15,7-5-18-15,-3-6-19 0,2-6-33 16,2-3-47-16,-3 0-104 0,1 0-142 0,-2-3-43 16,-1 1-145-16</inkml:trace>
  <inkml:trace contextRef="#ctx0" brushRef="#br0" timeOffset="21116.81">15587 813 1934 0,'0'0'480'0,"0"0"-514"0,0 0 21 0,0 0 5 16,0 0-22-16,0 0-76 0,0 0-70 0,0 0-49 16,0 0-172-16,0 0-143 0,0 0-345 0</inkml:trace>
  <inkml:trace contextRef="#ctx0" brushRef="#br0" timeOffset="22166.71">15820 1151 2419 0,'0'0'-69'16,"0"0"10"-16,0 0 103 0,0 0 6 16,0 0-30-16,0 0-11 0,0 0-21 15,0 0 6-15,0 0-10 0,0 0-17 0,0 0-31 0,0 0-16 16,0 0-35-16,-60-125 4 0,47 118 36 15,-2 1-12-15,1 2 17 0,-3 3 3 0,-2 1-5 16,-1 2 17-16,0 5 16 0,0 4-1 0,-1 0-16 16,0 2 17-16,2 2-15 0,0 2 13 0,1 0 38 15,3 2-9-15,0 1 23 0,2-1 0 16,2 6-9-16,0 1 1 0,4 2-2 0,3-5-8 16,4-4-16-16,0-8 5 0,5-4-12 0,1 0 7 15,4-2 24-15,0-2 12 0,2-2 20 0,6-1 10 16,2 0 0-16,-1-5-12 0,3-3 0 15,-2-1-2-15,-4 1-13 0,0-1 25 0,-2 1-16 16,2-2 3-16,3-4 5 0,-2 0-20 0,2-3-8 16,1-3-29-16,1 1-13 0,-2-3-41 0,-3 1 13 15,-1 1 20-15,-4 1-10 0,-4 3 29 0,1 3-26 16,-7 2-34-16,-1 4-27 0,0 3-15 0,-3 4 10 16,-5 0 35-16,-3 5 55 0,1 5 15 15,0 2 18-15,-2 2 2 0,0 0-3 16,2 6 23-16,-2-1 1 0,3 6 13 0,2 3-3 15,1 0-14-15,4 0-12 0,2-7-25 0,0-4 0 16,9-3-1-16,1-4 11 0,5-2 18 0,1-1 12 16,3-4 27-16,2 0 14 0,0-3-1 0,4 0-2 15,1-5-12-15,1-3-22 0,2 0 10 0,-4-1 8 16,-3-2 4-16,-2 2 24 0,-1 0-2 16,-3-2 6-16,4-3-8 0,-1-2-3 0,3-3 3 15,1-4-36-15,0-1 4 0,0-5-26 0,2-3-17 16,-3 0-1-16,-1-6-21 0,4-1-27 0,-4-2-25 15,-3 0-19-15,-1-2-54 0,-6 2-7 0,-1 2-1 16,-3 2 19-16,-6 6 63 0,-1 3 40 0,-3 6 40 16,-5 7 7-16,-5 5 19 0,-2 5-3 15,-4 5 6-15,-1 3 31 0,-1 9-12 0,-1 5 26 16,-4 4-1-16,3 4-2 0,0 4 4 0,-1 3 6 16,3 1 0-16,2 3-26 0,3 0 1 15,1 0-35-15,1 1-18 0,5-1 8 16,5-2-18-16,0 1 8 0,4-3-1 0,1 5-4 15,10 2-14-15,4-1-10 0,5-4 4 0,2-9-13 16,0-8 9-16,-2-7 2 0,4-3 0 0,-1-3 11 16,-1-4 5-16,6 0 5 0,-2-4 5 0,-1-3 12 15,-3-1 0-15,-2 1 26 0,-1-1 1 0,1-1-13 16,0-2 20-16,3-2-16 0,1-2 13 16,1-3 6-16,-3 0-7 0,1 0-1 0,-2-3-2 15,-5 2 18-15,-1-2-12 0,-6 3 14 0,-4 1-12 16,-4 3-34-16,-1 2-17 0,-6 2-36 0,-7 5-10 15,-4 2-7-15,-7 3 24 0,2 0 4 16,-6 4-1-16,0 5 26 0,1 3-14 0,-2 0 5 16,3 5 6-16,3-2-11 0,3 2-9 0,6 0 2 15,1-2-6-15,4 0-19 0,3-1 13 0,5 0-9 16,1-2 8-16,0-2 27 0,9 0 6 16,-1-2 14-16,4-2 7 0,1-1 8 0,1-2-6 15,2-2 14-15,0-2-7 0,3 1-14 16,-3 0 9-16,2-3-12 0,-4 0 8 0,4-1 2 15,-3 2 4-15,-1 0-12 0,-2 1-10 0,-1-1 15 16,-2 2-16-16,0 0 11 0,0 0-4 0,-1 5-14 16,2 2 2-16,-1 1-10 0,5 1-2 0,-4-1-2 15,2-1 2-15,-1-2-13 0,0-1-9 0,6 0-19 16,-2-2-48-16,5-1-81 0,0-1-139 0,0 0-139 16,-2 0-65-16,-7 0 80 0</inkml:trace>
  <inkml:trace contextRef="#ctx0" brushRef="#br0" timeOffset="22364.22">16546 758 2723 0,'0'0'-55'0,"0"0"0"0,0 0 20 16,0 0 58-16,0 0 8 0,0 0-24 15,0 0 0-15,0 0-7 0,0 0-8 0,0 0-17 16,0 0-6-16,42 119-54 0,-15-105-68 0,1 0-66 16,6-3-154-16,-8-3-207 0,-9-4-592 0</inkml:trace>
  <inkml:trace contextRef="#ctx0" brushRef="#br0" timeOffset="23218.25">17501 1151 1413 0,'0'0'-228'0,"0"0"89"0,0 0 159 0,0 0 88 16,0 0-18-16,0 0-27 0,0 0 28 0,0 0 23 15,0 0-4-15,0 0-4 0,0 0-5 0,0 0-20 16,71-127-5-16,-71 116 2 0,0 0-37 0,0 3-9 16,-6-1-39-16,-5 4-43 0,0 2-15 15,-2 3-5-15,-3 0 9 0,-4 2 6 0,-2 5 28 16,-1 2-6-16,0 3 8 0,-4 3 14 16,4 1-16-16,-3 1 14 0,3 4-1 15,1-2-2-15,3 2-1 0,-1 0 4 0,7-2-3 0,-2 2-19 16,5-2 16-16,4-2-32 0,-1-1-9 0,5-3 6 15,2-3-26-15,1-3 43 0,7-6 26 16,3-1 22-16,1-3 25 0,8-5-1 0,1-5-4 16,0-3-9-16,6-3 12 0,-1-1-8 0,2-5 1 15,1 0 11-15,-3-3-13 0,0-1-11 0,-1-1-8 16,1-4-5-16,-3-2-19 0,4-1 2 0,-5-4-19 16,1 0-29-16,1-2-3 0,-9 11-2 0,1 2 24 15,-6 10 53-15,-1 0 38 0,-3 1 2 0,2 1 4 16,-3 2-34-16,-1 3-62 0,0-4-5 15,-4 9-42-15,0 1 7 0,-6 7 44 0,-9 6 17 16,3 12 42-16,-5 6-7 0,1 5 9 0,0 2-15 16,4 2-1-16,1 1 19 0,2-1-8 15,3 1 14-15,2-1-7 0,3-1-11 0,1 0-10 16,0-4 5-16,0 1-1 0,5-4-24 16,1 0-1-16,4-5-33 0,2-3 0 0,3 0 17 15,-1-6 3-15,4-1 14 0,2-6 4 0,-1-1 8 16,3-3-6-16,1 0 21 0,1-5-1 0,0-6-11 15,0 1 15-15,3-4-7 0,-4-2-1 0,5-1 9 16,-6-2 7-16,4-2-8 0,-4-1 5 16,-1-2 31-16,-3 2 1 0,-2 0 52 0,-2 1 31 15,-5 1 13-15,-3 5 18 0,-4 3-33 0,-2 2-27 16,-1 5-64-16,-6 3-30 0,-4 2-16 0,-3 0-11 16,-5 6 28-16,2 2-11 0,-4 5 8 0,-3 4-2 15,3 2-5-15,0 3-15 0,0 1-5 0,2 2-23 16,6 0-47-16,2 2-21 0,3-3-51 15,1 2-40-15,7-5-49 0,1-1-102 0,6-5 16 16,-3-6-139-16</inkml:trace>
  <inkml:trace contextRef="#ctx0" brushRef="#br0" timeOffset="24653.58">18914 955 2154 0,'0'0'40'0,"0"0"8"16,0 0 40-16,0 0-18 0,0 0-64 0,0 0-30 16,0 0 18-16,-120-15-14 0,94 15-5 15,-4 4 7-15,0 1-16 0,-1 2 1 0,3 0-17 16,0 1 4-16,4 2-11 0,4 0-4 0,1 0-5 16,4 1-48-16,5-1-5 0,2 0-16 0,2 0 8 15,5 0 33-15,1-1 18 0,1-1 26 0,7-1-3 16,2 0 25-16,2-3 14 0,3 0 28 0,0-3 31 15,3-1-6-15,3 0 6 0,0-4-19 16,0-1-13-16,6-2-4 0,-4-2-5 0,3 0-13 16,-2-2-6-16,2 2 5 0,-2 0-8 15,-2 2-3-15,-2-1-1 0,2 3-11 0,-3 3-9 16,0 2 6-16,-6 0 3 0,3 2 12 16,-4 5 40-16,-2 4 10 0,-2 2 14 0,-2 2 7 15,1 4-22-15,-5 1 7 0,2 3-5 0,-3 6 1 16,-1 7 8-16,0 9-19 0,-4 5-4 0,1 0-13 15,-6-6-3-15,3-6 16 0,-7-3 5 0,0 1 9 16,0-4 0-16,-5 0 8 0,-2-3 6 0,-2-2 10 16,-1-2 5-16,-2-4 13 0,3-2 6 15,-2-5 0-15,-1-4 0 0,5-3-9 0,-1-3-8 16,5-3-2-16,0-1 16 0,-1-6-11 0,5-4-4 16,0-1-6-16,3-1-34 0,0-3-7 0,5-2-28 15,-1-2-21-15,5-1-14 0,0-5-11 16,8-2-3-16,3-7-14 0,9-4-13 0,3 4-54 15,1-1-72-15,0 3-41 0,3 2-70 0,2-4 0 0,4-4 48 16,0 1 46-16,7-1 98 0,1-3 66 16,0 3 42-16,1 4 21 0,-1 3 12 0,-2 6 3 15,-1 3 14-15,-4 5 28 0,2 4 0 0,-5 3 30 16,-7 3 14-16,5 3-6 16,-8 3-4-16,0 1-17 0,-4 0-16 0,-4 3-11 0,-3 3 25 15,-1 1 1-15,-3 2 18 0,-2 1 14 16,-3 3-6-16,-1-1-13 0,0 2-10 0,-2 0 0 15,-5 3-29-15,2-1 8 0,-1 1-23 0,-2 1-21 16,3-1 3-16,-3-2-19 0,5 0 6 0,-2-1-14 16,4-2-13-16,1-2-11 0,0 1-15 0,0-5 19 15,6-1-1-15,-1-2 34 0,5-1 20 16,4-2-2-16,1 0 18 0,3 0-7 0,3-6-7 16,1-2-13-16,1 0 7 0,3-2-10 0,-2-4 4 15,1 1 13-15,-3-2-7 0,0-2 4 16,0 1 2-16,-1-2 1 0,1-2-6 0,-3 0 12 15,0 0 8-15,-3 1 7 0,-3 1 43 0,-2-1 14 16,-3 4 15-16,-6 3-9 0,-2 0-40 0,0 4-66 16,-10 2-43-16,-2 3 1 0,-6 2-16 0,-2 1 45 15,-1 1 11-15,-7 7-12 0,4 2 14 0,-5 2 0 16,4 1 6-16,0 2 17 0,4 0 1 16,1 3-13-16,7-3 4 0,2-1-16 15,3 0-21-15,1 0 5 0,6-2-15 0,1-3 10 0,0-1 23 16,8-1 17-16,1-3 18 0,3 0-16 15,-1-2 15-15,5-2-28 0,3 0 3 0,-2 0 13 16,2-1-18-16,3-4 13 0,-2 1-9 0,0-1 1 16,2 1-11-16,0-1 14 0,-6 1-4 0,3 0-15 15,-3 2 19-15,-1 0-22 0,-3 0 4 16,-1 2 3-16,-3 0-14 0,1 0-7 0,-1 3 5 16,-4 0 10-16,2 3-2 0,-3 1 29 0,2 1-10 15,-2 1-6-15,0 0 12 0,2 1-20 0,-1 0-5 16,3-2-5-16,-3 0-30 0,4 1-30 15,0-2-20-15,4-1-23 0,-1-2-37 0,1 0 1 16,5-2-25-16,2 1-29 0,-2-2 34 0,4-1 29 16,2 0 48-16,-3 0 55 0,1 0 37 0,1-4 11 15,-2 0 0-15,0-2 0 0,1-1 0 0,-2-1 0 16,0-3 0-16,1 0 0 0,-4-2 0 16,2-1 0-16,-2-1 0 0,-1 0 0 0,-4 0 0 15,-1-3 21-15,-3 3 74 0,-4 2 12 16,-3-3-27-16,0 4-7 0,-4 1-36 0,-6 1-24 15,-1 3-11-15,-6 0-5 0,0 4-25 0,0 2 16 16,-3 1 31-16,-5 0 22 0,3 7 41 0,-2 2 22 16,-3 3 12-16,6 6 3 0,-4-1 1 0,1 3-17 15,3 1-33-15,2 1-20 0,5-1-33 0,2 1-12 16,3-2-3-16,2-2-7 0,5-1-13 16,2-2-1-16,0-3 30 0,5-1 5 0,3-3 38 15,2-2 25-15,4-3-13 0,2-1 15 0,4-4-13 16,-1 0-14-16,3-5-11 0,0-2-1 15,3-3-10-15,-3-1-1 0,1-2 3 0,-1-2-15 0,3-2 5 16,-4-1-4-16,0-2-9 0,2-2-11 0,-3-2-9 16,1-2-24-16,4-3-43 0,-3-1-52 15,-1-2-118-15,2-1-80 0,-3-1-5 0,0 0 27 16,0 4 121-16,-5 1 105 0,-1 4 67 0,-5 5 58 16,-1 5 42-16,-4 3 20 0,-4 6-3 15,0 5 24-15,-10 3-9 0,1 4 10 16,-3 6 26-16,-5 5-25 0,3 2-14 0,-4 4-17 15,-2 3 8-15,3 3-19 0,-1 0 10 0,0 4 4 16,0 1-44-16,-2 1 2 0,7 1-37 0,-3 2-24 16,4-1-13-16,2-1-10 0,2 1-12 0,4-4-22 15,3-1-17-15,1-5-79 0,2 0-141 0,6-8-127 16,-5-6-461-16</inkml:trace>
  <inkml:trace contextRef="#ctx0" brushRef="#br0" timeOffset="25467.66">21700 734 1121 0,'0'0'-32'0,"0"0"56"0,0 0 36 0,0 0 23 15,0 0 27-15,0 0-36 0,0 0 6 0,0 0 11 16,0 0-26-16,0 0 24 0,0 0-5 0,0 0-3 16,0 0-10-16,0 0-14 0,41 7-23 0,-41 24-12 15,-2 1 13-15,-2 4-22 0,-4 1 13 16,0 1-4-16,-2-1-13 0,1-1 3 0,0 2-1 15,-3-5 2-15,3 1-11 0,2-3 7 16,-2 3-14-16,1-1-5 0,4-4 4 0,0-5-10 16,2-10 1-16,1-6-6 0,1-6 4 0,0-1 1 15,0-1 16-15,0 0-3 0,0-2-18 0,-1-5 5 16,1-1-23-16,-1-1 5 0,-2-4 8 0,-1-1 1 16,1-3 2-16,-1-1 9 0,-1 0 17 15,-1-1-13-15,0 1 15 0,-4 1-3 0,0 1-18 16,-3 4 11-16,-4 0-6 0,0 2 5 0,-4 2 4 15,-4 1 11-15,-1 1-2 0,-4 3 3 16,1 2 26-16,-3 1-5 0,3 0 13 0,0 3-6 16,0 2-16-16,3 6-3 0,0-2 5 0,4 3 7 15,0 1-10-15,7 0 17 0,1 1-21 0,3 0-2 16,6 1 9-16,0-2-13 0,5 0-5 0,0 0 0 16,9 0 7-16,4-2-12 0,5-2-2 0,3-1 8 15,6-2-34-15,2-2 0 0,5-2-21 0,0-2-47 16,4 0-25-16,2-5-90 0,0-3-175 15,-9 2-114-15,-12 2-438 0</inkml:trace>
  <inkml:trace contextRef="#ctx0" brushRef="#br0" timeOffset="25694.33">22244 951 2759 0,'0'0'0'15,"0"0"-26"-15,0 0 14 0,0 0 36 0,0 0-1 16,0 0-25-16,0 0 9 0,0 0-7 0,0 0-8 16,0 0 3-16,0 0-12 0,136-13-36 0,-110 12-39 15,-2 1-57-15,0 0-87 0,-2 0-115 0,-1 2-214 16,-7 0-247-16,-3 1 327 0</inkml:trace>
  <inkml:trace contextRef="#ctx0" brushRef="#br0" timeOffset="25879.45">22221 1135 2324 0,'0'0'17'0,"0"0"-25"16,0 0 42-16,0 0 3 0,0 0-30 0,0 0-4 15,0 0 7-15,0 0-23 0,0 0 0 0,0 0-14 16,0 0-51-16,0 0-19 0,0 0-68 16,127 25-85-16,-92-31-111 0,-7 3-137 0,-9 0-424 0</inkml:trace>
  <inkml:trace contextRef="#ctx0" brushRef="#br0" timeOffset="26302.57">22929 783 2425 0,'0'0'20'0,"0"0"19"0,0 0-4 16,0 0 34-16,0 0-39 0,0 0 6 0,0 0 13 16,0 0-22-16,0 0-1 0,0 0-18 0,0 0 12 15,122-41-20-15,-103 41 9 0,2 0-5 16,-1 2-21-16,0 3 15 0,-1 1-9 0,-1 3 10 15,-2 0-5-15,2 2 9 0,-4 0-9 0,-1 2-11 16,-1 0 15-16,-4 3-22 0,1-2 7 0,-3 0-5 16,-2 2-11-16,-3-1-4 0,-1 1 6 15,-1-2 1-15,-8 0-3 0,-2 0 12 0,-3-1-17 16,-2-1 9-16,-3 0 16 0,0-1 0 0,-5 1 20 16,0-2 3-16,3 1-3 0,-4 0 3 0,1 1 9 15,1-1 8-15,3 1-7 0,0 0 19 0,-1-2-16 16,7 2-15-16,1-1 10 0,4 0-17 15,1-2 10-15,4 0-3 0,4-1 10 0,0 0-9 16,4 1 3-16,5-1 11 0,2-2-19 0,3-1 13 16,2-2-11-16,3 1 1 0,2-2-7 0,0-1-3 15,2 0-9-15,1-1-10 0,2 2 20 0,-1-4-30 16,3 2 5-16,-1 0-22 0,-1 0-36 16,4 3-23-16,1-2-64 0,0 1-128 0,9 1-223 15,-10 0-322-15,-6-1 324 0</inkml:trace>
  <inkml:trace contextRef="#ctx0" brushRef="#br0" timeOffset="26745.33">23827 1296 2343 0,'0'0'-121'0,"0"0"37"15,0 0 105-15,0 0 51 0,0 0 4 0,0 0-27 16,0 0-9-16,0 0 0 0,0 0-20 0,7 121-1 15,-13-101-8-15,0 1-2 0,-3 2-9 0,-3 1 0 16,-3 4-28-16,-8-1-74 0,-1 1-45 0,-9-2-165 16,7-7-232-16,7-7-607 0</inkml:trace>
  <inkml:trace contextRef="#ctx0" brushRef="#br0" timeOffset="36989.58">6179 2162 1637 0,'0'0'-204'15,"0"0"51"-15,0 0 25 0,0 0 59 0,0 0 88 16,0 0 17-16,0 0-7 0,0 0-21 0,27 124-3 15,-18-90 1-15,1 1-3 0,-2 3 3 0,-2-1-3 16,-2 2-1-16,0 1 1 0,-4-1 4 0,0 0 8 16,-4 0 3-16,-2-3 16 0,-2-3 1 0,-3 2 12 15,1-4 9-15,-1-1 2 0,-1-4 5 16,2-2-5-16,2-6 0 0,-1-4 1 0,3-6 17 16,2-4 16-16,4-4 8 0,-2 0-9 15,1-7-85-15,-3-7-50 0,1-5-26 0,-4-7-7 16,4-5 46-16,2-9 20 0,1-2-13 0,-1-10-18 15,6-4-11-15,5-7-8 0,0 0 6 0,1 1 16 16,5 4 20-16,-3 10 15 0,4 6 6 0,-3 7 7 16,4 7-8-16,-2 6-2 0,-2 5 5 15,2 6-14-15,-2 5 0 0,-3 4-17 0,2 2-7 16,-3 2 0-16,0 7 4 0,0 4 14 0,-2 0 3 16,-2 6 13-16,-2 0 2 0,-2 0 5 0,-1 2 3 15,-1 1-6-15,-1-1-1 0,-4-1-4 16,-2 1 3-16,2-4 0 0,-1-3 7 0,-1-1-1 15,3-1-4-15,1-4 1 0,0-2-7 0,0-3-4 16,3-2-6-16,0-1-12 0,0 0-19 16,0-7-4-16,3-1 10 0,1-9 6 0,1-1 25 15,4-5 3-15,-1-5-5 0,1 0 0 0,-2-5-6 16,2 0 6-16,0-3 2 0,-1-1 7 0,3-2-3 16,-2-2-2-16,1-1 6 0,1 0-8 15,-1-1 10-15,0 2 5 0,1 1-1 0,-1 2 16 16,-1 4 12-16,0 3 28 0,-1 4 7 0,-2 6 1 15,-1 3-26-15,-2 9-40 0,-3 5-12 0,0 4-23 16,0 0-3-16,0 5 18 0,0 8 9 16,0 9 18-16,-1 3 24 0,-4 7-13 0,1 3-6 15,0 2 2-15,-3 1-13 0,1 1 4 0,1 2-1 16,-1-1 0-16,2 2 0 0,1-2 2 0,0-1 0 16,1 0-3-16,0-3 7 0,2 0-1 0,2-2-10 15,-2-5-3-15,5-4-24 0,0-6-17 0,6-3-13 16,-3-5-11-16,7-6-4 0,-1-2 2 15,2-3-6-15,0-1-35 0,2-9-70 0,-1-5-97 16,-3 3-33-16,-6 3-117 0</inkml:trace>
  <inkml:trace contextRef="#ctx0" brushRef="#br0" timeOffset="37159.64">6264 1992 2326 0,'0'0'-232'0,"0"0"-64"0,0 0 51 0,0 0 255 16,0 0 101-16,0 0 8 0,0 0-19 0,0 0-33 15,146-30-16-15,-103 13-26 0,5 0-26 0,3-1-26 16,0 1-57-16,-4 6-95 0,0 3-119 16,-13 2-138-16,-13 2-465 0</inkml:trace>
  <inkml:trace contextRef="#ctx0" brushRef="#br0" timeOffset="37327.8">6978 2346 2202 0,'0'0'-63'0,"0"0"10"0,0 0 66 15,0 0 16-15,0 0-54 0,0 0-68 0,0 0-48 16,0 0-49-16,0 0-56 0,0 0-70 0,0 0-69 15,0 0-347-15</inkml:trace>
  <inkml:trace contextRef="#ctx0" brushRef="#br0" timeOffset="38022.3">7637 2218 1932 0,'0'0'130'15,"0"0"-171"-15,0 0 64 0,0 0 88 0,0 0-34 16,0 0-59-16,0 0-10 0,0 0 4 0,0 0-8 16,0 0-3-16,0 0 3 0,0 0-10 15,96-122 5-15,-80 116-1 0,-1 3-9 0,3 3-6 16,-4 0-5-16,1 1-8 0,-1 6-14 15,-2 0 1-15,-2 2-19 0,1 2-8 0,-2 1 1 16,-3 2-18-16,-2 1 8 0,-3 2 8 0,-1 2-2 16,0 0 12-16,0-2 11 0,-5 3 5 0,-1-3 14 15,1-1 20-15,-3-1 3 0,1 0 12 0,1-2 11 16,1-3 5-16,0-3 5 0,0-3 4 0,4 0 3 16,1-3-9-16,0-1-9 0,0 0-7 15,0-1-20-15,0-5-13 0,2-2-2 0,4-3-4 16,0-6-3-16,3-5-1 0,4 0-23 0,-1-4-19 15,0 1-9-15,5 1 3 0,-2 1 25 16,2 3 17-16,-3 5 5 0,-1 2 5 16,0 5-2-16,1 4 8 0,-3 1 6 0,0 0 5 0,1 3-14 15,0 0-16-15,-3 6 12 0,0 3 3 0,-1 4 9 16,-3 3 14-16,-1 1-12 0,-2 3 1 16,-2 0 8-16,0 3 1 0,0-3 7 15,1 1 6-15,-2-1-7 0,-1-1 6 0,-1-2 18 0,-1-2 5 16,2-2 22-16,1-3 11 0,-2-2 0 15,2-2-1-15,0-3-6 0,1-1-3 0,0-2-1 16,0 0 9-16,0-4-11 0,2-3-4 0,2-4-14 16,4-6-17-16,0-4-8 0,3-4-14 0,1-2-5 15,-1-1-10-15,-1-2 5 0,0 1 1 0,1 1 9 16,-1 0 10-16,0 4 1 0,2 1 4 0,-1 4 1 16,1 6 1-16,-1 0-1 0,-3 6-1 15,2 3 2-15,-2 2-11 0,-2 2 6 0,-1 0-3 16,2 5 6-16,-2 3 11 0,1 3 6 0,-2 3 7 15,0 2-8-15,-1 2 8 0,-2 0-11 0,-1 3-10 16,1-1 0-16,-1 0-14 0,1 2 2 16,1 0-5-16,0-2-25 0,1 1-44 15,-1-3-52-15,2-2-87 0,1-6-72 0,-3-3-200 0</inkml:trace>
  <inkml:trace contextRef="#ctx0" brushRef="#br0" timeOffset="38227.51">8739 2013 2071 0,'0'0'234'0,"0"0"-319"0,0 0 65 0,0 0 107 16,0 0-43-16,0 0-41 0,0 0-2 0,0 0 4 15,0 0 22-15,0 0-17 0,0 0-9 16,0 0-12-16,0 0-23 0,113-28-15 0,-97 25-35 15,1-1-43-15,-1 3-70 0,-2 0-51 0,0 1-67 16,1 0-69-16,-5 0 16 0,-5-1-193 0</inkml:trace>
  <inkml:trace contextRef="#ctx0" brushRef="#br0" timeOffset="38425.5">8772 2206 2349 0,'0'0'-88'0,"0"0"-38"0,0 0 53 0,0 0 101 16,0 0 18-16,0 0-6 0,0 0 4 0,0 0 6 15,0 0-13-15,0 0-9 0,0 0-20 0,0 0-25 16,0 0-27-16,137-40-46 0,-118 31-64 0,2 0-66 16,0 0-67-16,-1 1-97 0,-4 1-43 0,-6 4-293 15</inkml:trace>
  <inkml:trace contextRef="#ctx0" brushRef="#br0" timeOffset="39233.82">9461 2248 1401 0,'0'0'-41'0,"0"0"37"15,0 0 59-15,0 0 15 0,0 0-49 0,0 0-37 16,0 0 16-16,0 0 4 0,0 0 15 0,0 0-1 16,40-135-3-16,-27 117-3 0,5-1-1 15,-2 3 0-15,1 2-12 0,2 3 9 0,-6 2-13 16,2 3-7-16,-2 2 3 0,-2 4-14 0,1 0-3 15,0 6-5-15,1 6 4 0,-2 3 4 0,-4 2 16 16,-1 4 20-16,-1 4-4 0,-2 1 8 0,-3 3-4 16,0 1-6-16,0 0 6 0,-3-2 0 15,-2-2 0-15,2-2-1 0,-3-2 0 0,3-1-3 16,-1-5 2-16,1-2-1 0,0-3-5 0,3-1-2 16,0-6-3-16,0 0-1 0,0-2 7 15,0-2 19-15,0-2 2 0,2-4 8 0,1-3 6 16,3-5-20-16,1-4 1 0,2-4-13 0,2-4-11 15,0-1-4-15,0-3-1 0,1-1-2 0,2-1-13 16,1-1 8-16,-3 3-17 0,5 0-1 0,-4 6 10 16,5 2-9-16,-5 6 12 0,1 3-4 15,0 6 1-15,-3 4-4 0,1 2 6 0,-2 1 10 16,-1 6-3-16,3 4 19 0,-4 4 2 0,3 2 9 16,-4 5 10-16,-2 0 1 0,3 0-4 0,-4 2-4 15,1 2-1-15,-3-1-8 0,-1 2 1 0,-1-2-2 16,0 2-8-16,0-2-7 0,0-1-14 15,0 1-31-15,0-3-61 0,3-4-71 0,-1 0-97 16,-1-7-58-16,0-3-320 0</inkml:trace>
  <inkml:trace contextRef="#ctx0" brushRef="#br0" timeOffset="39430.5">10233 2083 2313 0,'0'0'-117'0,"0"0"-4"16,0 0 101-16,0 0 95 0,0 0-46 0,0 0-24 15,0 0 16-15,0 0 4 0,0 0 2 16,0 0 2-16,0 0-25 0,0 0-6 0,124-13-26 16,-99 9-46-16,-1 0-69 0,-1 1-73 0,4 2-59 15,-3 1-131-15,-6 0-231 0,-5 0 148 0</inkml:trace>
  <inkml:trace contextRef="#ctx0" brushRef="#br0" timeOffset="39644.37">10271 2362 2434 0,'0'0'-311'0,"0"0"45"0,0 0 139 15,0 0 216-15,0 0 19 0,0 0-25 0,0 0-24 16,0 0-12-16,0 0-26 0,132-43-18 0,-101 30-12 16,1 1-27-16,-2-1-33 0,-1 3-45 15,-2 1-63-15,1 0-86 0,-1 2-101 0,-8 2-52 0,-6 2-276 16</inkml:trace>
  <inkml:trace contextRef="#ctx0" brushRef="#br0" timeOffset="40075.48">11006 2230 1980 0,'0'0'-129'0,"0"0"54"0,0 0 102 16,0 0 72-16,0 0-54 0,0 0-37 16,0 0-1-16,0 0-5 0,0 0-2 0,0 0 1 15,0 0 7-15,47-120-6 0,-36 101 3 16,-1-1 0-16,1 0-10 0,0-1 7 0,-1 0-7 16,-1-1-3-16,1 2 1 0,-1-1-2 0,-3 4 6 15,2 2-13-15,0 1 6 0,-5 2-10 0,3 5-8 16,-3 1 7-16,-1 1-15 0,-1 4-7 0,-1 1-10 15,0 0-3-15,0 0 12 0,0 6 23 16,0 3 19-16,0 5 4 0,-2 2 7 0,1 5-9 16,-2 3 5-16,-2 1 11 0,3 4 1 0,-5 2 4 15,4 0-3-15,0 4-1 0,-3-2-9 16,4-1 3-16,-1 0-3 0,-2-3-3 0,4 0 4 16,-2-5-5-16,-2 0-4 0,3-2-9 0,0-2-13 15,-1-2-32-15,-1 1-45 0,2-4-62 16,1-1-74-16,-1-1-82 0,-1-3-38 0,3-6-143 0</inkml:trace>
  <inkml:trace contextRef="#ctx0" brushRef="#br0" timeOffset="40294.8">10897 2495 1944 0,'0'0'235'0,"0"0"-261"16,0 0 44-16,0 0 42 0,0 0 7 0,0 0-30 15,0 0-17-15,0 0-1 0,0 0-6 16,0 0 7-16,0 0 11 0,0 0-11 0,0 0-5 16,105-25-8-16,-81 18-11 0,6 1-7 0,-2 0-13 15,1-1-28-15,-3-2-31 0,3 1-40 0,-2 0-71 16,-1 0-60-16,1-1-112 0,-12 1-104 16,0 3-429-16</inkml:trace>
  <inkml:trace contextRef="#ctx0" brushRef="#br0" timeOffset="40485.26">11799 2087 2740 0,'0'0'-2'0,"0"0"20"16,0 0 27-16,0 0-16 0,0 0-26 0,0 0-24 15,0 0-31-15,0 0-42 0,0 0-52 0,0 0-80 16,0 0-80-16,0 0-99 0,0 0-139 16,0 0-495-16</inkml:trace>
  <inkml:trace contextRef="#ctx0" brushRef="#br0" timeOffset="40650.53">11769 2281 2376 0,'0'0'45'16,"0"0"40"-16,0 0 32 0,0 0-25 0,0 0-54 16,0 0-36-16,0 0-23 0,0 0-18 0,0 0-11 15,0 0-49-15,0 0-43 0,0 0-61 0,0 0-103 16,0 0-102-16,80-2-115 0,-73 1-441 0</inkml:trace>
  <inkml:trace contextRef="#ctx0" brushRef="#br0" timeOffset="41491.26">7912 3086 1559 0,'0'0'114'0,"0"0"-37"0,0 0 31 15,0 0 28-15,0 0-20 0,0 0-54 0,0 0-40 16,0 0-28-16,0 0-3 0,0 0 7 0,0 0 23 16,0 0 27-16,0 0 8 0,12 118-6 15,-12-81-15-15,0 4-7 0,-5 1-10 0,0 0-10 16,-3 0-8-16,-1-2-13 0,-3 1-10 0,0-1-14 15,0-1-17-15,-1-2-28 0,4-4-37 0,2-3-42 16,1-6-58-16,3-4-57 0,3-3-77 0,0-7-28 16,0-4-342-16</inkml:trace>
  <inkml:trace contextRef="#ctx0" brushRef="#br0" timeOffset="41883.4">8178 3090 1985 0,'0'0'-76'0,"0"0"37"16,0 0 83-16,0 0 43 0,0 0-31 0,0 0-48 16,0 0-13-16,0 0 5 0,0 0 8 15,0 0 0-15,0 0 8 0,0 0-16 0,0 0-15 16,-72 141 0-16,49-112-15 0,0 3-1 0,-2-3-4 16,-2 2-5-16,3-4 8 0,-3 1 3 0,-2-3 3 15,1 2 9-15,0-4 8 0,2-3 7 0,0-1 8 16,4-4 5-16,4-5-2 0,3-2 7 15,5-6 5-15,4-2-10 0,3 0-45 0,3-3-78 16,-1-5-29-16,3-2 6 0,6-3 51 0,1-1 73 16,5-1 25-16,2 2 10 0,-3 1 1 0,2 4 3 15,0 2 4-15,-1 2-6 0,2 2-5 16,-4 1 0-16,3 1-5 0,0 3-4 16,3 6 6-16,-5-1-3 0,4 1 1 0,-4 3 1 15,3 0 0-15,-2 3 0 0,2 1 5 0,-2 3 4 16,3 1-5-16,-2 1 0 0,2 0-8 0,-3 1-10 15,4-4 1-15,-2-2-4 0,0-2-2 0,2-1-2 16,0-2-12-16,2-1-15 0,-2-5-24 0,2-2-23 16,-1-2-35-16,1-1-43 0,2-4-74 15,-4-4-90-15,-3 1-41 0,-5 1-70 0</inkml:trace>
  <inkml:trace contextRef="#ctx0" brushRef="#br0" timeOffset="42225.35">8743 2943 1855 0,'0'0'-94'0,"0"0"55"0,0 0 99 16,0 0 40-16,0 0-59 0,0 0-50 0,0 0-1 16,0 0 16-16,0 0 1 0,0 0 8 0,0 0 8 15,-120 137 4-15,112-106 7 0,1 0 1 16,3 5 2-16,-1-1-3 0,5 6 0 0,-3 1 1 16,0 1 4-16,3 0 4 0,0-1-6 0,0-3-9 15,6-1-12-15,-1-2-13 16,2 0-10-16,2-5-3 0,5-3-24 0,0-1-28 0,2-5-23 15,1-4-49-15,7-3-60 0,1-1-65 0,1-6-113 16,-5-3-76-16,-7-3-304 0</inkml:trace>
  <inkml:trace contextRef="#ctx0" brushRef="#br0" timeOffset="43275.78">9350 3214 109 0,'0'0'144'0,"0"0"45"15,0 0 65-15,0 0 34 0,0 0-41 0,0 0-57 16,0 0-43-16,0 0-21 0,0 0-15 0,0 0-12 16,0 0-12-16,0 0-31 0,0 0-26 15,0 0-14-15,-21 32-6 0,7-16-1 0,-3 4 3 16,-2 0-2-16,-3-1-5 0,-6 5-3 0,1-2-5 15,-2 2 0-15,1-1-3 0,-1 1 2 0,-1-1-5 16,5 0-6-16,-1 1 3 0,4-2-9 16,-1-2 0-16,7-1-14 0,1-5-30 0,8-2-43 15,0-5-69-15,6-3-62 0,1-3-39 0,1-1-32 16,4 0 12-16,-1 0-239 0</inkml:trace>
  <inkml:trace contextRef="#ctx0" brushRef="#br0" timeOffset="43534.6">8935 3265 1693 0,'0'0'-177'0,"0"0"-7"15,0 0 87-15,0 0 131 0,0 0 43 0,0 0 3 0,0 0 19 16,0 0 20-16,0 0-8 0,0 0-5 15,0 0-7-15,0 0-10 0,123 62-7 0,-103-47-19 16,0 3-19-16,-1 1-18 0,3 1-10 0,-1-2-9 16,-1 0-3-16,5 1-4 0,-4-2-11 15,1 1-18-15,-2-4-34 0,3 1-38 0,1-2-52 16,1 0-40-16,0-5-33 0,2-3-81 0,-6-1-67 16,-6-3-460-16</inkml:trace>
  <inkml:trace contextRef="#ctx0" brushRef="#br0" timeOffset="44013.43">9845 3525 1933 0,'0'0'-103'0,"0"0"8"16,0 0 104-16,0 0 77 0,0 0-1 0,0 0-1 15,0 0-1-15,0 0-14 0,0 0-17 0,0 0-10 16,0 0-8-16,0 0-10 0,-5 130-15 16,-7-109-27-16,0 3-38 0,-7-1-63 0,-1 4-77 15,-1-3-87-15,1 1-108 0,3-6-57 16,6-6-353-16</inkml:trace>
  <inkml:trace contextRef="#ctx0" brushRef="#br0" timeOffset="45727.47">10621 3146 0 0,'0'0'198'0,"0"0"-145"15,0 0 56-15,0 0 64 0,0 0 36 16,0 0-14-16,0 0-39 0,0 0-39 0,0 0-42 16,0 0-28-16,0 0-9 0,0 0-4 0,0 0 4 15,0 0 2-15,-100 86-3 0,76-61-8 0,-5 2-1 16,5-1-4-16,-2-2-3 0,3 1-2 16,-3 0-5-16,3-2-1 0,2 0 2 0,-1-4 7 15,3 0 0-15,2-2-2 0,4-4-7 0,3-3-13 16,1-2-9-16,6-2-12 0,-1-3-22 0,3-1-37 15,1-2-54-15,0 0-66 0,1 0-28 0,4-5-11 16,1-2-16-16,-1 0 2 0,-2 2-44 0</inkml:trace>
  <inkml:trace contextRef="#ctx0" brushRef="#br0" timeOffset="46023.13">10215 3205 1540 0,'0'0'-91'0,"0"0"-61"0,0 0 58 16,0 0 140-16,0 0 58 0,0 0 7 0,0 0 4 15,0 0-14-15,0 0-24 0,0 0-6 16,0 0-7-16,0 0-5 0,100 125-5 15,-83-109-8-15,-3 0-10 0,6-1-8 0,0 0-5 16,-1-1-10-16,1 1-4 0,2-2-7 0,-3 2-9 16,0 0-10-16,0-1-13 0,-2 0-23 0,1 1-35 15,-5 0-36-15,2 0-47 0,-2 0-48 0,-1 1-72 16,-2-4-70-16,-3-5-440 0</inkml:trace>
  <inkml:trace contextRef="#ctx0" brushRef="#br0" timeOffset="46682.28">10853 3502 1672 0,'0'0'24'0,"0"0"38"0,0 0 53 15,0 0-18-15,0 0-63 0,0 0-33 0,0 0-5 16,0 0-3-16,0 0 14 0,0 0 6 0,0 0 8 16,0 0 2-16,0 0-6 0,0 0-5 15,-3 130-5-15,6-112-2 0,-1-1-8 0,4-1-9 16,-3-1-15-16,4 1-26 0,2-3-19 0,-4-3-26 16,4-1-32-16,-1-2-29 0,2-2-40 15,-1-3-61-15,-1-2-61 0,-1 0-106 0,0 0 89 0</inkml:trace>
  <inkml:trace contextRef="#ctx0" brushRef="#br0" timeOffset="46864.56">10845 3287 2465 0,'0'0'22'0,"0"0"19"0,0 0 12 16,0 0-5-16,0 0-25 0,0 0-33 0,0 0-20 15,0 0-17-15,0 0-7 0,0 0-12 0,0 0-15 16,0 0-35-16,0 0-67 0,0 0-77 0,20 34-128 16,-9-29-105-16,-2-3-431 0</inkml:trace>
  <inkml:trace contextRef="#ctx0" brushRef="#br0" timeOffset="47219.68">11188 2900 1642 0,'0'0'-157'0,"0"0"-7"16,0 0 90-16,0 0 154 0,0 0 41 0,0 0 0 0,0 0-9 16,0 0-14-16,0 0-25 0,112 125-23 0,-95-101-13 15,-3 1-14-15,4 0-5 0,-5 4-1 16,-2 0-6-16,-1 3-1 0,-2 2-1 0,-5 2-2 16,-2 0-1-16,-1 2-4 0,-2-1 0 0,-3 0-5 15,-4-3-3-15,-3 2-8 0,-1-3-10 0,1-1-15 16,0-1-34-16,0-2-45 0,-3-4-56 15,5-1-83-15,1-5-101 0,5-4-148 0,0-5 34 0</inkml:trace>
  <inkml:trace contextRef="#ctx0" brushRef="#br0" timeOffset="47636.47">11934 3120 2173 0,'0'0'-39'0,"0"0"21"15,0 0 35-15,0 0 9 0,0 0-21 16,0 0-14-16,0 0 7 0,0 0 9 0,0 0 10 15,0 0 8-15,0 0-2 0,0 0 0 0,0 0-6 16,121-1-3-16,-91 1-3 0,5 0-8 0,-2 0-13 16,-1 0-21-16,0 0-37 0,-2-2-64 0,0-1-55 15,0 2-110-15,-9-1-154 0,-6 1-503 0</inkml:trace>
  <inkml:trace contextRef="#ctx0" brushRef="#br0" timeOffset="47863.4">11931 3369 1872 0,'0'0'-256'0,"0"0"73"0,0 0 264 15,0 0 57-15,0 0-27 0,0 0-28 0,0 0-15 16,132 5-22-16,-96-12-24 0,0-3-18 15,5 1-17-15,-2 1-14 0,-1 0-33 0,-5 2-42 16,-2-1-67-16,-1 4-130 0,-8 0-110 0,-7 2-498 16</inkml:trace>
  <inkml:trace contextRef="#ctx0" brushRef="#br0" timeOffset="48596.11">10755 3310 157 0,'0'0'144'0,"0"0"-121"0,0 0 27 16,0 0 32-16,0 0 1 0,0 0-21 0,0 0-9 16,0 0-1-16,0 0 4 0,0 0 3 15,0 0-5-15,0 0-7 0,0 0-14 0,0 0-9 16,7-3-5-16,-7 3-2 0,0 0 3 15,0 0 1-15,0 1 8 0,0 0 5 0,0-1 4 16,-1 3 10-16,-1-2 3 0,-2 0 5 0,1 1 3 0,0 0 0 16,-3 0-3-16,4 2-2 0,-1-3-5 15,-2 1-3-15,4-1-7 0,1-1-7 0,0 0-8 16,0 0-6-16,0 0-4 0,0 0-5 16,0 0-8-16,0 0-10 0,0 0-13 0,0 0-8 15,0 0-6-15,0 0-5 0,0 0-3 0,0 0-11 16,0 0-14-16,0 0-20 0,0-1-28 0,0 1-30 15,0 0-36-15,0 0-39 0,0 0-4 0,0 0 12 16,0 0-54-16</inkml:trace>
  <inkml:trace contextRef="#ctx0" brushRef="#br0" timeOffset="53292.88">13263 2670 984 0,'0'0'19'0,"0"0"15"0,0 0 22 0,0 0 1 16,0 0-22-16,0 0-16 0,0 0 9 16,0 0 11-16,0 0 6 0,0 0 1 0,-53 135 10 15,48-108 18-15,0 1 4 0,0 3 6 0,1 0-12 0,1 2-16 16,-3-1-8-16,5 1-13 0,-1-1-7 15,1 2-6-15,0-3-6 0,0 1-3 0,1-2-4 16,0 0-4-16,0 0-9 0,3 1 2 0,0-3-6 16,5 1-6-16,-1-2-6 0,-2-2-15 15,4 1-24-15,3-2-27 0,0-3-23 0,3 2-22 16,-3-4-23-16,6-2-52 0,0-1-50 16,0 0-17-16,-3-8-78 0,-6-2 101 0</inkml:trace>
  <inkml:trace contextRef="#ctx0" brushRef="#br0" timeOffset="57584.63">14138 2991 0 0,'0'0'222'0,"0"0"-128"0,0 0 43 16,0 0 38-16,0 0 16 0,0 0-34 0,0 0-33 15,0 0-26-15,0 0-14 0,0 0-17 16,0 0 2-16,0 0 12 0,0 0-3 16,-63 69-5-16,46-51-9 0,-4-1-12 0,-4 2-16 15,-1 2-6-15,1 0-8 0,-3 2-5 0,-2-1 1 16,2 1-5-16,1 1-3 0,-2-2-2 0,3 0-3 16,2-4-2-16,4-3-1 0,1-3-2 0,7-2-13 15,2-4-16-15,4-2-46 0,5-1-75 0,1-3-49 16,1 0-49-16,6 0-57 0,0-1 11 15,-3-1-323-15</inkml:trace>
  <inkml:trace contextRef="#ctx0" brushRef="#br0" timeOffset="57834.51">13773 3007 1880 0,'0'0'-76'0,"0"0"28"0,0 0 33 16,0 0 33-16,0 0-3 0,0 0 2 16,0 0 21-16,0 0 22 0,0 0 5 0,0 0-7 15,0 0 5-15,0 0-8 0,0 0-10 0,0 0-4 16,108 113-15-16,-91-96-11 0,-1-2-4 16,1 2-5-16,-3-1-4 0,2-2-3 0,-2 0-2 15,2 3-11-15,0-1-13 0,0 2-28 0,-1-2-50 16,1-2-65-16,0 0-98 0,-2-2-120 15,-4-2-67-15,-5-5-335 0</inkml:trace>
  <inkml:trace contextRef="#ctx0" brushRef="#br0" timeOffset="58066.27">14342 3364 1993 0,'0'0'-85'0,"0"0"-36"16,0 0 74-16,0 0 110 0,0 0-1 0,0 0-13 15,0 0-5-15,0 0-8 0,0 0-11 0,0 0-14 16,0 0-1-16,0 0-3 0,21 121-1 0,-18-103-6 16,-2-1-11-16,0 0-17 0,0-1-27 15,1-1-42-15,-1-3-52 0,3-3-67 0,-1-2-87 16,1-4-74-16,-1 0-440 0</inkml:trace>
  <inkml:trace contextRef="#ctx0" brushRef="#br0" timeOffset="58244.43">14489 3177 2127 0,'0'0'26'0,"0"0"6"0,0 0 32 0,0 0 17 16,0 0-37-16,0 0-38 0,0 0-6 15,0 0-10-15,0 0-8 0,0 0-8 0,0 0-23 16,0 0-27-16,0 0-66 0,0 0-96 16,-14 10-139-16,20-6-110 0,-4-2-470 0</inkml:trace>
  <inkml:trace contextRef="#ctx0" brushRef="#br0" timeOffset="58560.54">14610 2619 1356 0,'0'0'635'0,"0"0"-768"0,0 0 26 16,0 0 108-16,0 0 79 0,0 0 9 0,0 0-9 0,0 0-26 15,0 0-23-15,0 0-11 0,0 0-10 16,0 0 0-16,3 130-6 0,-3-112-13 0,-3 3-18 16,-2-2-38-16,0 1-44 0,-1-1-68 15,-1-2-81-15,1 0-99 0,1-6-44 0,1-2-326 0</inkml:trace>
  <inkml:trace contextRef="#ctx0" brushRef="#br0" timeOffset="58789.01">14342 2681 2313 0,'0'0'-144'0,"0"0"41"15,0 0 29-15,0 0 60 0,0 0 33 0,0 0 5 16,0 0 17-16,0 0 17 0,0 0-12 0,0 0-11 16,152-28-15-16,-113 22-8 0,0 3-8 15,4-1-4-15,-3 2-9 0,-4 1-12 0,6 1-22 16,-7 0-45-16,1 1-82 0,-5 3-101 0,-3 3-115 16,-7-1-64-16,-9-2-349 0</inkml:trace>
  <inkml:trace contextRef="#ctx0" brushRef="#br0" timeOffset="59182.3">15448 2967 1775 0,'0'0'426'16,"0"0"-414"-16,0 0 2 0,0 0 26 0,0 0-7 16,0 0-37-16,0 0 4 0,0 0 2 0,0 0-7 15,0 0 1-15,0 0-9 0,-123 115-15 16,100-94-17-16,0 1-17 0,0-2-28 0,2 0-27 16,-1 1-31-16,3-2-49 0,-1 1-63 0,3 1-54 15,3-3-28-15,4-4-115 0,1-4 241 0</inkml:trace>
  <inkml:trace contextRef="#ctx0" brushRef="#br0" timeOffset="59412.63">15075 2958 2384 0,'0'0'-51'0,"0"0"-5"0,0 0 17 16,0 0 23-16,0 0 3 0,0 0 20 15,0 0 36-15,0 0 38 0,0 0 14 0,0 0-11 16,0 0-16-16,0 0-19 0,141 98-22 0,-110-83-13 16,-2-1-3-16,0-2-9 0,1 1-3 15,-2-2-10-15,-2 1-15 0,2 1-23 0,-2-1-31 16,-1 0-56-16,-2 0-66 0,0-1-87 16,-3 0-101-16,-5-3-89 0,-4-2-548 0</inkml:trace>
  <inkml:trace contextRef="#ctx0" brushRef="#br0" timeOffset="59963.53">16089 2877 1250 0,'0'0'103'16,"0"0"-1"-16,0 0 11 0,0 0-2 0,0 0-76 15,0 0-69-15,0 0 12 0,0 0 38 0,0 0 29 16,0 0 21-16,0 0-6 0,0 0-21 0,9 137-11 16,-9-109-10-16,1 1-8 0,2-4-4 15,-2 2-9-15,-1-4-2 0,0 1-5 16,1-2-23-16,-1-3-45 0,0 0-53 0,0-2-70 15,0-4-90-15,2-3-78 0,-2-5-456 0</inkml:trace>
  <inkml:trace contextRef="#ctx0" brushRef="#br0" timeOffset="60201.43">15793 3070 1578 0,'0'0'-209'16,"0"0"48"-16,0 0 190 0,0 0 155 0,0 0-11 15,0 0-43-15,0 0-28 0,129 5-35 0,-89-5-34 16,-1-2-6-16,0 0-9 0,0 0-1 0,1 0-4 16,-1 0-9-16,-2 1-2 0,-1 1-12 15,2 0-34-15,-5 0-72 0,-1 0-86 0,-1 0-141 16,-9 0-92-16,-6 0-422 0</inkml:trace>
  <inkml:trace contextRef="#ctx0" brushRef="#br0" timeOffset="60601.79">16668 3120 1923 0,'0'0'-58'0,"0"0"39"16,0 0 133-16,0 0 18 0,0 0-60 0,0 0-31 0,0 0-23 16,0 0-13-16,0 0-19 0,0 0-4 0,0 0 3 15,0 0-4-15,0 0 1 0,17-78 7 16,-12 63 3-16,5-1 0 0,-2-1 6 0,0-3-1 15,-1-1-2-15,0-1 1 0,1 0-11 0,-3-3 0 16,1 3 2-16,-1 2 6 16,-1 3 7-16,0 6 5 0,-1 3 7 0,-3 4-4 15,2 1 5-15,-2 3-14 0,0 0-21 0,0 1-17 0,0 5 0 16,0 5 16-16,0 4 25 0,0 8 27 16,0 2-4-16,0 2-2 0,0 4-6 0,0 1-14 15,0 0 4-15,0-2-5 0,-3 1-2 0,1-3 2 16,4 0-27-16,-2-2-6 0,0-2-7 0,0-2-43 15,0-3-27-15,0 1-49 0,0-3-90 16,0-1-90-16,1-4-35 0,1-3-309 0</inkml:trace>
  <inkml:trace contextRef="#ctx0" brushRef="#br0" timeOffset="60917.67">16856 2533 1879 0,'0'0'-159'0,"0"0"-81"0,0 0 103 16,0 0 254-16,0 0 34 0,0 0-22 0,0 0-18 15,0 0-22-15,114 130-15 0,-92-99-15 0,0 2-13 16,-2-1-4-16,-1 1-5 0,0-1-18 0,-5 3-8 15,2-3-1-15,-6 1-3 0,-1 0 13 0,-6 0-1 16,3-2-4-16,-6 1 1 0,2 0-5 16,-10-4-4-16,1 1 0 0,-1 0-9 0,-5 0-10 15,1-2-15-15,-4 2-19 0,-1-4-26 0,-4-1-28 16,3-2-42-16,-2-2-91 0,5 0-141 0,2-8-95 16,6-4-394-16</inkml:trace>
  <inkml:trace contextRef="#ctx0" brushRef="#br0" timeOffset="61634.25">17142 2352 963 0,'0'0'252'0,"0"0"-94"0,0 0 25 16,0 0 26-16,0 0-39 0,0 0-58 0,0 0-30 15,0 0-23-15,0 0-29 0,0 0-17 0,0 0-7 16,0 0-6-16,0 0 5 0,0 0-3 0,62-41-1 16,-48 39 2-16,5-1-2 0,1 3-2 15,-1 0 1-15,-1 0 2 0,-3 1-4 0,4 4 2 16,-1 1-3-16,-5 2-2 0,4 0 0 0,-4 2-2 16,-1-1-1-16,-1 4-5 0,-2-2-2 15,-1 0-6-15,-5 0-1 0,3-1 7 0,-5 0 1 16,-1 2 5-16,0-2 3 0,0 2 1 0,-8-2 7 15,1 1 10-15,-3 1 4 0,-1-3 2 0,-1 2 3 16,0-3-5-16,-1 1 2 0,0 0 2 0,1-2-1 16,1 0 0-16,1-1-2 0,2 1-5 0,1 0-8 15,0 0 0-15,4-1-4 0,-2-1-3 16,3 0 2-16,1 0-2 0,0 0-2 16,1-1 1-16,0 2-4 0,0 0-2 0,1 0 5 15,4 1 1-15,1 0 4 0,3-1 3 0,2 0-8 16,1 0 2-16,3 0 1 0,-1-3-1 0,6 2 7 15,-1-3-10-15,3 0 1 0,7 0-6 0,-1-1-7 16,2-1-1-16,1 0-18 0,-1 0-13 0,1-1-37 16,-1 1-52-16,1 0-66 0,-1 0-100 15,1 0-83-15,-8 0-2 0,-6 1-199 0</inkml:trace>
  <inkml:trace contextRef="#ctx0" brushRef="#br0" timeOffset="66049.89">4747 4801 0 0,'0'0'70'0,"0"0"162"15,0 0-34-15,0 0 1 0,0 0-17 0,0 0-46 16,0 0-44-16,0 0-33 0,0 0-19 16,0 0-6-16,0 0 1 0,0 0 2 0,-19 38-3 15,15-30 0-15,-2 1-6 0,1-2-7 0,3 0-4 16,-2 0-10-16,2-3-5 0,2-1-4 0,0-1-2 15,0-2-1-15,0 0-1 0,0 0 4 16,0 0 4-16,0 0 5 0,0 0 16 0,0-4 8 16,1 1 7-16,2-2-1 0,0-2-11 0,-2 1-10 15,1-1-3-15,-1 0 0 0,1 1 3 0,0 0 2 16,-2 2-4-16,2-1 0 0,-2 2-2 0,0 0-4 16,0 1 2-16,0 1-1 0,0 1 1 0,0-1-2 15,0 1 3-15,0 0-1 0,0 0-1 16,0 0 0-16,0 0-5 0,0 0 0 0,0 0-1 15,0 0-1-15,0 0 1 0,0 0 0 0,0 0 1 16,0 1-3-16,0 0 3 0,0-1-4 0,0 1-1 16,0 0 1-16,0 0-3 0,0 1 0 15,0 0-3-15,0-1-5 0,0 0-11 0,0-1-12 16,0 1-17-16,0 1-22 0,0-1-26 0,0 0-42 16,0 0-48-16,0 0-51 0,0 1-33 15,0 0 7-15,0-1-152 0</inkml:trace>
  <inkml:trace contextRef="#ctx0" brushRef="#br0" timeOffset="67234.84">4573 5022 826 0,'0'0'47'0,"0"0"25"16,0 0 50-16,0 0 37 0,0 0-13 15,0 0-52-15,0 0-23 0,0 0-20 0,0 0-8 16,0 0 4-16,0 0 9 0,0 0 4 0,0 0 0 16,0 0-6-16,0-99-7 0,-1 89 3 15,-2-2 0-15,-2 2 0 0,-1-1-6 0,-3 2-10 16,-3 0-14-16,-3 0-13 0,-3 1-6 0,-2 2-11 16,-2 2-1-16,1 3-4 0,-6 1 0 0,2 4 3 15,-4 5 1-15,0 4 3 0,3 2 0 16,-2 5 1-16,0 1 1 0,6 3 1 0,0 2 5 15,4-1-6-15,5 0 1 0,4 1-4 0,1-1-3 16,7-3-1-16,2-2-7 0,6-4-4 16,2-2-2-16,4-4 1 0,4-2 7 0,-1-3 11 15,5-3 7-15,5-2 10 0,-3-4 6 0,2-7 4 16,0-4 2-16,-2-4-1 0,4-3 1 0,-5-2-3 16,-1-4 1-16,0 1 6 0,-1-2 3 15,-3 0 11-15,-3-1 1 0,0-1 3 0,-7-1-5 16,3-3-6-16,-3-1-7 0,0-6-13 0,-3-1-4 15,1-3-5-15,-4 1-5 0,2-3 0 0,-3 3 0 16,0 5 1-16,-3 7 4 0,-2 7 10 0,1 9 3 16,-2 8 2-16,3 6-11 0,-3 3-33 0,2 3-19 15,-3 10-3-15,2 10 6 0,-3 9 21 16,-3 6 16-16,3 7-1 0,0 2 2 0,4 3-1 16,2 2-3-16,3-3-3 0,-1-1-2 0,3-4-4 15,6-6-6-15,1-4-1 0,1-2-18 16,0-5-22-16,7-3-28 0,-4-3-43 0,5-5-38 15,2-4-29-15,4-3-9 0,-2-6-2 0,3-2 9 16,0-1 0-16,4-6 19 0,1-3 43 0,-11-1 1 16,-3 4-33-16</inkml:trace>
  <inkml:trace contextRef="#ctx0" brushRef="#br0" timeOffset="67568.11">5004 4826 0 0,'0'0'321'0,"0"0"-113"15,0 0 3-15,0 0 1 0,0 0-16 16,0 0-16-16,0 0-23 0,0 0-29 0,0 0-23 15,0 0-28-15,0 0-19 0,0 0-23 0,-129-1-9 16,111 15-2-16,-1 1-2 0,4 1 2 0,-3 2 0 16,1 0-6-16,3-1-4 0,2 0-3 0,2-1-3 15,3 2-3-15,0-4-1 0,7-1-10 16,0-3-7-16,3 0-7 0,2-4-18 16,5-2 0-16,1-3 2 0,5-1 8 0,-2 0 18 0,3-3 9 15,-3-5 3-15,3-3 4 0,-3-1 3 0,3-4 1 16,-4 1 3-16,3 0 3 0,-5 1 3 15,-1 1-1-15,0 2 3 0,-5 0-1 0,2 4 0 16,-4 2 5-16,1 1-1 0,-2 2-4 0,-1 1-3 16,0 1-14-16,-1 0-6 0,0 0-5 15,4 0-5-15,0 3 4 0,-1 3 4 0,3 1 3 16,-2 1 4-16,3 4-1 0,2-1 1 0,-4 0-3 16,4 2-5-16,1-1-14 0,1-1-18 0,5-1-25 15,-2 1-51-15,3-4-72 0,2 1-69 16,-1-4-66-16,-2-1-36 0,-6-2-368 0</inkml:trace>
  <inkml:trace contextRef="#ctx0" brushRef="#br0" timeOffset="68102.67">5447 4716 1728 0,'0'0'-15'0,"0"0"4"15,0 0 57-15,0 0 35 0,0 0-26 16,-134 57-5-16,112-38 4 0,1 2-4 0,2 1-9 16,2 2-12-16,6-2-3 0,1 2-9 0,4-2-2 15,3 3-3-15,3-2-5 0,0-2 0 16,8 1-6-16,2 0-6 0,3-3-7 0,6-2-5 16,1-3-10-16,1-2-8 0,6-3-8 0,-3-2-13 15,5-2-6-15,0-3-9 0,1-2-5 16,0 0 2-16,0-4-1 0,-2-3-9 0,-2-1 6 15,0-3 10-15,-2-1 15 0,-3-2 31 0,-1 0 19 16,0-1 16-16,0-1 16 0,-2-1 9 0,-1 2 5 16,-2 0 2-16,-2 1 8 0,-3 0 7 0,-3 4 3 15,-4 1 13-15,1 0 0 0,-4 3 10 0,0 0 3 16,0 2-7-16,-6 0-10 0,-2 2-25 16,-1 1-14-16,-2 1-18 0,-1 1-11 0,-6 5 1 15,4 3-4-15,-4 0 2 0,2 1 0 0,0 4-2 16,-2-2-2-16,3 0 0 0,0-1-1 0,4 0-4 15,2-2-2-15,5 0-12 0,1-3-19 16,3-1-23-16,0 0-15 0,2-2-5 0,2-1 6 16,2 0 17-16,4-1 12 0,-2 0 10 0,2-1 10 15,1 0 2-15,2 0 6 0,-1-1 6 16,2-2 4-16,-1 1 2 0,1 1 2 0,-2 0 0 16,3 1-3-16,-2-1-1 0,-1 2-5 0,5 3-7 15,-4-1-31-15,1 2-10 0,0 0-9 0,-1-1-36 16,3 0-14-16,-1-1-9 0,3 1-3 15,-2-3-10-15,2 0-41 0,-3-1-18 0,-6 0-183 0</inkml:trace>
  <inkml:trace contextRef="#ctx0" brushRef="#br0" timeOffset="68329.53">5785 4543 2504 0,'0'0'-78'0,"0"0"8"0,0 0 34 15,0 0 57-15,0 0 1 0,0 0-7 0,0 0-5 16,0 0 2-16,0 0-6 0,0 0-6 16,106 120-12-16,-71-119-38 0,7-1-68 0,2 0-133 15,-3 0-122-15,-11-3-125 0,-12 2-427 0</inkml:trace>
  <inkml:trace contextRef="#ctx0" brushRef="#br0" timeOffset="69699.69">7278 4699 541 0,'0'0'221'16,"0"0"4"-16,0 0 53 0,0 0 21 15,0 0-68-15,0 0-97 0,0 0-57 0,0 0-22 16,0 0-13-16,0 0-5 0,0 0-2 0,0 0-3 16,-127 122-3-16,102-97-6 0,1-1-5 0,-2-1-9 15,1 1-3-15,2 0-2 0,-2-2-3 16,0 2 0-16,1-2-5 0,3-1 0 0,5-2-7 16,0 0-2-16,4-4-11 0,3-3-21 15,5-4-33-15,2-1-71 0,2-4-74 0,2-2-48 16,2-1-20-16,5-3-19 0,-2-2 26 0,-2 1-307 0</inkml:trace>
  <inkml:trace contextRef="#ctx0" brushRef="#br0" timeOffset="69948.78">6863 4785 1151 0,'0'0'53'0,"0"0"10"0,0 0 12 16,0 0 16-16,0 0 11 0,0 0-4 15,0 0 25-15,0 0 16 0,0 0-11 0,0 0-24 16,0 0-15-16,0 0-13 0,0 0-13 0,140 80-10 16,-114-64-11-16,0 2-15 0,-1-1-13 0,1 1-3 15,-2 1-7-15,-1-1-6 0,-3 2-7 0,3 0-10 16,-2 1-18-16,-4-1-32 0,3-2-55 16,-2 0-75-16,-1-3-95 0,-1 0-84 0,-5-4-72 15,-2-5-385-15</inkml:trace>
  <inkml:trace contextRef="#ctx0" brushRef="#br0" timeOffset="71234.67">7839 4712 530 0,'0'0'119'15,"0"0"43"-15,0 0 51 0,0 0 28 0,0 0-41 16,0 0-57-16,0 0-29 0,0 0-25 0,0 0-10 15,0 0-12-15,0 0-12 0,-124-7-10 16,108 14-12-16,1 4-7 0,-3 0-5 0,3 4-3 16,-2 2 0-16,3 5-2 0,-2 1 2 0,4 0-1 15,-1 3 0-15,2-4-3 0,2 2-3 0,3-2-1 16,1 0-4-16,3-1-1 0,0 2-3 0,2-3-1 16,2 0-2-16,5-1-1 0,3-3-1 0,4 1-4 15,1-4-2-15,6-2-4 0,-1-1-2 16,7-2-5-16,-1-4-5 0,4-1-9 0,0-3-15 15,1 0-21-15,-1 0-65 0,-3-5-51 0,-3 0-54 16,0 0-85-16,-2-4-33 0,-9 5 9 0,-2 0-100 16</inkml:trace>
  <inkml:trace contextRef="#ctx0" brushRef="#br0" timeOffset="71445.28">7508 5008 1605 0,'0'0'-102'0,"0"0"-1"15,0 0 54-15,0 0 111 0,0 0 50 0,0 0-22 16,0 0-9-16,0 0-8 0,0 0-12 0,121-48-17 16,-95 42-22-16,2 1-8 0,0 1-9 15,1-2-6-15,1 1-29 0,-4 2-69 0,1-1-106 16,-3 3-113-16,-4-1-88 0,-9 2-414 0</inkml:trace>
  <inkml:trace contextRef="#ctx0" brushRef="#br0" timeOffset="71878.55">8425 4621 1992 0,'0'0'-78'0,"0"0"25"0,0 0 42 15,0 0 65-15,0 0 7 0,0 0-11 0,-30 119-7 16,30-91-4-16,0 0-13 0,0 2-13 0,0-2-10 15,1-1-7-15,0 1-8 0,0-2-10 0,3 0-29 16,-1 0-16-16,-2-3-41 0,3-1-73 0,1-1-59 16,-3-3-44-16,3 0-28 0,-1-4 23 15,1-2 31-15,-2-5-53 0</inkml:trace>
  <inkml:trace contextRef="#ctx0" brushRef="#br0" timeOffset="72095.92">8496 4644 1790 0,'0'0'-25'0,"0"0"-7"0,0 0 25 0,0 0 49 15,0 0 22-15,0 0 3 0,0 0 3 0,0 0-3 16,0 0-14-16,63 124-22 16,-52-93-12-16,-1 0-9 0,-2 0-6 0,0-1-4 15,-3-1-10-15,-1 1-17 0,0-1-8 0,-3 0-14 16,-1-2-36-16,0 0-31 0,0-1-63 0,0-5-61 15,0-1-27-15,-1-5-32 0,0-2 15 0,0-4-34 16,-1-5 74-16</inkml:trace>
  <inkml:trace contextRef="#ctx0" brushRef="#br0" timeOffset="72584.73">8201 4709 1238 0,'0'0'870'0,"0"0"-876"0,0 0 20 0,0 0 34 16,0 0 11-16,0 0-16 0,0 0-26 0,0 0-8 15,0 0-1-15,0 0 2 0,0 0 5 16,0 0-3-16,0 0 0 0,0 0-3 0,103-84-6 16,-72 82 1-16,5 0-2 0,-1 2 0 15,4 0 0-15,1 0-1 0,-3 3-1 0,-1 1-3 16,3 1 0-16,-2 0-1 0,-1 2 1 0,0 0-3 15,-2-1-5-15,-1 1-3 0,-3 0-5 0,-3-1-2 16,-6 1-2-16,-8-1-1 0,-3-1-3 0,-2 1 1 16,-7 1 7-16,-1 0 9 0,0 1 9 15,-10 2 9-15,0 2 1 0,-4 0-1 0,-3 1-1 16,-6 0-3-16,0-1-2 0,-2 1 1 0,0-2-2 16,-1 0 1-16,4-1 3 0,-1-1 0 0,2 2 3 15,4-2 2-15,1-1 0 0,5-1-4 0,0 0-2 16,5 0-1-16,1-1-3 0,4 0 0 15,1 3 0-15,0-3-1 0,0 2-2 0,5 1 2 16,2 1-3-16,4-2 0 0,4 1 3 0,1-1 1 16,2 0 1-16,3 0 4 0,2-1-2 15,3-1 1-15,0 1 1 0,0 0-3 0,0-1-2 16,-1-1 0-16,1 1-3 0,-2 1-1 0,-1 0 1 16,3 0-7-16,-4 0-9 0,-2-2-20 15,4 2-26-15,-1-1-31 0,-2 0-48 0,1-2-52 16,0 0-48-16,-1-2-47 0,-1 0-42 0,-4-2 22 15,-7 1-190-15</inkml:trace>
  <inkml:trace contextRef="#ctx0" brushRef="#br0" timeOffset="73051.61">8931 4350 2042 0,'0'0'15'0,"0"0"23"0,0 0 42 0,0 0 19 15,0 0-23-15,0 0-30 0,0 0-11 16,0 0-5-16,0 0-11 0,0 0-4 0,0 0-4 15,0 0-5-15,124-70-4 0,-103 70-2 0,-2 0-3 16,0 4-6-16,-1 3 0 0,-1 2-6 0,1 0-5 16,-5 2-1-16,3 0-7 0,-4 0-9 15,-2 0-4-15,-1 2-5 0,-5-2 2 0,-1 1 10 0,-3 1 11 16,0-4 7-16,-6 3 10 0,-4 2 6 16,-1-1 1-16,-3 0 6 0,-2 1 1 0,1 1 4 15,-1-1-2-15,1 1 4 0,-1-1 5 0,5-1 2 16,1 0 14-16,2-1-4 0,5-3 0 15,1 0-5-15,2-1-7 0,0 0-2 0,2-1-2 16,3 0-2-16,3-1 2 0,1 0-1 0,2-3-2 16,2 2 2-16,4-3-5 0,3-1-1 0,2 0-2 15,2-1-6-15,2-1-2 0,0 1-7 16,1-1-8-16,1-1-11 0,-4-2-20 0,4 2-18 16,-3 0-41-16,1 0-67 0,1-1-104 0,-3 1-94 15,-3 1-96-15,-10 0-482 0</inkml:trace>
  <inkml:trace contextRef="#ctx0" brushRef="#br0" timeOffset="73976.57">10435 4291 769 0,'0'0'541'0,"0"0"-608"0,0 0 8 16,0 0 60-16,0 0 66 0,0 0 31 0,-66 123-1 15,63-84-6-15,0 1-4 0,1 5-15 0,2-2-7 16,0 2-10-16,5-1-7 0,2-2 1 0,-1 1-5 16,6-3-6-16,2-1-14 0,0-3-10 0,4-1-4 15,4-6-10-15,4 0-1 0,-1-1-8 0,5-5-20 16,1-2-20-16,5-2-40 0,-2-2-58 15,4-3-65-15,1-4-72 0,2-2-72 0,-11-3-22 16,-13-2-112-16</inkml:trace>
  <inkml:trace contextRef="#ctx0" brushRef="#br0" timeOffset="74201.44">11222 4642 2416 0,'0'0'-148'15,"0"0"26"-15,0 0 98 0,0 0 72 0,0 0 7 16,0 0-23-16,0 0-13 0,0 0-3 0,121-26-3 16,-91 22-11-16,0 1-5 0,3 0-14 15,1 1-25-15,-3 1-48 0,-1 1-82 0,-5 0-100 16,1 0-103-16,-12 0-63 0,-3 1-460 0</inkml:trace>
  <inkml:trace contextRef="#ctx0" brushRef="#br0" timeOffset="74378.37">11279 4812 2251 0,'0'0'-146'0,"0"0"13"16,0 0 95-16,0 0 96 0,0 0 13 0,0 0-11 15,0 0-3-15,0 0-10 0,120-12-15 0,-86 0-18 16,0 1-11-16,2-3-14 0,-4 0-43 0,-2 3-75 16,-4 0-127-16,-4 2-106 0,-9 2-100 15,-4 3-540-15</inkml:trace>
  <inkml:trace contextRef="#ctx0" brushRef="#br0" timeOffset="74622.47">11582 4445 1546 0,'0'0'536'0,"0"0"-691"16,0 0 39-16,0 0 182 0,0 0 52 0,0 0-17 0,0 0-9 15,0 0-4-15,142 26-14 0,-115-16-16 16,2-1-17-16,0 3-13 0,-2 0-6 16,-6 2-17-16,-2 1-5 0,-5 2-4 0,-4 1-17 15,-4 3-2-15,-5 1-11 0,-1 1-5 0,-6 0 2 16,-5 3 7-16,0 0 5 0,-7 1 2 0,-1-1 3 15,-4 0-16-15,0-1-11 0,-4-2-21 0,5-2-24 16,-2-1-35-16,0-2-45 0,4-3-76 0,4-2-88 16,5-4-31-16,3-3-388 0</inkml:trace>
  <inkml:trace contextRef="#ctx0" brushRef="#br0" timeOffset="74941.38">10986 4545 2071 0,'0'0'-150'0,"0"0"57"16,0 0 87-16,0 0 101 0,0 0-9 15,-118 46-42-15,101-30-17 0,0 4-2 0,3 1 1 16,-2 3-2-16,6 1 1 0,1 2 1 0,3 2-6 16,0 0-5-16,4 0-3 0,1-2-7 0,2-3-4 15,1 0-2-15,7-3-10 0,2-2-7 16,8 1-15-16,2-3-12 0,2-2-11 0,7-2-17 16,5-2-33-16,0 0-78 0,4-3-91 0,3-1-109 15,-11-1-116-15,-11-5-67 0</inkml:trace>
  <inkml:trace contextRef="#ctx0" brushRef="#br0" timeOffset="75214.69">12326 4520 2356 0,'0'0'-64'0,"0"0"-129"0,0 0 52 16,0 0 178-16,0 0 53 0,0 0-26 16,0 0-21-16,17 137-9 0,-12-109-12 0,5-2-9 15,-4 3-14-15,-2-3-6 0,4 1-9 0,-5-2-21 16,2-2-23-16,0-1-52 0,-3-3-88 15,4-2-98-15,-4-2-83 0,1-6-24 0,0-4-339 0</inkml:trace>
  <inkml:trace contextRef="#ctx0" brushRef="#br0" timeOffset="75410.53">12221 4544 2505 0,'0'0'-76'0,"0"0"-18"16,0 0 3-16,0 0 68 0,0 0 18 16,0 0 3-16,0 0 13 0,0 0 1 0,0 0-3 0,149-25-5 15,-109 20-18-15,6 1-26 0,-5-1-59 16,0 2-129-16,-4 0-125 0,-10 2-124 0,-10 1-562 16</inkml:trace>
  <inkml:trace contextRef="#ctx0" brushRef="#br0" timeOffset="75595.71">12255 4733 2477 0,'0'0'-196'16,"0"0"26"-16,0 0 134 0,0 0 120 0,0 0-11 15,0 0-20-15,0 0-8 0,136-14-15 0,-97 5-19 16,4-3-12-16,2 2-6 0,-4-1-25 15,-1 2-49-15,-6 2-90 0,-2 2-130 0,-2 0-122 16,-11 3-62-16,-5-2-385 0</inkml:trace>
  <inkml:trace contextRef="#ctx0" brushRef="#br0" timeOffset="75868.62">13184 4520 2608 0,'0'0'-238'0,"0"0"12"15,0 0 74-15,0 0 153 0,0 0 48 0,0 0-8 16,0 0-5-16,0 0-9 0,0 0-18 15,143-4-16-15,-113 1-21 0,-2 1-54 0,2 0-91 16,-7 2-92-16,-3 0-101 0,-4 0-60 16,-7 0-382-16</inkml:trace>
  <inkml:trace contextRef="#ctx0" brushRef="#br0" timeOffset="76042.17">13147 4747 2579 0,'0'0'-66'16,"0"0"-24"-16,0 0 34 0,0 0 68 16,0 0 13-16,0 0 11 0,0 0 11 0,0 0-2 15,0 0-13-15,135-19-19 0,-98 11-17 16,-2 0-17-16,2 0-37 0,-3 1-66 0,2 1-107 16,-3 0-132-16,-9 0-152 0,-5 4-746 0</inkml:trace>
  <inkml:trace contextRef="#ctx0" brushRef="#br0" timeOffset="76468.12">13747 4469 2528 0,'0'0'-59'0,"0"0"12"16,0 0 81-16,0 0 14 0,0 0-14 0,0 0-7 15,0 0-4-15,0 0-8 0,0 0-11 0,0 0-2 16,0 0-1-16,0 0 3 0,135-21-2 16,-114 23-4-16,-3 1 0 0,1 3-11 0,-4-1 5 15,1 1-3-15,-4 1-11 0,-1 0-5 0,-1 1-22 16,-2 0-12-16,-4 2-10 0,0 0 2 0,-4 0 9 16,0 3 17-16,-5 1 18 0,-6 0 12 15,-1-1 15-15,-4 2 2 0,-1 2 3 0,-2-3 8 16,0-1 0-16,1 2 5 0,0 0 5 0,2-1 1 15,0 1 9-15,5-1 4 0,0 1-2 0,3-3-2 16,4 1-8-16,0-3-9 0,3-1-4 16,1 1-4-16,0-2-6 0,3 0-4 0,1-2-4 15,4 1 2-15,3-1-4 0,2-1 6 0,3 0 2 16,-1-2 1-16,4-1 1 0,2-2-2 16,4 0-4-16,-1 0-8 0,2-1 1 15,1-2-8-15,0 0-1 0,1 0-3 0,-3 2-24 0,4 0-21 16,-1 1-43-16,-1 0-52 0,-1 0-68 0,1 0-49 15,0 0-54-15,-10 1-57 0,-5-1-397 0</inkml:trace>
  <inkml:trace contextRef="#ctx0" brushRef="#br0" timeOffset="76818.98">14075 4115 1455 0,'0'0'-22'0,"0"0"-251"0,0 0 77 0,0 0 215 0,0 0 74 16,0 0 24-16,0 0 7 0,121 69 8 15,-86-43-9-15,2 3-12 0,1 3-25 0,-3-1-18 16,0 1-6-16,-4 0-10 0,-4-1 0 16,-2 1 5-16,-5-1-9 0,-2 2 1 0,-6 1-3 15,-2-1-10-15,-5-1 0 0,-3 1-8 0,0-3-11 16,-2 1 3-16,-2 0-6 0,-4-1-8 16,-5 1-4-16,-1-4-11 0,-2 1-17 0,-6-1-16 15,0-1-47-15,-1-2-75 0,-5 1-126 0,-1 1-162 16,7-9-330-16,7-4 274 0</inkml:trace>
  <inkml:trace contextRef="#ctx0" brushRef="#br0" timeOffset="78614.72">15249 4725 1173 0,'0'0'340'16,"0"0"-487"-16,0 0 47 0,0 0 142 0,0 0 68 15,0 0 27-15,0 0-14 0,0 0-21 16,0 0-29-16,0 0-38 0,0 0-16 0,87 131-7 15,-86-106-8-15,-1 1-17 0,-2 1-23 0,-10 2-36 16,-5 3-50-16,-3 1-72 0,-2 0-76 0,-6 0-85 16,8-7 9-16,4-10-169 0</inkml:trace>
  <inkml:trace contextRef="#ctx0" brushRef="#br0" timeOffset="79014.24">16534 4321 2619 0,'0'0'-57'15,"0"0"34"-15,0 0 63 0,0 0 37 0,0 0-33 16,0 0-32-16,0 0-6 0,0 0-5 0,0 0 1 15,0 0-2-15,0 0-3 0,-139 110 1 16,112-88-8-16,0 1-17 0,-2-1-21 0,2 1-32 16,1-1-36-16,-2 0-36 0,7-2-34 0,0-1-40 15,0-2-58-15,1-1-65 0,5-3-51 16,6-5-438-16</inkml:trace>
  <inkml:trace contextRef="#ctx0" brushRef="#br0" timeOffset="79241.61">16144 4362 2404 0,'0'0'-162'0,"0"0"18"0,0 0 82 0,0 0 94 0,0 0-10 16,0 0 0-16,0 0 23 0,0 0 16 0,0 0 3 16,0 0-15-16,0 0-19 0,0 0-9 15,136 118-8-15,-113-100-5 0,5 0-6 0,-5-3-9 16,4 2-20-16,0-4-26 0,-1 0-39 0,3-2-61 15,-2-1-58-15,0-1-67 0,1-2-102 0,-8-1-66 16,-8-4-312-16</inkml:trace>
  <inkml:trace contextRef="#ctx0" brushRef="#br0" timeOffset="79434">17154 4316 2759 0,'0'0'-161'0,"0"0"62"15,0 0 85-15,0 0 61 0,0 0-31 0,0 0-8 16,0 0 7-16,0 0 2 0,0 0-5 0,136-13-17 16,-106 11-25-16,-1 0-44 0,-2 2-83 15,-4 0-94-15,0 0-110 0,-5 0-151 0,-8 0-698 0</inkml:trace>
  <inkml:trace contextRef="#ctx0" brushRef="#br0" timeOffset="79625.49">17196 4467 2309 0,'0'0'-260'0,"0"0"37"0,0 0 153 0,0 0 232 16,0 0-39-16,0 0-50 0,0 0-22 0,141-31-28 15,-105 20-21-15,5 0-16 0,-3 0-27 16,2 0-58-16,-1 1-109 0,-2-1-182 0,-13 6-141 16,-7 0-376-16</inkml:trace>
  <inkml:trace contextRef="#ctx0" brushRef="#br0" timeOffset="79874.36">18069 3627 2608 0,'0'0'-156'0,"0"0"38"0,0 0 77 16,0 0 88-16,0 0-11 0,0 0-14 0,0 0-6 15,0 0-2-15,153-21-8 0,-110 18-11 0,-2-2-18 16,3 2-36-16,-2-1-49 0,-3 0-71 16,-2 0-74-16,0-1-116 0,-9 3-87 0,-13-1-526 0</inkml:trace>
  <inkml:trace contextRef="#ctx0" brushRef="#br0" timeOffset="80319.64">18153 3525 2177 0,'0'0'-142'0,"0"0"44"15,0 0 76-15,0 0 108 0,0 0 10 0,0 0-27 16,-62 139 8-16,61-103-5 0,0 3-15 0,1 6 2 16,0 3-21-16,1 4-10 0,3 1-6 15,1 4-4-15,-3 2-4 0,4 1-1 16,-2 1 1-16,-4 0-8 0,1 2 0 0,-1 0-3 0,0-1-2 15,0 0 0-15,0-1-1 0,-1-1-6 0,-3-1-4 16,1 0 4-16,-1-4-6 0,3-1 3 0,-1-2 0 16,1-1-6-16,1-1 4 0,0-2-2 15,0-3 1-15,1 0 3 0,2-2-1 0,1-3-2 16,0-1 2-16,-1-3 2 0,1 0 1 0,-1-4 5 16,0 0 0-16,-2-2-2 0,3-1 4 0,-1-4-1 15,-2-2 3-15,1-3 3 0,2-5 3 16,-2-1 0-16,0-5 2 0,0 0-1 0,3-4 1 15,-2 0 2-15,2-3 1 0,0 0-4 0,0-1-2 16,3-1-4-16,6 0-4 0,0 0-2 0,7-1 0 16,2-4-5-16,4 1-10 0,-1 0-10 15,1 0-22-15,4 0-22 0,3 1-28 0,-3-1-28 16,-2 2-22-16,-2 0-32 0,1 0-39 0,-4-1-52 16,0 1-61-16,-10-1-27 0,-3 1-230 0</inkml:trace>
  <inkml:trace contextRef="#ctx0" brushRef="#br0" timeOffset="80749.37">18719 3845 2226 0,'0'0'-54'0,"0"0"42"0,0 0 78 16,0 0 36-16,0 0-30 0,0 0-29 0,0 0-12 16,0 0-5-16,0 0-4 0,0 0-5 0,125-54-4 15,-100 54-5-15,-1 2-6 0,3 5-5 16,-4 4-4-16,0-1-6 0,-2 3-5 0,-4 1-4 16,0 1-8-16,-7 0-5 0,-5 0-3 0,1-1 0 15,-6 0 4-15,0 0 8 0,-7 1 13 0,-3-1 11 16,-2 0 9-16,-7-3 2 0,-3 3-7 15,2-3-9-15,-8 0-17 0,4-2-11 0,-2-1-17 16,3-1-39-16,5-2-50 0,5-3-60 16,3 1-97-16,2-2-84 0,5-1-45 0,-2 0-216 15</inkml:trace>
  <inkml:trace contextRef="#ctx0" brushRef="#br0" timeOffset="80984.73">19177 3778 2434 0,'0'0'28'16,"0"0"17"-16,0 0 46 0,0 0 6 0,0 0-46 16,0 0-42-16,0 0-9 0,0 0-6 0,0 0 1 15,0 0 8-15,0 0-2 0,0 0 4 0,0 0-3 16,0 0-4-16,-90 63 4 0,77-51-4 16,0 3 0-16,-1 3 2 0,3-2-3 15,5 0-5-15,-1 1-2 0,1-1-6 0,4 0-7 0,1-2-2 16,1-2-14-16,0-1-11 0,1-2-14 15,4-2-12-15,0 0-17 0,5-2-17 0,0-2-28 16,5 0-44-16,1-2-76 0,-4 0-155 0,-3-1-651 16</inkml:trace>
  <inkml:trace contextRef="#ctx0" brushRef="#br0" timeOffset="81269.17">19381 4009 2387 0,'0'0'39'16,"0"0"5"-16,0 0 56 0,0 0-6 0,0 0-50 15,0 0-19-15,0 0 4 0,0 0-4 0,0 0 2 16,0 0-3-16,0 0-3 0,0 0-4 16,0 0-4-16,87-124-2 0,-78 112-3 0,-4 4 0 15,1 1-4-15,-4 4-1 0,0 1 0 16,-2 1-11-16,0 1-14 0,0 0-22 0,0 1-20 0,-1 4-2 15,0 3 16-15,0 4 25 0,-1 7 21 16,-2 3 12-16,2 5-1 0,-1 1-1 0,-3 1-5 16,4 0-9-16,-4 1-22 0,3-3-51 0,2 0-72 15,-1 2-92-15,-3-1-54 0,4 2-106 16,-1-8-150-16,1-7-334 0</inkml:trace>
  <inkml:trace contextRef="#ctx0" brushRef="#br0" timeOffset="81709.64">18758 4974 2501 0,'0'0'79'0,"0"0"-167"0,0 0 59 0,0 0 68 15,0 0-3-15,0 0-29 0,0 0-7 0,0 0 4 16,0 0 7-16,0 0-8 0,127-41 2 15,-99 41-2-15,0 1-5 0,-3 5 2 0,1 0-4 16,-5 2-1-16,-2 0-6 0,0 1-1 0,-4 1-13 16,1 1-12-16,-5-1-10 0,-2-1-14 0,-5 3 0 15,-4-1 8-15,0 0 24 0,-1 0 15 0,-9 1 18 16,-3 2 4-16,-6-1-6 0,-7 0 4 0,2 0-3 16,-6 1-1-16,-2-3 2 0,0 0-6 15,1 0-2-15,4-3-9 0,5 1-22 0,3-3-45 16,8 0-65-16,3-4-88 0,7 1-115 0,1-3-72 15,0 0 14-15,1 0-147 0</inkml:trace>
  <inkml:trace contextRef="#ctx0" brushRef="#br0" timeOffset="81928.25">19264 4932 2144 0,'0'0'117'16,"0"0"-75"-16,0 0 33 0,0 0 5 0,0 0-43 15,0 0-24-15,0 0-4 0,0 0 0 16,0 0 0-16,0 0 0 0,-125 52 0 0,109-38 3 16,-1 2 1-16,3 2 0 0,0 0-1 0,2 1-1 15,1 2-6-15,2-3 1 0,4 2-10 0,-1 0-13 16,6-2-13-16,0-1-23 0,0 0-25 16,6 0-41-16,1-2-51 0,8-1-60 0,-1-1-90 0,0-5-158 15,-8-2-648-15</inkml:trace>
  <inkml:trace contextRef="#ctx0" brushRef="#br0" timeOffset="82267.67">19464 5153 2151 0,'0'0'-13'0,"0"0"-53"0,0 0 76 15,0 0 76-15,0 0-46 0,0 0-22 0,0 0-1 16,0 0-7-16,0 0-4 0,0 0-2 0,0 0-2 15,130-4-3-15,-119 9 2 0,0 1-2 16,4 1-4-16,-6 1-1 0,-1 0-12 0,-1 0-16 16,0 0-6-16,-4-1-9 0,-3 2 3 0,0-1 8 15,0 0 3-15,-9 2 3 0,-2-1 2 0,-2 0 3 16,-5 0 5-16,-2 0 9 0,0 0 8 16,-2 0 8-16,2-1 16 0,0 1 12 0,0 0 16 15,2 1 8-15,4 0 0 0,2 0-7 0,0 0-8 16,3 1-4-16,2 1-8 0,0 0-6 0,6-1-16 15,1-1-17-15,1-1-12 0,7 0-2 0,2-1 1 16,6 0 2-16,-2-2 6 0,6-3 0 0,2 0-1 16,1-3-2-16,3 0-19 0,2-2-40 15,-2-1-50-15,6-2-100 0,0 1-155 0,-9-1-135 16,-7 3-190-16</inkml:trace>
  <inkml:trace contextRef="#ctx0" brushRef="#br0" timeOffset="83034.5">19529 3474 1934 0,'0'0'-279'0,"0"0"36"0,0 0 74 15,0 0 139-15,0 0 107 0,0 0 6 0,0 0-26 16,0 0-16-16,0 0-18 0,0 0-10 16,0 0 0-16,0 0-2 0,127-8-3 0,-100 10-3 15,3-1 1-15,-1 1-5 0,4 0 5 0,-3 0 1 16,1 0-3-16,-3 2 0 0,-4-2-5 0,2 2-5 16,-4 0-2-16,-3 1 1 0,1 1-1 0,-4 2-7 15,3 2-1-15,-2 0-4 0,0 4 5 16,0 1 9-16,1 1 3 0,0 2 3 0,0 5-1 15,0 2 6-15,2 2-2 0,-2 5-1 0,0 2-2 16,-4 2-4-16,2 1 7 0,-5 4 7 0,0 2 2 16,-1 5 5-16,-4 1 0 0,-1 0 5 15,-3 2 1-15,-1 2 2 0,-1 4 20 0,0 0 2 16,-2 5 0-16,-2 2-4 0,-2 0-24 0,-3 2-8 16,5-1-7-16,-4 1-6 0,0-2-9 15,4-2-14-15,-3-2-14 0,-2-1-5 0,6-1-1 16,0-3 14-16,0-2 11 0,3-3 8 0,4-5 4 15,3-1 2-15,2-2 14 0,3-5-1 0,3 1 6 16,-2-5 2-16,7 0 0 0,-3-3 14 16,2 0-6-16,-3-5-3 0,3 0-6 0,-2-5-8 15,-5-2 3-15,-1-3 1 0,-2-4 3 0,-4-2 7 16,-1-2 19-16,-3-2 32 0,-1-2 34 0,0-1 15 16,-1 0-2-16,-6-2-17 0,-3 0-31 15,-1 0-5-15,-1 0-2 0,-6 0 0 0,-1-2 2 16,3 0-19-16,-5 1-13 0,0 0-13 0,-4 0-8 15,4 1-5-15,-3 0-2 0,-2 0 0 0,4 0-7 16,-1 0 1-16,-3 2-6 0,4 0-1 0,0 2-3 16,-2-2-7-16,5 3-12 0,2-2-21 15,0 1-27-15,6-2-40 0,2 2-38 0,5-1-52 16,1 2-57-16,-1-1-104 0,3-1-108 16,1 0-508-16</inkml:trace>
  <inkml:trace contextRef="#ctx0" brushRef="#br0" timeOffset="85663.49">7044 5938 793 0,'0'0'73'0,"0"0"5"15,0 0 55-15,0 0 47 0,0 0 15 16,0 0-31-16,0 0-6 0,0 0-4 0,0 0-4 15,0 0-41-15,0 0-48 0,0 0-31 0,6-49-17 16,-17 64-4-16,-4 6-2 0,-5 6 2 0,-3 2-6 16,-3 3-4-16,0 1-4 0,-2-1-10 0,3 1-14 15,0-3-24-15,0-1-26 0,0-3-29 0,4-2-23 16,3-2-22-16,3-4-35 0,3-5-49 0,3-4-79 16,4-4-17-16,1-4-338 0</inkml:trace>
  <inkml:trace contextRef="#ctx0" brushRef="#br0" timeOffset="85863.54">6723 5935 2145 0,'0'0'-49'0,"0"0"-4"0,0 0 15 0,0 0 44 16,0 0 29-16,0 0 15 0,0 0 7 0,0 0 5 15,0 0-3-15,0 0-10 0,0 0-12 0,124 104-12 16,-99-87-7-16,4-2-6 0,0 2-6 15,0-1-4-15,2-1-8 0,-2-2-18 0,-3 1-29 16,3 0-48-16,-6-1-67 0,-1 0-73 0,-1 1-108 16,-5-2-112-16,-8-5-559 0</inkml:trace>
  <inkml:trace contextRef="#ctx0" brushRef="#br0" timeOffset="86079.52">7364 6149 1908 0,'0'0'464'16,"0"0"-508"-16,0 0 27 0,0 0 68 0,0 0 19 15,0 0-31-15,0 0-10 0,0 0-4 0,0 0-3 16,0 0-7-16,0 0-9 0,31 133-2 16,-26-111-1-16,-4 1-1 0,2-1-3 0,0 0-5 15,-1-1-15-15,-2-1-26 0,1-1-42 0,0-4-73 16,2-4-81-16,0-1-100 0,0-4-143 15,-1-2-629-15</inkml:trace>
  <inkml:trace contextRef="#ctx0" brushRef="#br0" timeOffset="86246.2">7460 5872 2316 0,'0'0'20'16,"0"0"-34"-16,0 0 23 0,0 0 47 0,0 0-17 15,0 0-39-15,0 0-14 0,0 0-11 0,0 0-15 16,0 0-38-16,0 0-53 0,0 0-66 16,0 0-76-16,0 0-116 0,5 81-68 0,0-78-365 0</inkml:trace>
  <inkml:trace contextRef="#ctx0" brushRef="#br0" timeOffset="86569.15">8213 5792 2103 0,'0'0'-62'0,"0"0"59"0,0 0 120 0,0 0 13 15,0 0-94-15,0 0-33 0,-131 11-2 16,104 3 0-16,0 3 1 0,-5 2-5 0,0 3 0 15,-2 2 1-15,1 4 0 0,0-1 1 0,3 4 4 16,2-1 1-16,2 0 0 0,5 0 4 16,6-3-1-16,5-2-2 0,6-5 0 0,4 0-4 15,10-4-1-15,6-2 2 0,4 0 3 0,5-5-1 16,1-2-2-16,9-3-2 0,0-3-10 16,5-1-7-16,2-1-11 0,-1-3-24 0,-1-2-41 15,-1-1-49-15,-8 0-55 0,-1 0-63 0,-7 0-72 16,-5 2-63-16,-7-1-446 0</inkml:trace>
  <inkml:trace contextRef="#ctx0" brushRef="#br0" timeOffset="86773.66">7734 6083 2497 0,'0'0'-118'15,"0"0"39"-15,0 0 96 0,0 0 73 16,0 0-31-16,0 0-31 0,0 0-1 0,139 0-5 0,-100-9-11 16,4-1-12-16,1 0-20 0,-4 1-42 15,3 2-86-15,-4 0-134 0,-7 3-207 16,-7 1-286-16,-10 0 5 0</inkml:trace>
  <inkml:trace contextRef="#ctx0" brushRef="#br0" timeOffset="86981.13">8556 5825 1873 0,'0'0'364'0,"0"0"-433"0,0 0 44 16,0 0 104-16,0 0-6 0,0 0-60 0,0 0-14 15,0 0 1-15,-29 134-2 0,29-110-3 0,1 2-12 16,-1 0-35-16,-1 2-58 0,-1-1-57 15,-1 0-56-15,0-2-68 0,2-1-87 0,1-7-29 16,0-7-248-16</inkml:trace>
  <inkml:trace contextRef="#ctx0" brushRef="#br0" timeOffset="87161.16">8710 5838 2138 0,'0'0'3'15,"0"0"1"-15,0 0 58 0,0 0 5 0,0 0-40 16,0 0-4-16,0 0 9 0,0 0-2 0,0 0-7 16,0 0-13-16,-9 130-6 0,3-100-10 15,-4 4-6-15,0 0-11 0,0 2-22 0,-2-3-37 16,2 3-46-16,1-3-10 0,-1-1-46 0,4-2-80 16,1-8-128-16,1-10-593 0</inkml:trace>
  <inkml:trace contextRef="#ctx0" brushRef="#br0" timeOffset="87584.55">8405 5748 2582 0,'0'0'-89'0,"0"0"24"15,0 0 39-15,0 0 91 0,0 0 8 16,0 0-32-16,0 0-10 0,0 0-1 0,138-41 0 15,-103 38-8-15,-2 1-11 0,4 0-2 0,0 2-2 16,-2-1-6-16,1 1-1 0,-1 3-2 0,-5 3-7 16,-2 0-6-16,-3 2-15 0,0 1-20 15,-3-1-14-15,-4 1-1 0,-3 2 0 0,-6-1-2 16,3 1 6-16,-8 1 3 0,-3 2 12 0,-1 1 22 16,-6-1 8-16,-5 4 8 0,-4-2 5 0,-1 3 6 15,-3-3 2-15,-1 1 2 0,-1-1 1 16,1 0-3-16,0 1 5 0,0-1 0 0,2 1 1 15,2-3 4-15,1 1-2 0,3-1-2 0,3 0 0 16,4-2-2-16,1 0-2 0,3-1 1 0,1-1 0 16,1-1 1-16,6-2 1 0,2 0 0 0,3-1-1 15,-1-1-3-15,8-1-2 0,-3-1-5 0,3 1-3 16,0-3 0-16,1 1-5 0,3-1-3 16,1 1-8-16,-4-1-16 0,4 0-26 15,-1-1-28-15,-2 1-29 0,0 0-10 0,-1 2 4 16,0-2-44-16,-1-1-92 0,0 0-105 0,-2 0-48 15,-7 0-93-15</inkml:trace>
  <inkml:trace contextRef="#ctx0" brushRef="#br0" timeOffset="87954.27">9097 5402 2633 0,'0'0'-159'0,"0"0"38"0,0 0 59 0,0 0 136 15,0 0 8-15,0 0-42 0,0 0-16 16,132-75-4-16,-104 72 0 0,-4 3-11 0,4 0-7 16,-6-1-2-16,-1 2-2 0,-2 4-2 15,-1 4-9-15,-6 1-5 0,-2 1-7 0,-3 2-9 16,-4 0 3-16,-3 2 0 0,0 2-2 0,-1-2 5 15,-8 1 0-15,0 1 2 0,-3 0 11 0,-2 3 4 16,-2-1 2-16,1 0 9 0,-2 0 3 0,0-1 7 16,4-2 8-16,2-3 4 0,2 1 1 15,1-1-1-15,7-3-3 0,1 0-5 0,0-1-4 0,10-3-1 16,0 3-3-16,4-4-1 0,4 1 0 16,6-2-8-16,1-2-6 0,1 0-11 0,3-2-20 15,3 0-25-15,-3 0-34 0,-1 0-51 0,1 0-39 16,-3-3-47-16,-2 1-76 0,-8 0-85 15,-3 1-503-15</inkml:trace>
  <inkml:trace contextRef="#ctx0" brushRef="#br0" timeOffset="90245">15166 6623 1288 0,'0'0'55'0,"0"0"-103"0,0 0 24 16,0 0 61-16,0 0 3 0,0 0-27 0,0 0-12 15,0 0 19-15,0 0 9 0,0 0-4 0,0 0-5 16,0 0-14-16,38 94-6 0,-31-74-7 0,-2-1-8 15,-5 3-14-15,0-1-26 0,-2 1-19 16,-8 2-38-16,-2-2-41 0,-6 0-33 0,1 1-32 16,0-1 23-16,2-7 15 0,7-5-58 0</inkml:trace>
  <inkml:trace contextRef="#ctx0" brushRef="#br0" timeOffset="90512.02">15987 6348 1290 0,'0'0'-73'0,"0"0"66"0,0 0 123 0,0 0 69 16,0 0-44-16,0 0-32 0,0 0 8 15,0 0-13-15,0 0-32 0,0 0-25 0,0 0-13 16,0 0-7-16,0 0-6 0,0 0-5 0,-127 137-8 15,96-111-4-15,1 2-4 0,0 0-6 0,-1-3-5 16,4 3-12-16,0-5-11 0,4 2-18 16,-1-3-23-16,6-3-30 0,2-1-51 0,5-3-55 15,3-5-83-15,4-3-77 0,1-4-44 0,2-2-43 16</inkml:trace>
  <inkml:trace contextRef="#ctx0" brushRef="#br0" timeOffset="90714.38">15615 6365 2027 0,'0'0'-65'0,"0"0"21"0,0 0 33 15,0 0 68-15,0 0 24 0,0 0-15 0,0 0-2 16,0 0 2-16,0 0-8 0,0 0-12 0,0 0-14 16,100 125-13-16,-80-108-3 0,3-2-11 0,-2 1-7 15,-2-1-7-15,-1-3-14 0,0 2-25 16,-1-3-45-16,1 1-38 0,-3 0-61 0,-1-2-62 15,3 0-72-15,-5-3-84 0,-1-1-125 0,-3-1 141 0</inkml:trace>
  <inkml:trace contextRef="#ctx0" brushRef="#br0" timeOffset="90936.46">16257 6601 2094 0,'0'0'-19'0,"0"0"27"16,0 0 60-16,0 0 4 0,0 0-32 16,0 0-8-16,0 0 1 0,0 0 0 0,0 0-11 15,0 0-8-15,-1 127-2 0,4-106-4 0,-2-2 0 16,0 1-5-16,1-1-7 0,0 1-9 0,0-3-19 16,1-2-30-16,-2-3-46 0,1 0-59 15,4-3-73-15,0-4-117 0,-1-2-101 0,-1-1-529 16</inkml:trace>
  <inkml:trace contextRef="#ctx0" brushRef="#br0" timeOffset="91105.66">16325 6419 2460 0,'0'0'-39'0,"0"0"20"0,0 0 45 16,0 0 0-16,0 0-50 0,0 0-28 0,0 0-8 15,0 0-34-15,0 0-73 0,0 0-98 16,0 0-145-16,0 0-99 0,0 0-364 0</inkml:trace>
  <inkml:trace contextRef="#ctx0" brushRef="#br0" timeOffset="91281.18">16696 6335 2746 0,'0'0'-125'0,"0"0"51"0,0 0 66 0,0 0 86 16,0 0-24-16,0 0-47 0,0 0-4 15,0 0-1-15,134-16-8 0,-108 15-11 0,-2 1-35 16,-2 0-64-16,-1 0-107 0,-2 1-159 0,-5 2-202 16,-7 0-719-16</inkml:trace>
  <inkml:trace contextRef="#ctx0" brushRef="#br0" timeOffset="91461.63">16740 6563 2677 0,'0'0'-50'16,"0"0"-8"-16,0 0 58 0,0 0 63 0,0 0-22 16,0 0-21-16,0 0-1 0,0 0 5 0,0 0-5 15,0 0-11-15,0 0-3 0,0 0-13 0,130-16-20 16,-111 10-35-16,-5-1-64 0,4 2-91 0,-7 1-114 15,-2 0-186-15,-1 1-833 0</inkml:trace>
  <inkml:trace contextRef="#ctx0" brushRef="#br0" timeOffset="91713.48">17203 5983 2549 0,'0'0'-150'0,"0"0"64"0,0 0 93 0,0 0 75 0,0 0-18 16,0 0-46-16,0 0 0 0,0 0-1 16,135-28-4-16,-105 26-2 0,1-1-9 0,-1 2-6 15,1-1-6-15,-4 1-22 0,-3 1-41 0,-4-1-62 16,-2 1-90-16,-4 0-112 0,-4 0-139 15,-2 0-247-15,-6 0 193 0</inkml:trace>
  <inkml:trace contextRef="#ctx0" brushRef="#br0" timeOffset="92102.28">17266 5934 1869 0,'0'0'-94'0,"0"0"64"0,0 0 126 15,0 0 37-15,0 0-28 0,-15 130-23 0,15-98 5 16,4 3 2-16,-2 6-9 0,3 1-7 0,-2 4-11 16,-1 4-17-16,-2 1-13 0,0 2-16 15,0 1-5-15,-3 3-5 0,-4-2 0 0,0 1-6 0,1-1-1 16,-2-2 2-16,0 0-10 0,4-3-1 16,-4-2-5-16,5-1-7 0,-2-4 1 0,3-1 1 15,2-5 4-15,0-3 2 0,0-4 0 0,0 0 1 16,0-4 2-16,0-3 1 0,4-2 4 15,1-2 3-15,-2-2 0 0,3-2 9 0,-3 0-4 16,1-2 7-16,-1-2 3 0,-1-2-3 0,0-2 10 16,1-1 0-16,1-1 4 0,-2-3 1 0,1 0 4 15,1-1 4-15,-1-1-1 0,-1 0 7 0,3 0-9 16,-1 0-3-16,4 0-4 0,1-3-11 16,1-2-1-16,1 1-5 0,1-1-4 15,0 0 0-15,4 2-4 0,-4 0-8 0,6-1-5 0,-3 1-4 16,6 1-15-16,3-2-15 0,0 2-28 15,-1-1-47-15,4 2-47 0,-3-1-77 0,3 0-120 16,-8 0-141-16,-7 1-621 0</inkml:trace>
  <inkml:trace contextRef="#ctx0" brushRef="#br0" timeOffset="92593.42">17719 6149 2138 0,'0'0'106'0,"0"0"-167"0,0 0 38 0,0 0 64 16,0 0 19-16,0 0-15 0,0 0-16 0,0 0 0 15,0 0 0-15,119-60-2 0,-97 60-6 16,1 0-2-16,1 2-5 0,-4 4-4 0,2 1-3 16,1 1-4-16,-6 1-2 0,0 1-4 0,-6 2-1 15,0-2-3-15,-6 3-1 0,-2-2 4 0,-3 0 4 16,-1 0 7-16,-7 2 1 0,-4 2-3 16,-4-1-6-16,-3-2-5 0,-2 1-2 0,1-2-6 15,0 0-2-15,4-2-15 0,-1-2-24 0,2 0-27 16,6-1-45-16,3-3-46 0,3-1-70 15,2 0-90-15,1-2-80 0,0 0 5 0,0 0-171 0</inkml:trace>
  <inkml:trace contextRef="#ctx0" brushRef="#br0" timeOffset="92820.71">18127 6056 1777 0,'0'0'8'0,"0"0"19"0,0 0 50 0,0 0 7 15,0 0-39-15,0 0-5 0,0 0 12 16,0 0 13-16,0 0 4 0,0 0-1 0,0 0-4 16,0 0-6-16,-107 133-8 0,102-115-9 0,-2 2-8 15,2-2-7-15,1 1-9 0,2-1-4 0,1-1-6 16,1 0-7-16,0-4-7 0,2 1-6 16,3-1-11-16,0-1-15 0,4-2-20 0,1-2-36 15,1-2-32-15,1-2-40 0,4-1-47 16,-1-2-75-16,4-1-89 0,-2 0-37 0,-7-1-379 0</inkml:trace>
  <inkml:trace contextRef="#ctx0" brushRef="#br0" timeOffset="93084.58">18386 6259 2327 0,'0'0'-12'15,"0"0"14"-15,0 0 51 0,0 0 18 0,0 0-24 16,0 0-10-16,0 0-2 0,0 0-2 16,0 0-9-16,-19 132-5 0,26-117-8 0,-1-2-11 15,0 0-13-15,3-2-22 0,-1-1-28 0,0-3-43 16,1-2-57-16,-2-3-72 0,1-2-112 0,0 0-138 15,-4 0-185-15,3-1 140 0</inkml:trace>
  <inkml:trace contextRef="#ctx0" brushRef="#br0" timeOffset="93251.43">18466 6109 2134 0,'0'0'67'0,"0"0"5"16,0 0 26-16,0 0 7 0,0 0-51 0,0 0-62 15,0 0-21-15,0 0-6 0,0 0-1 0,0 0-14 16,0 0-37-16,0 0-60 0,0 0-104 16,5 12-155-16,1-8-116 0,0 0-437 0</inkml:trace>
  <inkml:trace contextRef="#ctx0" brushRef="#br0" timeOffset="93521.61">18731 6361 2123 0,'0'0'116'0,"0"0"-96"0,0 0 49 0,0 0 27 16,0 0-32-16,0 0-37 0,0 0-11 0,0 0 0 16,38-123-5-16,-29 106-4 0,-1 1 1 0,-3 2 0 15,2 5 2-15,-5 1-3 0,-1 5-2 16,0 3-5-16,-1 0-6 0,1 0 1 0,-1 3-4 15,0 5 6-15,0 5 0 0,-1 2 1 0,0 3 2 16,-3 4-4-16,-3 0-5 0,4-1-15 0,-3 3-13 16,1-2-26-16,-1-2-32 15,2 2-35-15,-2 0-43 0,4-1-48 0,-4 1-57 0,4 2-112 16,2-8-70-16,-1-3-231 0</inkml:trace>
  <inkml:trace contextRef="#ctx0" brushRef="#br0" timeOffset="93968.02">17670 7133 2211 0,'0'0'-82'15,"0"0"13"-15,0 0 61 0,0 0 89 16,0 0-4-16,0 0-35 0,0 0-22 0,117-63-6 15,-87 58-2-15,1 1-6 0,-1 3-2 0,0 1-3 16,0 0-1-16,-3 3 0 0,-6 1-5 16,-1 3-4-16,-7 3-8 0,-2-1-2 0,-4 1 0 15,-6 1 5-15,-1 1 6 0,-7 0 4 0,-5-1 6 16,-2 3 2-16,-7-3 4 0,-2 2 0 16,-1 0 1-16,-2-2 1 0,0 0-4 0,1 0 3 0,4-3-1 15,4-1-5-15,2-1-4 0,5-3-15 0,6 1-34 16,2-3-52-16,2-1-44 0,1 0-51 15,8-1-67-15,5-5-80 0,-3 0-69 0,-2 3-335 0</inkml:trace>
  <inkml:trace contextRef="#ctx0" brushRef="#br0" timeOffset="94199.5">18106 6996 2088 0,'0'0'18'0,"0"0"31"0,0 0 49 15,0 0-7-15,0 0-37 0,0 0-9 0,0 0 4 16,-120 50 3-16,108-38-8 0,-1 1-8 0,2 3-4 16,3 0-7-16,1 0-1 0,-1 3-2 15,2 0-6-15,2-1-1 0,2 2-7 0,2-3-4 16,0 3-4-16,2-3-9 0,6 0 1 0,3-2-11 16,-1 0-9-16,1-2-11 0,6-2-26 0,-2-3-25 15,4-1-35-15,0-1-39 0,-1-1-46 16,3-4-97-16,0-1-121 0,-8 0-59 0,-2 0-304 0</inkml:trace>
  <inkml:trace contextRef="#ctx0" brushRef="#br0" timeOffset="94395.06">18338 7245 1628 0,'0'0'410'0,"0"0"-330"0,0 0 14 0,0 0 17 0,0 0-39 16,0 0-32-16,0 0-3 0,0 0 0 15,0 0-5-15,0 0-7 0,0 0-5 0,0 0-5 16,-49 118-6-16,49-105-11 0,0-1-5 0,2 0-15 16,1-1-30-16,4-1-40 0,-3-1-56 15,3-3-66-15,1-1-100 0,-3-1-118 0,4-3-76 16,-3 0-311-16</inkml:trace>
  <inkml:trace contextRef="#ctx0" brushRef="#br0" timeOffset="94554.71">18425 7140 2159 0,'0'0'95'0,"0"0"-84"16,0 0 15-16,0 0 0 0,0 0-41 16,0 0-34-16,0 0-24 0,0 0-45 0,0 0-117 15,0 0-193-15,0 0-175 0,0 0-193 0</inkml:trace>
  <inkml:trace contextRef="#ctx0" brushRef="#br0" timeOffset="95029.4">18614 7313 1686 0,'0'0'94'0,"0"0"6"0,0 0 23 16,0 0-17-16,0 0-60 0,0 0-10 15,0 0 8-15,0 0 2 0,0 0-7 0,0 0-9 16,0 0-8-16,0 0-7 0,0 0-8 0,0 0-4 15,107 2 1-15,-95 1-5 0,-2 3 1 16,-2-2-2-16,-1 2-8 0,-5 1 2 0,1 0-3 16,-3 1 0-16,0 0 3 0,-4 3 1 0,-6 0 4 15,-2 0-2-15,-6 2 11 0,-1 0-3 16,-3 0 9-16,1 0 7 0,-1 0-1 0,3-1 10 16,1-2 3-16,4-1 6 0,3 0 2 0,3 2-1 15,1-4-8-15,6 0-10 0,0-1-7 0,1 0-9 16,1 0-2-16,7 0-3 0,1-2 1 15,4-1-1-15,0 0 1 0,6-2-1 0,1-1-6 0,0 0-3 16,1-2-12-16,4-2-5 0,-5 1-8 16,2 0-9-16,-1-2-6 0,-2 0-11 15,2 1-17-15,-1-2-26 0,0 1-54 0,-3 1-87 16,3-1-119-16,-2 0-105 0,-2 2-318 0,-6 1 616 0</inkml:trace>
  <inkml:trace contextRef="#ctx0" brushRef="#br0" timeOffset="95938.26">18893 5952 1090 0,'0'0'1'15,"0"0"43"-15,0 0 31 0,0 0 15 16,0 0-6-16,0 0-34 0,0 0-13 0,0 0 3 16,0 0 4-16,0 0-3 0,0 0-6 0,0 0-1 15,0 0-8-15,0 0 5 0,92-41 5 0,-73 39-3 16,0-1 6-16,1 0-7 0,-2 0-5 0,2 0-8 16,-6 1-4-16,7-1-3 0,-3 2-2 15,-4-1 2-15,2 1-7 0,-5 1 0 0,0 0 1 16,-2 0 1-16,-4 0 1 0,1 2 5 15,-3 1 4-15,1-1 1 0,-1 2 6 0,-2 0 2 0,0 3 6 16,1 3 7-16,3 1 4 0,-4 5 1 0,0 4-7 16,0 2-9-16,1 2-9 0,3 4-6 15,-2 0-2-15,4 6-1 0,-3 1 2 0,5 5 0 16,-3 0-1-16,-1 2-2 0,1 2-2 0,-2-2-5 16,4 1 0-16,-4 0 2 0,2 2-8 15,-3 0 1-15,3 1-2 0,-3 0-5 0,0 0-4 16,1-3-4-16,-3 3-6 0,0-5-3 0,1 0-2 15,-1-1 0-15,3 0 0 0,-2 0 7 0,0-2 0 16,-1 0 2-16,4-4 1 0,-1 0-5 16,0-3 4-16,2-1 3 0,-3-4 5 0,3 0 9 15,-4-2 3-15,3-2 2 0,-3-2 3 0,0-1-4 16,-1-1 5-16,-1-2 3 0,0-1 1 16,0 0 6-16,0-2-2 0,-2 0 3 0,-1 0 3 15,-2-1-3-15,3 0 8 0,-1-1 2 0,-3-2 8 16,0 1 16-16,2-2 11 0,-3-1 12 0,3-1 10 15,-3 0 4-15,2-2-5 0,-4-1-2 16,0-1-12-16,0 1-9 0,-2-1-6 0,2 0-10 16,-2-1-7-16,-3 1-7 0,-2 1-8 0,-2-1-9 15,3 3-3-15,-3-2-4 0,-1 1-4 0,3-1 1 16,-1 2-5-16,3-1-4 0,-2 1-10 0,3-2-15 16,-3 1-19-16,6-1-29 0,1 0-40 0,6-1-69 15,0-1-76-15,3-1-149 0,0 1-207 16,0-1-739-16</inkml:trace>
  <inkml:trace contextRef="#ctx0" brushRef="#br0" timeOffset="101721.13">2887 8564 2023 0,'0'0'156'0,"0"0"14"0,0 0 12 15,0 0-3-15,0 0-58 0,0 0-46 16,0 0-28-16,0 0-19 0,0 0-10 0,0 0-14 16,0 0-9-16,0 0-3 0,-28-61-2 0,40 61 1 15,2 0 1-15,5-3-1 0,3 1-1 0,2 0-15 16,5-2-20-16,3 1-22 0,-1 0-39 0,3 2-57 15,-1 1-92-15,-2 0-141 0,-7 0-144 16,-5 0-706-16</inkml:trace>
  <inkml:trace contextRef="#ctx0" brushRef="#br0" timeOffset="101928.96">2988 8745 2786 0,'0'0'-24'0,"0"0"24"0,0 0 15 16,0 0 30-16,0 0-14 0,0 0-32 0,0 0-13 16,0 0-3-16,0 0 3 0,0 0 10 15,0 0 13-15,0 0 1 0,0 0-5 0,0 0-16 16,112-52-19-16,-82 37-22 0,-1 0-28 0,-6 2-28 16,-1 1-45-16,-2 0-70 0,-1 3-94 0,-1-1-104 15,-6 3-77-15,-4 3-436 0</inkml:trace>
  <inkml:trace contextRef="#ctx0" brushRef="#br0" timeOffset="102202.32">3062 8370 2385 0,'0'0'-11'0,"0"0"-50"16,0 0 26-16,0 0 45 0,0 0 22 0,0 0-6 15,0 0 0-15,0 0 6 0,0 0 3 16,0 0-4-16,136-2-6 0,-105 9-4 0,1 2-9 15,0 2-4-15,-2 2-4 0,-2 1-7 0,-5 3-2 16,-1 2-2-16,-4 1-6 0,-4 5-2 0,-4-3-2 16,-3 3-5-16,-2-1 3 0,-5 0 0 0,-2 3 2 15,-5-2 6-15,-7 1 5 0,-1-1 4 16,-2 3 2-16,-4-3 4 0,-1 1 0 0,0 0-1 16,-3-3 1-16,3-2-5 0,1-3-2 0,7-3-12 15,-1-3-24-15,6-3-47 0,6-2-86 0,1-3-137 16,2-2-86-16,0-2-43 0,3 0 29 0,-2 0-123 15</inkml:trace>
  <inkml:trace contextRef="#ctx0" brushRef="#br0" timeOffset="102971.51">3934 8384 2290 0,'0'0'14'0,"0"0"10"0,0 0 17 16,0 0-2-16,0 0-52 0,0 0-33 15,0 0 1-15,0 0 11 0,0 0 18 0,0 0 16 0,0 0 5 16,0 0-7-16,21 142 0 0,-13-110 1 16,-5 0-3-16,4-1 2 0,-4-1-7 15,3 1-3-15,-2-2-1 0,1-1 0 0,-2-2-1 16,-2-1 0-16,4-3 3 0,-2-2 2 0,-2-4 7 16,1-3 1-16,3-5 1 0,-4-2 4 0,-1-2-1 15,0-2 6-15,0-2 11 0,0 0 15 0,0 0 3 16,0-5-7-16,-5-2-17 0,1-2-22 0,-4-4-5 15,0-2 2-15,2-3 2 0,-4-2-3 16,1-3-2-16,1-3-7 0,-3-2-4 0,1-3 2 16,0-4-2-16,-1 1 1 0,2-2-1 0,0 0-1 15,4 3 5-15,-3 2 2 0,0 3 7 16,5 4-3-16,1 5 6 0,-1 5 3 0,3 4 2 16,0 3 10-16,0 4-11 0,3 2-5 0,1 1-1 15,-1 0-4-15,5 4 11 0,1 5 15 0,2 2 6 16,0 3 5-16,7 2 0 0,-5 2-6 0,6 2-4 15,-1-2 1-15,0 1-4 0,3-2-1 0,0-3-1 16,-2-2-4-16,-2-1 0 0,1-4-1 16,2-1 4-16,-3-3 2 0,-4-1 6 0,-3-2 5 15,1 0 4-15,-2 0 6 0,-2-1 4 0,-2-4-1 16,4-2-2-16,-3-2 4 0,-2-2-8 16,2-1 4-16,-2-1 0 0,2-1-12 0,-1-5 1 15,-2 1-8-15,3 0-6 0,-2-3-1 0,3 1-3 16,2 2-1-16,-2 0-4 0,-2 4 2 15,3 5-2-15,-4 0-1 0,4 5-2 0,0 0 0 0,-4 4-3 16,3 0 2-16,0 1 1 0,-1 6 2 16,2 4 14-16,2 0 6 0,0 4 6 0,-1 1 0 15,0 5-2-15,-2 1 0 0,0 1 0 0,2 2 4 16,-3 1-8-16,-2 2-1 0,-1-1-4 16,4-1-6-16,-4-2 2 0,2 1-4 0,-2 0 0 15,1-2-1-15,0-1 1 0,-1 0-4 0,3-1-4 16,-2-1-7-16,-2-3-19 0,3 0-22 0,-3-4-44 15,1 0-63-15,2 0-104 0,-3-5-115 0,5-1-132 16,-6-4-568-16</inkml:trace>
  <inkml:trace contextRef="#ctx0" brushRef="#br0" timeOffset="103217.36">4712 8495 2445 0,'0'0'-31'0,"0"0"8"16,0 0 41-16,0 0 40 0,0 0-11 0,0 0-18 16,0 0-8-16,0 0 3 0,0 0-6 15,0 0-5-15,0 0-2 0,0 0-3 0,121-36-3 16,-100 33-10-16,1-1-16 0,-2 1-44 15,1-1-80-15,0 2-116 0,-1-2-138 0,-6 3-152 16,-5 0-645-16</inkml:trace>
  <inkml:trace contextRef="#ctx0" brushRef="#br0" timeOffset="103411.31">4724 8733 2464 0,'0'0'-22'0,"0"0"-22"16,0 0 44-16,0 0 57 0,0 0 3 0,0 0-8 16,0 0-10-16,0 0-17 0,0 0-16 0,140-37-12 15,-115 23-10-15,2 2-17 0,-4 0-32 0,-1 0-56 16,2 2-102-16,-3 0-119 0,-3 1-144 0,-1 3-124 16,-8 1-161-16</inkml:trace>
  <inkml:trace contextRef="#ctx0" brushRef="#br0" timeOffset="103869.41">5219 8195 1722 0,'0'0'725'0,"0"0"-698"0,0 0 15 0,0 0 23 15,0 0 5-15,0 0-20 0,0 0-15 16,0 0-3-16,0 0-4 0,0 0-4 0,0 0-4 16,99-125-3-16,-74 116-1 0,-2 3-4 0,1 1-4 15,1 3-4-15,-3 1-2 0,2 1-2 16,-1-1-1-16,-1 4 1 0,-1 4-3 0,-2 0 0 15,-3 1 1-15,-3 1-6 0,-2 1-2 0,-4 3-1 16,-3 0 0-16,-3 2 5 0,0 2 9 16,-4 3 3-16,-5-1 1 0,-3 3 1 0,-1 1-5 15,-3 1 0-15,2-1 2 0,-2 0 3 0,1-1-1 16,2 3 2-16,0-5 6 0,1 1-4 16,2-2 8-16,1 0 0 0,2 0-6 0,3-1-2 15,2-1-7-15,2-2-1 0,-1 0-2 0,4-2-1 16,3-1-5-16,2 1-5 0,0-4-7 0,1 0-13 15,2-1-15-15,-2 0-25 0,2 0-29 16,-3 0-51-16,0 2-77 0,-1-2-118 0,-2 2-142 16,-1-3-350-16,-3-3 160 0</inkml:trace>
  <inkml:trace contextRef="#ctx0" brushRef="#br0" timeOffset="104070.36">5418 8935 2344 0,'0'0'106'0,"0"0"-3"0,0 0 21 15,0 0-2-15,0 0-36 0,0 0-23 0,0 0-4 16,0 0-14-16,0 0-14 0,0 0-1 16,0 0-16-16,0 0-7 0,0 0-6 0,0 0-10 0,60-19-16 15,-43 11-33-15,-4-1-43 0,4 2-96 16,-5 0-194-16,-2 2-322 0,-4 3-810 0</inkml:trace>
  <inkml:trace contextRef="#ctx0" brushRef="#br0" timeOffset="105585.14">6331 7893 1625 0,'0'0'101'0,"0"0"-53"0,0 0 36 0,0 0 20 16,0 0 9-16,0 0-5 0,-116 88-19 0,99-58-2 16,-2 5-5-16,2 1-15 0,2 5-11 15,3 1-17-15,2 2-11 0,2 2-12 0,5 0-5 16,0 3-8-16,3-2-4 0,4-1-1 0,4-3-11 16,2-1-9-16,6-6-24 0,4-3-26 0,2-5-18 15,8-3-14-15,4-5-23 0,2-5-31 16,7-5-31-16,2-6-51 0,2-4-76 0,-10 0-86 15,-11 0-477-15</inkml:trace>
  <inkml:trace contextRef="#ctx0" brushRef="#br0" timeOffset="106335.26">7040 8511 1919 0,'0'0'-37'0,"0"0"62"0,0 0 54 15,0 0 32-15,0 0-23 0,0 0-37 16,24-123-12-16,-24 106-1 0,-4 3-9 0,-6 0-8 15,-1 0-3-15,-4 2-9 0,-4 2-10 0,-3 3-12 16,-1 2-18-16,-4 3-9 0,0 2 0 0,-5 3-2 16,1 5 6-16,-1 5 2 0,3 1-1 0,1 2 3 15,0 2 4-15,3 1 2 0,3 2 4 0,6-1 5 16,-1 1 4-16,7 0-1 0,6 1-2 16,1-3-2-16,3 1-7 0,4-3 0 0,5-3-4 15,4-1 1-15,5-5 8 0,5-4 8 16,2-3 13-16,1-1 9 0,6-4 6 0,-1-7 3 15,4-5 0-15,-3-3-1 0,-1-5 3 16,0-1-2-16,-2 0 1 0,-6-1 1 0,0-1 1 0,-3 1 5 16,-8 1 4-16,-3-1 0 0,-2 2-1 0,-5 1-4 15,-2-1-7-15,0-1-7 0,-4 0-6 16,-4 0-10-16,1 0-5 0,-2-2-7 0,-2 1-10 16,0 0-9-16,0 2-11 0,0 1-2 0,3 4 7 15,1 6 13-15,0 3 15 0,0 4 4 0,4 3-18 16,0 3-21-16,1 4-2 0,2 6 10 15,2 5 25-15,-2 6 24 0,4 6 8 0,4 1-6 16,1 4 6-16,4 2 1 0,0 0 2 0,3 1 4 16,-1 0-3-16,2-1-4 0,1-3-2 0,-2 0-6 15,3-6-4-15,1-1-3 0,-3-4-4 16,2-4-2-16,-2-1-5 0,3-4 2 0,0-4-2 16,-2-2 1-16,0-4 3 0,-4-1 3 0,2-3 8 15,-3-4 3-15,-2-3 5 0,-1-1-4 0,-3-1 2 16,-2-2 3-16,-1-1-5 0,-1-1 4 0,-1-4-4 15,-2 1-2-15,0-1 1 0,0-2-4 0,-6 1 4 16,2-2-3-16,-1 3 3 0,0 3-1 16,1 3-2-16,0 3 7 0,1 4 3 0,1 4 2 15,1 3-6-15,1 0-8 0,0 6-2 16,0 4 5-16,0 4 12 0,3 4 1 16,0 3 3-16,4 2-9 0,-3 0-2 0,0 0-3 0,2-1-6 15,1 0-3-15,2-2-9 0,-1-5-9 0,3-1-26 16,-1-3-37-16,2-2-58 0,-1-3-73 15,-1-3-130-15,-1 0-94 0,-5-3-460 0</inkml:trace>
  <inkml:trace contextRef="#ctx0" brushRef="#br0" timeOffset="106507.64">7328 8010 2016 0,'0'0'57'0,"0"0"13"16,0 0 4-16,0 0 1 0,0 0-45 0,0 0-57 15,0 0-26-15,0 0-23 0,0 0-31 16,0 0-50-16,0 0-69 0,0 0-107 0,0 0-88 16,0 0-268-16,68 47 456 0</inkml:trace>
  <inkml:trace contextRef="#ctx0" brushRef="#br0" timeOffset="108131.51">7602 8497 1120 0,'0'0'471'0,"0"0"-309"15,0 0 0-15,0 0-5 0,0 0-47 16,0 0-59-16,0 0-11 0,0 0-2 0,0 0-9 16,-26-142-15-16,31 113-12 0,3-2-9 0,-2 1-7 15,3 1 3-15,0 1-5 0,-2 6 2 0,1 4 1 16,-2 6-10-16,2 4-4 0,0 5-13 16,1 3-7-16,0 0 3 0,0 5 8 0,0 6 12 15,0 5 7-15,0 3 6 0,1 3 0 0,0 3 1 16,-4 1 0-16,1 0-4 0,1-3 3 15,-3 1 0-15,0-3 4 0,0-2 2 0,0-3 4 0,1-1 4 16,-2-3 2-16,-2-2 15 0,1-5 7 16,-1 0 7-16,1-4 10 0,-1-1 7 0,-1 0 10 15,2-2-1-15,1-6-12 0,-3-5-18 16,4-1-15-16,0-3-10 0,-3-1 0 0,2-2-5 16,0-2-3-16,0 1-1 0,1 0-8 0,-4 0-1 15,6 2-12-15,-3 2-6 0,4 4-8 0,-2 3-10 16,0 3 0-16,3 4-3 0,-2 2-1 15,1 1 6-15,-1 3 1 0,2 5 7 0,-2 4 13 16,-1 2 10-16,1 3 10 0,0 1 8 0,-2 3 3 16,1 1-3-16,-2 0 6 0,-1 0 1 0,-1-1 2 15,2-1 0-15,-4-1 8 0,0-1 9 0,2-1 13 16,3-2 11-16,-1-2-9 0,0-4-8 16,1-2-9-16,-3-3-4 0,3-2 6 0,-1-2 11 15,1 0 6-15,-1-6-5 0,-1-3-5 0,2-3-16 16,0-3-12-16,2-3-3 0,-1 0-6 0,-1 0-6 15,0-1-8-15,-1-1-10 0,-2-2-18 16,3 0-14-16,-1 0-16 0,-4 1-14 0,4-2-4 16,-2 5 4-16,-2 2 18 0,1 3 18 0,2 4 13 15,-2 3-1-15,1 4-10 0,1 1 0 0,1 1 2 16,-2 0 15-16,3 6 19 0,-2 2 10 16,3 1 11-16,-4 4 2 0,1 1 2 0,-1 3-5 15,2 1-3-15,0-1-1 0,-1-1-4 16,4-1 8-16,-1 1-1 0,0-3 6 0,3 0 4 15,-1 0-1-15,1-2 7 0,3-2 10 0,-1 0 6 16,2-2-2-16,3-1-2 0,1-1-10 0,2-3-2 16,2-2-2-16,0 0-2 0,0-2-2 0,0-5-6 15,2-1-1-15,-2-1-5 0,-2-4 1 0,-1 1-3 16,-2 0-3-16,2-2 3 0,-5-1-3 0,0 0 2 16,-3-2 2-16,-4 2 0 0,1 0 0 15,-5 1-1-15,-4 0 4 0,2 2 0 0,-8-1 2 16,-2 1 1-16,0 2-6 0,-4 3 2 0,0 1 1 15,1 4 3-15,0 2 1 0,-2 0 0 16,3 1-5-16,2 5-2 0,-1 2-1 0,1 2-4 16,2 2 0-16,2 2-3 0,2 0-2 0,3 3 1 15,1 0 1-15,0 1 4 0,9 1 0 0,-2-2 1 16,2 1-2-16,0 0 2 0,3 0 1 16,1 0 0-16,0 0-4 0,1-3-3 0,1-1-2 15,-3-4-5-15,2-1 5 0,0-3 5 0,0-4 1 16,1-1 14-16,-4-1 2 0,2-3 2 15,-2-4 3-15,2-2-3 0,-2-2-1 0,1-2 1 0,-2-1 1 16,1-2 3-16,-1 0 0 0,2 0-4 0,-2-3-5 16,2 2-9-16,4-3-4 0,-4 3-3 15,5 1-1-15,-2 3 1 0,4 3-3 0,-1 2 1 16,0 2 1-16,-1 1-3 0,0 4 1 0,-1 1-5 16,-1 2-2-16,1 5 0 0,-3 5 3 15,-1 0 7-15,-2 1 3 0,-2 2 5 0,-4 1 1 16,0 2 5-16,0-1 1 0,-4 3 0 0,0-2-2 15,0 0-4-15,0 0 3 0,0-1 6 0,0-1 9 16,-4-2 6-16,3-4 5 0,-2-1 2 16,3-2-8-16,0-2-5 0,0-3-5 0,0-2-7 15,3 0 4-15,2-1 6 0,-3-5-3 0,7-3-2 16,-3-1-4-16,0-3-6 0,2 1 0 16,2-3 0-16,-2 1-2 0,0-1 1 0,2 0-5 15,0-1-1-15,0 1-9 0,1-2-2 0,-1 3-7 16,-1 0-3-16,2 1-1 0,-2 3-1 0,-2 0 2 15,3 5 3-15,-1-1 0 0,-3 5 0 16,1 1 0-16,0 0 1 0,0 0 0 0,-3 5 9 16,4 2 6-16,-6 0 2 0,3 3 7 0,-1 0 3 0,-3 2-1 15,5-1 4-15,-2 0 3 0,-1 2 0 16,3 0 2-16,-2 2 0 0,3-2 1 0,3 0 1 16,-3 1 2-16,2-1 1 0,0-1-3 0,0-3-3 15,1 2-5-15,0-2 0 0,0-3 3 16,0-1 1-16,-1-4 4 0,2-1 1 0,-2 0 0 15,0-5 2-15,2-3-4 0,-2-2-3 0,0-2-3 16,-2 0-4-16,1-3 1 0,-1-2-2 16,1-1 1-16,-1 0-2 0,0-2-3 0,1 0-2 15,1-1-4-15,1-5-8 0,-2 3-14 0,4 0-7 16,0 2-5-16,-1 2 4 0,0 4 15 16,3 6 6-16,-1 2 5 0,0 3 2 0,-2 4 1 15,3 0 5-15,-1 4 2 0,-1 5 3 0,1 3 5 16,2 3 2-16,-2 1 3 0,2 3-1 0,-1 0 0 15,0 1 1-15,-2 0-1 0,-1 0 1 16,-4 0 2-16,1-1-4 0,-4-1 2 0,0 0-1 0,-4 0 4 16,0-1 2-16,-4 2 2 0,-3-4-1 15,-2 1-4-15,-4-1-4 0,-1-3-4 0,3-2-3 16,-2 0-1-16,-2-5-6 0,4-1-3 0,3-2-7 16,1-2-8-16,0 0-12 0,2 0-11 0,0-1-10 15,3-4-9-15,1 0-9 0,1-2-13 0,0-3-6 16,1-1-7-16,6 0 2 0,-1-2 6 15,4 0 6-15,1 2 10 0,4-2 7 0,-3 2 11 16,2-3 10-16,2 0 11 0,-1 0 13 16,2-1 10-16,3-1 10 0,-2 0 0 0,0-1 5 15,0 1-2-15,-1-1 8 0,2 3 15 0,-5-1 17 16,2 3 32-16,-4 3 18 0,-2 2 12 0,-1 3-2 16,-6 2-8-16,1 2 0 0,-1 0 4 15,-3 3 2-15,0 5-11 0,0 3-16 0,0 2-19 16,1 2-14-16,-2-2-4 0,0 2-6 0,-1 0-5 15,2 1-7-15,0-3-4 0,0 3-6 0,0-3-5 16,2 0-5-16,1-2-20 0,1-1-16 16,2-2-36-16,3-2-68 0,-1-2-78 0,3-3-119 15,-1-1-154-15,-5 0-603 0</inkml:trace>
  <inkml:trace contextRef="#ctx0" brushRef="#br0" timeOffset="108264.55">9797 8015 1915 0,'0'0'188'16,"0"0"-196"-16,0 0-2 0,0 0-38 0,0 0-75 0,0 0-58 15,0 0-71-15,0 0-101 0,0 0-64 16,0 0-294-16</inkml:trace>
  <inkml:trace contextRef="#ctx0" brushRef="#br0" timeOffset="109714.74">9869 8490 2040 0,'0'0'33'16,"0"0"10"-16,0 0 25 0,0 0-6 0,0 0-34 16,0 0-6-16,0 0-7 0,0 0-4 0,0 0-6 15,0 0-4-15,0 0-3 0,0 0 2 0,0 0-2 16,88-128-3-16,-78 109-3 0,-3-2-11 0,-2-2-5 15,4 1-9-15,-7 0-8 0,-1 0 3 16,-1-1 5-16,-1 5 9 0,-4 2 17 0,-1 3 7 16,-1 6 3-16,3 2 0 0,-3 4-5 15,1 1-5-15,1 1 2 0,-3 8-1 0,4 2 7 16,-3 4 3-16,6 2 3 0,0 3 0 0,1 0-3 16,0 2 6-16,1 2-1 0,1-2 2 0,5 2 11 15,-2-2-3-15,2 0 3 0,4 2-4 0,-1-5-6 16,5 1-4-16,-2-3-5 0,0-1 1 15,4-2-6-15,-1 0 5 0,-2-5 0 0,-1-2-1 16,1-5 5-16,-2-2-1 0,0 0 0 0,-1-7 3 16,-1-3 0-16,0-2-4 0,-1-1 3 0,0-1-1 15,-5-2-2-15,5-2 4 0,-4-2-2 16,0 2 0-16,-2-1-2 0,2-3-7 0,-3 1-9 16,1-3-15-16,3 1-16 0,-4 2-12 0,0 0-8 15,4 3 1-15,-4 4 1 0,4 5-1 0,-2 2 3 16,3 5 3-16,-4 2 6 0,2 0 18 0,-1 3 12 15,-2 6 17-15,0 3 15 0,2 2-1 16,-2 3 5-16,-1 0-3 0,-1 3-4 0,1-2 6 16,-1 1 2-16,1 0 5 0,1-3 4 15,2 0 2-15,-2-2-2 0,0-1 0 0,4-3-3 16,-3-1 0-16,4-2-2 0,-3-1 1 0,5-2 5 16,-4-3 3-16,0-1 8 0,2 0-1 0,-2-7-5 15,4-1-8-15,1-3-9 0,0-1-3 16,0-2-6-16,-1-1 1 0,-1-1-3 0,-2-2-5 15,4-1 1-15,0 0-10 0,0 1-7 0,3-1-12 16,-1 1-8-16,1 4 1 0,-2 0 1 0,1 4 2 16,2 3 0-16,-3 4-1 0,-1 3 0 0,1 0 5 15,-2 1 9-15,-1 6 4 0,-1 2 6 0,0 3 9 16,-4 2 1-16,2 0 5 0,-3 3 2 16,-2 1-1-16,0-1 2 0,0 1-1 15,-2-2 1-15,-4 0 1 0,4 1 0 0,-5-2 6 16,3 0 7-16,-1 0 9 0,2-2 16 0,0-3 5 15,-1-2 3-15,3-2-9 0,1 0-15 0,0-4-7 0,0-1-4 16,1-1 2-16,4 0 2 0,-1-1 1 16,5-6-7-16,-1 0-8 0,2-3-3 0,0-2-6 15,2 1-1-15,-2-3-1 0,0 0-2 16,0-1 1-16,0 0 0 0,-1 0-1 0,2-1-1 16,0 0-7-16,-1 0-7 0,2-2-6 0,0 2-7 15,0 1-5-15,0 2 1 0,-2 3 5 0,2 1 7 16,-3 2 5-16,-3 6 7 0,1 1-2 0,0 0-3 15,-4 4 5-15,-2 3 2 0,-1 1 7 16,0 2 7-16,0 0-2 0,0 3 1 0,-3 0-3 16,0 2 2-16,-2-2 0 0,4 4 2 0,-1-4 4 15,2 3-2-15,0-2 7 0,2 0 5 16,0 1 4-16,6 1 3 0,-4-2-2 0,4 0-9 16,1-1-7-16,2-3-2 0,-1 1-2 0,1-4-1 15,4 0-3-15,-1-1-1 0,4-4-1 0,-4-2 1 16,6 0 4-16,-1-3-3 0,0-5 2 15,2-1-3-15,-1-3-1 0,-2-1 1 0,-1-1-1 16,0-2-2-16,2 1 2 0,-7-3 2 0,5-2-3 16,-6-2 2-16,1-2-3 0,-4 1-8 15,-3-3-6-15,2-1-16 0,-4 0-10 0,-3 1-7 16,0 4-5-16,0 2 7 0,-2 4 9 0,-6 5 9 16,2 4 12-16,-4 4 5 0,-1 3 4 0,-2 1 5 15,0 9 0-15,0 1 5 0,-3 4 6 16,4 3 0-16,1 3 6 0,0 3-1 0,2 2 6 15,1 1 6-15,4 1 5 0,-2-2 1 0,5 2-5 0,1-4-7 16,0 0-7-16,9-3-2 0,1 1-5 16,2-4-4-16,4-1-6 0,-3-3-8 0,7-1 1 15,1-3-2-15,-2-1 0 0,3-4 0 0,-1-3-4 16,6-2-1-16,-4 0-2 0,6-7 4 16,0-2-3-16,0 0 0 0,1-1 4 0,-3-1 3 15,2 0 7-15,-2-3 9 0,-1 0 7 0,-2-1 2 16,-1 1 7-16,-3-4 5 0,-2 0 5 0,-4 1 2 15,-2-2-4-15,-3 1-6 0,-2 0-5 0,-6 4 3 16,-1 2 10-16,-5 3 2 16,-4 3 1-16,-4 3-10 0,-1 3-11 0,-4 0-5 0,-3 5-5 15,1 2 0-15,-1 4-1 0,1 1 2 16,1-1-3-16,3 3 4 0,1 0 3 0,1 0 2 16,4 0 6-16,2 0 1 0,-1-3 1 0,6 1 0 15,-2-2-2-15,4-2-6 0,1-1-4 16,0-1-2-16,4-3-3 0,1-2 1 0,4-1-2 0,0 0 1 15,2 0-3-15,2-5 3 0,2-1-1 16,0-1-2-16,0 1 5 0,-1 3-2 0,-3 1 4 16,0 2 6-16,0 0 5 0,-1 0 9 0,0 2 6 15,1 3 5-15,2 0-1 0,-2 1 3 0,1 2-2 16,1-1-8-16,3 1 1 0,-3 0-9 0,4 1-5 16,-2 0-2-16,4-2-9 0,0 0-4 15,1 0-5-15,0 1-8 0,-1-2-25 0,4-1-36 16,0-1-52-16,-1 0-52 0,1-2-68 0,-2 0-139 15,-7 0-139-15,-2-2-547 0</inkml:trace>
  <inkml:trace contextRef="#ctx0" brushRef="#br0" timeOffset="110714.94">12662 8370 2123 0,'0'0'-5'0,"0"0"34"0,0 0 35 0,0 0 1 0,0 0-13 15,0 0-29-15,0 0-8 0,0 0 1 16,0 0 4-16,40-124 2 0,-18 95-2 0,7 2-6 16,-4 4-8-16,1 4-1 0,-3 5-9 15,0 6 2-15,-2 5-3 0,-4 3-5 0,-1 5 1 16,-3 8-2-16,-2 4 2 0,-2 6-4 0,1 3 4 15,-4 0-5-15,-5 2 0 0,-1 1 2 0,0-4 1 16,-6-2 6-16,2-1 2 0,-3-3 0 16,2-2 2-16,0-5 1 0,1-2-1 0,-2 0 2 15,4-6 5-15,0 0 0 0,-1-2 5 0,0-2 2 16,3 0-1-16,-2-1-8 0,2-4-8 0,0-4-5 16,-1-3-4-16,1-1 3 0,0-4-2 15,0-3-2-15,1-2 0 0,8 1-4 0,-1-2 0 16,-2-1-3-16,4 2 5 0,3 2 1 0,0 1 1 15,1-1 6-15,-1 6-4 0,3 0 1 0,-2 2 4 16,3 3-2-16,-1 3 1 0,-1 4-1 16,1 2-1-16,-2 5-3 0,-2 5 9 0,0 4 3 15,2 3 3-15,-3 4 6 0,1 4-3 0,-1 3 2 16,-1 2 1-16,0 3 1 0,1 4 2 0,-1 5 2 16,1 1 0-16,-1 5-4 0,-1 3-3 0,1 2-8 15,-2 1-2-15,-5 2 1 0,0 2-3 0,-1-2 1 16,-1 1-1-16,-2-4 3 0,-6-2 0 15,-2-4 7-15,-1-6 4 0,0-5 6 0,0-5 16 16,-1-8 5-16,4-6 6 0,2-6 6 16,1-6 3-16,1-3 10 0,2-2-9 0,1-6-10 15,-2-7-19-15,-1-7-16 0,-2-7-2 0,5-9 1 16,0-6 1-16,0-6-1 0,0-5-3 16,5-7 0-16,1-6-3 0,2-4-7 0,0-9-6 15,3-3-13-15,0 0-8 0,1-1-1 0,2 7 3 16,1 7 14-16,2 11 8 0,-2 14 7 0,4 9 4 15,-2 12-5-15,1 8-2 0,2 8-4 0,-3 7-6 16,2 1-1-16,-5 11 0 0,0 4 6 16,-3 3 9-16,-5 7 4 0,-1-2 2 0,-2 1 1 15,-3 0 1-15,0 1-1 0,-4-4 7 0,-4-3 2 16,-1 0 6-16,-2-2 4 0,-2-2-8 0,0-3-1 16,-1-2-4-16,3-2-6 0,2-3 0 0,2-3-7 15,3-1-19-15,3-1-45 0,1 0-75 0,0-6-69 16,2-3-68-16,8-3-64 0,3-2-49 15,-1 3 2-15,-6 4-220 0</inkml:trace>
  <inkml:trace contextRef="#ctx0" brushRef="#br0" timeOffset="111813.65">13722 8149 402 0,'0'0'306'0,"0"0"7"0,0 0 11 16,0 0-56-16,0 0-49 0,0 0-26 0,0 0-43 15,0 0-39-15,0 0-52 0,0 0-41 16,0 0-11-16,0 0-3 0,0 0-4 0,-47 15-2 15,26 2-4-15,-5 3-2 0,5 0 2 0,2 1-2 16,-1 1 4-16,7-2-5 0,2-2-1 16,4-2-3-16,4-2-10 0,3-1-3 0,0-4-9 0,6-3-6 15,4-3 4-15,4-2 0 0,1-1 7 16,4-2 2-16,2-7-2 0,1-4-4 0,1-1-1 16,-1-2 0-16,-1-1 3 0,-3 0 5 0,-4-2 2 15,0 1 3-15,-2 1 8 0,-4 1 6 0,-1-1 6 16,-3 4 6-16,0 1 3 0,-3 3-5 15,-1 1 0-15,0 2 2 0,0 3-8 0,0 1-5 16,-1 2-21-16,-3 2-9 0,1 5 4 0,0 3 11 16,-1 3 16-16,0 2 8 0,4 4 3 0,0 0 4 15,0-1 10-15,6 0 7 16,-1 1 1-16,1 0 0 0,0-3-5 0,5-2-4 0,-2-1-2 16,2-4 0-16,3-3 0 0,-2-3 8 0,3-3 7 15,0 0 5-15,3-7 0 0,-1-4-5 16,1-3-7-16,1-2-2 0,2-4 9 0,-1 0 0 15,0-1-1-15,-1-1-1 0,-5-1-4 0,1 0-4 16,-5-1 0-16,0-2-3 0,-4-1-6 0,0-2 0 16,-4-3 0-16,2-1-4 0,-1-2-1 15,-2 1-4-15,0-1-5 0,-1 3-1 0,0 4 0 0,0 6 3 16,-1 6 5-16,-3 7 5 0,0 5-9 16,0 4-13-16,-2 3-6 0,2 8-7 15,-4 6 10-15,2 3 10 0,0 6 2 0,-1 2 4 0,0 3-2 16,2 1 1-16,1 4 2 0,0-1 0 0,4 1-1 15,0 0 1-15,0-2 0 0,4-3 1 16,4-4-6-16,4-2-4 0,1-3-9 0,3-3-5 16,-1-3 5-16,2-4-2 0,2-3 5 15,-2-4 5-15,2-2-1 0,0-3 9 0,-2-3 0 16,0-5 5-16,2-2-2 0,-5-2-1 0,2-4 6 16,-4-2 2-16,2 0 4 0,-4-3 4 0,-1 1 0 15,-1-3-4-15,-2 0 0 0,-2 2-5 0,0-3-4 16,0 2 1-16,-2 4-3 0,1 3 0 15,0 5 0-15,-2 2-1 0,-1 4-1 0,2 3-12 16,-2 1-5-16,1 0-1 0,1 5 7 0,-2 4 13 16,2 4 8-16,0 3 1 0,0 2-5 0,0 4-4 15,0-1-4-15,-1 2 5 0,2-1-3 0,-1 2 0 16,2-3 1-16,0-2-9 0,4-1 4 16,-1 1 0-16,3-4-2 0,4-1 5 0,2-4-2 15,1-1-3-15,0-4-2 0,0-2 5 0,0-3-3 16,-3 0 4-16,0-7 4 0,1-2-3 0,-2-2 3 15,0-2 0-15,-3-2 1 0,-2-1-2 0,-1 0 5 16,-2-1 0-16,0-3-1 0,-2 2 5 16,-2 0-10-16,2-1-1 0,-1 1-2 0,0-3-4 15,0 3 4-15,0 2 0 0,2 4 3 16,-4 3 3-16,0 3 5 0,0 3-4 0,0 3-7 16,0 0-1-16,0 7-7 0,0 3 5 0,-5 2 4 15,2 3 4-15,1 2-2 0,1 3 0 0,0-1 3 16,1 2-6-16,0 0 5 0,1 1-1 15,2-1-2-15,3-2 2 0,1-1-1 0,2 0 2 16,1-1-3-16,3-3 4 0,1-3-8 0,1-1 2 16,0-5 2-16,1-1-1 0,-1-4 6 0,1 0 1 15,-1-5 2-15,-2-3-2 0,-2-1 3 16,-3-2 0-16,0-1 4 0,-2-2 7 0,-1 0 0 16,-1-2 8-16,-2 0 5 0,1-3 2 0,-1 0-1 15,0 1-6-15,-2-3-9 0,2 0-9 0,0 2-1 16,0 3 2-16,-1 2 8 0,-1 3 7 0,3 4 1 15,-3 4-5-15,0 2-9 0,0 1-2 16,1 0-1-16,1 5 8 0,1 5 5 0,-1 2-2 16,1 2-1-16,-2 3-9 0,2-2-2 0,0 3-3 15,1-2-3-15,1 0-3 0,1-1-8 0,0-1-7 16,2-3-21-16,0 2-26 0,3-5-28 16,1-1-30-16,1-1-40 0,1-4-67 0,0-1-139 15,-3-1-361-15,-3 0 98 0</inkml:trace>
  <inkml:trace contextRef="#ctx0" brushRef="#br0" timeOffset="111966.69">14446 7795 2723 0,'0'0'-45'0,"0"0"-3"0,0 0 15 0,0 0 25 16,0 0 5-16,0 0-2 0,0 0-34 0,0 0-67 15,0 0-90-15,0 0-116 0,0 0-178 0,126-16-800 16</inkml:trace>
  <inkml:trace contextRef="#ctx0" brushRef="#br0" timeOffset="112153.34">13848 7939 2645 0,'0'0'-111'0,"0"0"36"0,0 0 79 0,119-34 15 15,-69 23-12-15,5-2-25 0,2 3-45 0,0 4-88 16,1 2-111-16,-5 4-161 0,-14 0-122 0,-14 2-482 0</inkml:trace>
  <inkml:trace contextRef="#ctx0" brushRef="#br0" timeOffset="112329.39">14331 8613 2402 0,'0'0'79'15,"0"0"18"-15,0 0 18 0,-98 129-5 16,82-97-54-16,6-4-31 0,5-3-15 0,5-3-25 16,4-6-29-16,9-3-28 0,6-4-36 0,10-4-46 15,2-5-42-15,6 0-22 0,4-11-83 0,-9 2-210 16,-8 1-764-16</inkml:trace>
  <inkml:trace contextRef="#ctx0" brushRef="#br0" timeOffset="113275.1">15029 8226 1262 0,'0'0'390'15,"0"0"-379"-15,0 0 53 0,0 0 33 0,0 0-4 16,0 0-24-16,0 0 11 0,0 0 10 16,0 0-8-16,0 0-22 0,0 0-25 0,0 0-13 15,0 0-9-15,0 0-4 0,121-99-2 0,-98 78-8 16,-2-3 3-16,-4 0 0 0,-1-1-3 16,-1-1 3-16,-2-2-4 0,-3 1-7 0,-1-4-5 15,-3 2-9-15,0-3-15 0,-6 0-5 0,0 2 2 16,0 0 7-16,-7 6 15 0,-3 3 14 0,-1 6 7 15,-2 7-1-15,-1 6-7 0,-3 2-7 0,-2 12-6 16,-2 5 1-16,0 7 8 0,1 6 8 16,0 1 6-16,6 4 5 0,2 3 3 0,5-1 7 15,4 2 3-15,3 3 1 0,0-2 4 0,3 2-5 16,4-4 1-16,5-3-4 0,2 0-9 0,2-4-5 16,3-5-10-16,2 0-2 0,2-5-3 0,1-3 2 15,-1-3-2-15,2-3-3 0,-3-5 0 16,-1-4-2-16,0-3 2 0,-1 0 2 0,-2-6 1 15,0-3-4-15,0-3-1 0,-3-2 0 0,-3-1 0 16,2-3 6-16,-3-2 2 0,-2 0 2 16,-1-2-2-16,-1-5 2 0,-4 2-1 0,0-1 0 15,-2-2 6-15,-1 4 0 0,0 1 5 16,-1 1 2-16,-3 6 0 0,2 3 2 0,-2 4 4 16,0 3 6-16,3 5 0 0,-4 1-1 0,1 0-4 15,2 8-6-15,-2 3 2 0,0 6 3 0,2 2 2 16,1 1-1-16,-1 2-1 0,2 1-3 0,0 1 3 15,0-1 0-15,3 0 1 0,2 0 4 16,1-1-4-16,4-2-1 0,-1-1-7 0,2-1-3 16,6-4-4-16,-3-2-4 0,4-4 3 0,-1-2-5 15,0-4 3-15,3-2 1 0,-1-1 2 0,2-6 0 16,0-4-1-16,0-1 4 0,1-2-5 0,-4-1 6 16,0-2 2-16,-2-3-7 0,-2-2 7 15,-3 0-4-15,0 0 2 0,-2-4-5 0,-3 1-2 16,-2-2-4-16,-1 0-7 0,-1 3 3 0,-2 1-4 15,0 7 4-15,-2 0 4 0,2 8 8 0,-1 4 4 16,-1 4-4-16,-3 0-4 0,0 6-1 0,-2 6 3 16,1 5 4-16,-1 2 5 0,1 3 0 15,2 1-2-15,-1 1 3 0,2 0 4 0,2-1 4 16,0 3 1-16,1-1 5 0,0-1-2 16,0 2-5-16,4-3 0 0,2 0-7 0,3-4-3 15,2-1-3-15,0-3-3 0,5-2-3 0,-1-4 0 16,5-3-3-16,-1-3-5 0,3-3 3 0,0 0-5 15,4-4-3-15,-6-5-1 0,2 0-7 0,-1-4-6 16,-1-1-3-16,-3-1 4 0,-3-2 2 16,1-2 12-16,-4-1 8 0,0 1 3 0,-2-3 5 0,-3 0 1 15,2-2-3-15,-1-1-2 0,-3 1 1 16,0 1 3-16,-2 2 9 0,0 6 16 16,-2 4 10-16,0 4 9 0,0 3 10 0,0 4-5 0,-2 0-12 15,0 5-4-15,-2 4 0 0,-1 5 3 0,-1 3 14 16,4 3 0-16,-2 2-2 0,1-1-5 15,2 1-9-15,1-1-6 0,0 2-12 0,0-2-3 16,0-2-9-16,4 0-2 0,1-1-6 0,1-3-15 16,4-2-11-16,-2-3-31 0,6-1-36 15,0-4-34-15,2-2-65 0,0-3-111 0,0 0-184 16,-7 0-732-16</inkml:trace>
  <inkml:trace contextRef="#ctx0" brushRef="#br0" timeOffset="113412.26">16334 7779 1864 0,'0'0'441'0,"0"0"-408"15,0 0-4-15,0 0-6 0,0 0-11 0,0 0-34 0,0 0-33 16,0 0-69-16,0 0-107 0,0 0-159 16,0 0-202-16,0 0-396 0</inkml:trace>
  <inkml:trace contextRef="#ctx0" brushRef="#br0" timeOffset="114067.59">17218 8049 2606 0,'0'0'65'15,"0"0"12"-15,0 0-1 0,0 0-23 16,0 0-41-16,0 0-11 0,0 0-4 0,0 0-9 15,0 0-3-15,0 0-10 0,-116-89 3 0,90 88-1 16,1 1 2-16,-5 0 10 0,1 2-3 0,1 5 7 16,5 2 2-16,-1 1 0 0,6 2 1 15,0 2 2-15,7 4 1 0,4-2-2 0,4 1 3 16,2 0-1-16,1-1 3 0,0 2 2 0,3-5-2 16,5 0 2-16,2-1-5 0,3-3 3 0,4-1-2 15,3-2 4-15,0-3-1 0,0-1 0 16,3-2 0-16,2-3-4 0,-1-4-1 0,-2-2-4 0,-3-2 1 15,1-1-3-15,-4-2 0 0,0-1 8 16,-5-2-4-16,3-1 4 0,-4-2 1 16,-2-2-5-16,1 0 2 0,-2-2-6 0,-4-4-7 0,1 1-12 15,-2-5-14-15,-1 0-19 0,-2-2-16 16,1-3-11-16,0 1-6 0,0 0 10 0,-6 6 19 16,3 2 27-16,-6 7 23 0,2 7 23 0,3 6 11 15,-4 5 1-15,3 3 1 0,-1 2 0 0,3 10 12 16,-3 4 14-16,4 7 11 0,0 2 1 15,2 5-7-15,0 2-8 0,3 2-4 0,2 0 0 16,2 0-2-16,3 0-7 0,0 1-2 0,4-4-8 16,1 0-6-16,5-4-3 0,0-2-7 15,5-3-6-15,1-3-6 0,0-4 2 0,1-3-4 16,0-4 3-16,-4-5 0 0,4-3-5 0,-3 0 2 16,-2-4-2-16,-3-6-1 0,-1 0 3 0,-6-4 3 15,-1-1 2-15,-4 0 2 0,-5-2 1 0,-2-1 0 16,0-1 2-16,-6-1-5 0,-4 1-1 0,-3-2-4 15,1 0 4-15,-1 4 3 0,-3 1 3 0,4 2 10 16,-1 5 5-16,4 3 7 0,0 5 4 16,6 1-6-16,-1 0-8 0,2 8-3 15,1 4 3-15,1 3 1 0,0 3 4 0,0 4-4 16,0 1-11-16,7 0 0 0,-3 3-3 0,6-4-3 16,-1 1-10-16,2-1-22 0,7-1-12 0,4-2-14 15,9-4-42-15,9 2-68 0,11-2-84 16,7-1-129-16,-12-6-174 0,-11-1-654 0</inkml:trace>
  <inkml:trace contextRef="#ctx0" brushRef="#br0" timeOffset="114702.52">18604 8151 1532 0,'0'0'14'0,"0"0"35"0,0 0 36 0,0 0 5 16,0 0-18-16,0 0-28 0,14-139-13 0,-5 109-9 15,-1 0-9-15,2-1-7 0,0-1-6 0,-1 2 0 16,2 0 0-16,-4 1 0 0,0 6 2 16,-2 0 0-16,-2 6 2 0,-2 5-2 0,-1 7-1 15,0 4-22-15,0 1-12 0,0 5-4 0,0 8 5 16,0 6 17-16,0 4 11 0,0 3 3 15,-1 4-1-15,0 0 5 0,1 1 4 0,0 1 3 0,0-1 3 16,0-1 0-16,0-1 1 0,4-4-2 16,3 0 0-16,-2-4-2 0,5-3 0 0,1-3 0 15,4-5-2-15,-3 0 3 0,1-5 1 16,1-3 1-16,0-2-1 0,2 0 0 0,-1-2-4 16,1-6-6-16,-1-2 5 0,1 2-7 0,-2-4 0 15,5-2 4-15,-6 0-5 0,3-3 2 0,-1 0 0 16,0-1-1-16,-2 0-1 0,-2 0 2 15,-2 2 0-15,1 0 1 0,-2 4-1 0,-4 3-1 16,3 0 0-16,-4 4-2 0,3 4 1 0,-3 1-2 16,0 0 4-16,3 6 4 0,-4 4 1 0,4 2 5 15,-2 2-2-15,3 4-2 0,-4 0-1 0,3 4-4 16,-2 0-1-16,3-2-4 0,-3 2 0 16,4-1-9-16,-2-2-12 0,-1-1-27 0,4-2-40 15,2 0-36-15,0-3-27 0,0-2-51 0,0-3-96 16,-2-2-74-16,-2-3-353 0</inkml:trace>
  <inkml:trace contextRef="#ctx0" brushRef="#br0" timeOffset="114929.5">18450 7751 2542 0,'0'0'-66'0,"0"0"23"0,0 0 21 0,0 0 19 0,0 0 11 16,0 0 0-16,0 0-4 0,0 0 2 16,148 34-2-16,-97-30-5 0,8 0-5 0,2 2-14 15,0 0-17-15,2 1-21 0,-2 2-22 0,0 1-27 16,-2-2-27-16,-7 4-44 0,1 0-63 16,-3-1-80-16,-8 3-61 0,-3-3 33 0,-12-2 8 15,-12-4 158-15</inkml:trace>
  <inkml:trace contextRef="#ctx0" brushRef="#br0" timeOffset="115521.71">19482 7943 0 0,'0'0'0'15,"0"0"0"-15,0 0 1 0,0 0 379 0,0 0-77 16,0 0 31-16,0 0 1 0,0 0-34 0,0 0-45 16,0 0-59-16,0 0-51 0,0 0-40 15,0 0-37-15,0 0-28 0,22-19-19 0,-34 24-12 16,-2 5-4-16,-3 0-1 0,-2 2-2 16,-2 5 1-16,3-2-1 0,3 0 4 0,-3 2 2 15,5 1-2-15,1 0 8 0,3-1-8 0,2-1 1 16,3-1-1-16,0 0-7 0,4-1 2 0,0-3-5 15,1 1-4-15,7-2-6 0,0-2-3 16,4-4-8-16,0 0-2 0,7-4 2 0,0 0-8 0,2-4-1 16,0-3-10-16,-2-2-9 0,1-3 1 15,-3-2 9-15,-3-1 13 0,-4-1 12 0,1 0 13 16,-2-3 1-16,-3 0 2 0,-2 1-2 0,-3-1-4 16,0 3 4-16,-1 1 2 0,0 2 10 0,0 5 5 15,-2 2 6-15,0 4-1 0,-3 2-9 16,3 0-5-16,0 4-11 0,-4 4 1 0,4 2 2 15,-1 6 6-15,2 0-1 0,1 2-2 0,0 0 2 16,0 3-3-16,1-2 2 0,2 1 1 16,4-2-3-16,-4 1 0 0,5-3-1 0,-2-2-3 15,2-2-3-15,2-1 1 0,2-2-4 0,1-2 1 16,-1-4 7-16,1 1 1 0,0-5 7 16,2 0-1-16,-1-6-1 0,3-4-2 0,2-1 2 15,-4-2 2-15,1-2 2 0,-3-3 5 0,-2 0-2 16,1-1 5-16,0-3 1 0,-6 0-1 0,3-1 0 15,1-2-7-15,1-1-1 0,0 1-7 0,3 2 2 16,0 5-2-16,-2 3-3 0,3 5 3 0,-3 3-2 16,1 5 2-16,0 2 3 0,2 1 2 15,-3 7 1-15,0 2 2 0,4 3 0 0,-3 2-2 16,3 4 0-16,-3 0 1 0,2 4 1 0,-1-1 1 16,-1-1 2-16,-3 1 0 0,2 0-2 0,-2-1 2 15,-2 0-1-15,-2-1 4 0,-4-1 4 16,-2-2 0-16,0-1 4 0,-4-1 1 0,-4-2 1 15,-6 0-2-15,1-4-5 0,-5-1-8 0,2-1-12 16,-3-3-16-16,-2-1-35 0,1-2-47 0,1 0-59 16,1 0-122-16,3 0-185 0,6-2-692 0</inkml:trace>
  <inkml:trace contextRef="#ctx0" brushRef="#br0" timeOffset="115704.35">19602 7600 2624 0,'0'0'-21'15,"0"0"25"-15,0 0 9 0,0 0 8 0,0 0 1 0,0 0-10 16,0 0-3-16,0 0-2 0,-26 140-14 16,41-117-16-16,5-2-18 0,4-2-31 0,6-2-30 15,8-1-27-15,1-2-37 0,3 0-32 16,0-3-40-16,0-1-87 0,1-1-87 15,-8-4-6-15,-13-1-142 0</inkml:trace>
  <inkml:trace contextRef="#ctx0" brushRef="#br0" timeOffset="116085.27">20530 7833 150 0,'0'0'373'0,"0"0"-2"0,0 0 32 0,0 0-36 16,0 0-110-16,0 0-103 0,0 0-68 0,0 0-39 15,0 0-18-15,0 0-5 0,0 0-2 16,-125-11 3-16,95 25 0 0,1 2 3 0,3 2 6 15,0 0 6-15,5 4 9 0,1 0 2 0,3-1-2 16,3 3-4-16,5-4-11 0,0 1-9 0,8-1-8 16,1-2-13-16,0-3-7 0,9-1-4 0,1-3-9 15,4-3-2-15,4-3-1 0,1-3-1 0,1-2-3 16,2-1-3-16,2-6-5 0,1-4-5 16,-3-3 3-16,0-3 1 0,-2-1 9 0,-2 0 7 15,-1 0 8-15,-5-3 7 0,-2 0 2 0,0-1 1 16,-2 0-1-16,-3 0-1 0,2 2 3 15,-3 2 0-15,-1 1 4 0,-1 7 3 0,-1 2 1 16,-1 3 4-16,0 4-2 0,0 1-3 0,0 0-3 16,0 7 4-16,0 3 2 0,-3 5 6 0,1 4 4 15,1 0-4-15,0 3-2 0,0 1-6 16,1-1-3-16,0 0-4 0,0-1 1 0,1 0-3 16,1-1-3-16,5-3-2 0,0-1-15 0,1-1-22 15,3-4-39-15,1-2-47 0,-1-3-62 16,1-3-68-16,-1-1-134 0,-3-2-111 0,0 0-509 0</inkml:trace>
  <inkml:trace contextRef="#ctx0" brushRef="#br0" timeOffset="116270.59">20417 7403 2667 0,'0'0'12'0,"0"0"23"0,0 0 6 15,0 0 7-15,0 0-12 0,0 0-19 16,0 0-6-16,0 0-10 0,-72 136-9 0,83-114-9 16,9-4-14-16,7 1-16 0,3-3-26 15,5 2-44-15,2-3-63 0,3 2-82 0,-2-3-111 16,-8-3-167-16,-12-3-680 0</inkml:trace>
  <inkml:trace contextRef="#ctx0" brushRef="#br0" timeOffset="117522.67">20768 8168 945 0,'0'0'413'15,"0"0"-416"-15,0 0 42 0,0 0 43 0,0 0 3 16,0 0-22-16,0 0-13 0,0 0-11 0,0 0-16 15,0 0-10-15,0 0 2 0,0 0 3 0,125-117 2 16,-108 91 8-16,-3-2-7 0,-3-2-2 16,3-1-4-16,-4-1-7 0,0-4-2 0,2 0-6 15,-4-5-6-15,-1-4-5 0,0-1-4 16,-2-4-5-16,1 0-8 0,-3 1-7 0,0 1-6 16,-3 5-1-16,0 7 6 0,0 5 17 0,-5 9 10 15,-2 7 15-15,0 6 10 0,-1 7-10 16,-1 2 0-16,-3 7-6 0,1 9-2 0,-5 6 14 0,6 6 12 15,-1 7 12-15,1 4 14 0,3 4 11 16,2 1 8-16,3 4 3 0,0-3-3 0,2 4-15 16,-1-3-16-16,7-5-14 0,2-2-8 0,3-4-7 15,1-3 0-15,3-5-5 0,1-3-6 16,3-1-1-16,-2-4-3 0,-1-6 1 0,2-1-3 16,0-5 6-16,-1-3 0 0,0-4 1 0,1 0 10 15,-3-5-7-15,4-5 3 0,-3-3 1 0,0-1-6 16,0-5 5-16,-3 0 2 0,0-3-1 0,0-4 2 15,-6 1-3-15,0-2-5 0,2-3-5 16,-2 0-4-16,-2-1-8 0,3 1-4 0,-4 3 3 16,0 3 5-16,-3 7 8 0,-1 4 9 0,0 5 4 15,0 5-3-15,0 2-5 0,-1 1-8 16,-3 4-2-16,0 8 3 0,-4 2 7 0,3 7 4 16,-3 3 3-16,0 2 2 0,3-1 4 0,-1 2 5 15,-1-2 3-15,2 2 3 0,1-1 1 16,2-2-2-16,2 0-2 0,0-3-5 0,0 0-1 0,6-4-6 15,-1 0 0-15,3-3 1 0,0-4-6 16,1 0 2-16,1-3-1 0,-1-4 3 0,-1-2 7 16,5-1 5-16,-4-1 2 0,1-6-1 0,2-2-4 15,-1-4-8-15,-1-2-2 0,3 0 0 0,-3-2-1 16,0-2 2-16,0-2-3 0,0 0 0 16,-1-1-5-16,2-1-1 0,0 1-5 0,-1 0-6 15,2 3 3-15,-2-1-2 0,-2 5 4 0,-1 4 6 16,-1 1-2-16,-2 7 2 0,-2 1-7 0,-2 2-1 15,0 0-4-15,0 3 3 0,0 5 6 0,-1 3 3 16,-4 2 3-16,-1 0-2 0,-1 5-2 16,2 0 1-16,-2 0 0 0,2-1-2 15,2 3 3-15,-1-3-2 0,3-1 0 0,1 1 2 0,0-1-2 16,0-3 1-16,4-1 0 0,1-2-1 16,1-2 1-16,3-1-4 0,1-1 2 0,-1-2-1 15,1-3 1-15,2-1 8 0,-1 0-1 16,-1-4 2-16,4-1 1 0,-2-4 0 0,0 1 0 15,0-2 3-15,-1-2 1 0,0-1-1 0,1-1 3 0,-1-1-2 16,2-1-2-16,-1-1 0 0,-2-1-4 16,2 1-4-16,-2-1-1 0,0-1-3 0,1 2 0 15,-1 2 3-15,-1 1-1 0,0 4 1 0,-3 0-1 16,-1 6 1-16,-2 1-2 0,-1 3-2 16,2 0 1-16,-4 0-1 0,1 4 3 0,0 2 5 15,-1 3-1-15,3-1 1 0,-2 3-2 0,0-1-4 16,1 1 4-16,-1 2 1 0,0 0 2 15,0 1 0-15,0 0-2 0,1 0-2 0,2 0-2 16,-1 1 3-16,1 1-4 0,2-1 2 0,3 0-2 16,0-3-1-16,1 1 1 0,3-2 0 0,-1-1 2 15,3-2-1-15,-2-2 0 0,2-2 0 16,0-2 1-16,-2-2-1 0,2 0 3 0,-1 0 0 16,0-5-2-16,-1-1 4 0,-1-2-4 0,-1-1 2 15,-2-1 1-15,1-2 1 0,1 0-2 0,-3-2 0 16,2-4 0-16,0 2-5 0,0-1 0 15,2-1-7-15,0-3-6 0,-2 1-1 0,3-2-6 0,-3 1 0 16,-2-1 2-16,2 1 1 0,0 2 11 16,-3 2 7-16,-3 3 7 0,-2 5 11 0,-1 3 5 15,-1 3 5-15,0 3-3 0,-3 0-6 0,-2 3-6 16,-3 7-4-16,-1 4 2 0,-2 2 6 0,2 3 2 16,0 1 4-16,0 0 3 0,0 2 3 15,2-1 4-15,-1 1 3 0,1-1-2 0,2 1-4 16,1-3-4-16,2 1-13 0,2-3-4 0,0-1-3 15,0-2-7-15,4-3-1 0,3-1-7 0,2-1-10 16,0-3-11-16,4-2-21 0,-1 0-19 16,1-2-40-16,3-4-78 0,-1 2-99 0,2-1-160 15,-6-3-101-15,-4 2-465 0</inkml:trace>
  <inkml:trace contextRef="#ctx0" brushRef="#br0" timeOffset="117677.67">22348 7450 2008 0,'0'0'435'16,"0"0"-320"-16,0 0 13 0,0 0 2 0,0 0-44 15,0 0-47-15,0 0-20 0,0 0-17 0,0 0-10 16,0 0-9-16,0 0-15 0,0 0-19 0,0 0-38 16,-43-29-60-16,47 33-83 0,2 2-112 0,-2-1-200 15,0-2-864-15</inkml:trace>
  <inkml:trace contextRef="#ctx0" brushRef="#br0" timeOffset="117927.51">20813 7603 2334 0,'0'0'-134'0,"0"0"64"16,0 0 83-16,0 0 19 0,0 0-17 0,0 0-11 16,0 0 6-16,0 0 10 0,0 0 0 0,0 0-5 15,0 0-6-15,158-4-5 0,-116 1-4 16,0-2-9-16,0 0-21 0,6 0-45 0,-1 0-68 16,1 0-96-16,-11 2-170 0,-13-1-669 15</inkml:trace>
  <inkml:trace contextRef="#ctx0" brushRef="#br0" timeOffset="122836.44">22917 7943 602 0,'0'0'4'0,"0"0"-10"0,0 0 66 16,0 0 78-16,0 0 31 0,0 0-22 15,0 0-18-15,0 0-21 0,0 0-15 0,0 0 2 16,0 0-4-16,0 0-11 0,78-135-12 0,-68 112-13 16,0 1-10-16,-1-2-2 0,0 0-9 15,-1 1-7-15,1 2-3 0,-4 2-5 0,0 4 0 16,-3 3-1-16,1 4 1 0,-3 5-5 0,0 2-17 16,0 1-25-16,0 0-22 0,0 5-3 0,0 6 11 15,0 3 15-15,1 4 19 0,1 5 2 0,-2 3 2 16,2 0 4-16,0 1-2 0,3-2 0 15,-2-1 1-15,1-2-1 0,1-4-6 0,0-2 1 16,1-2 0-16,1-2-2 0,1-4 10 0,-1-4 1 16,2-2 7-16,0-2 11 0,-2 0 9 0,-1 0 4 15,3-5 4-15,0-3-7 0,0-4-5 16,-1 1-5-16,3-3-4 0,-3-2 0 0,1-1-3 16,-3-1-1-16,5 1-3 0,-2 0-4 0,-2-3 0 15,4 2-4-15,-2 0-2 0,0 1 3 0,0 2-5 16,-1 5-2-16,1 3-6 0,-3 3-10 15,2 3-8-15,-2 1-6 0,0 1-7 0,0 5 2 16,2 5 1-16,-1 1 4 0,-1 6 9 0,2 0 8 16,-2 2 9-16,-1-1 4 0,4 2 1 0,-2-3-2 15,0 0-1-15,-2-3 3 0,-3 2 0 16,1-3 2-16,0-3 3 0,-3 0 3 0,2-4 1 16,-2-1 3-16,1-2 4 0,0-2 4 0,1-2 12 15,1 0 23-15,0 0 11 0,0-6 4 16,2-3-10-16,-1-2-21 0,5-3-12 0,-3-2-1 15,1-3 1-15,2 1-5 0,1-1 0 0,-4-2-8 16,2 0-5-16,-1-1 2 0,2 0-5 0,1 1 1 16,0 4-3-16,0 4-5 0,-1 3 1 0,-1 2 0 15,1 6-4-15,1 2-1 0,3 0 0 16,-1 7-1-16,-1 4 5 0,2 2-1 0,2 2 2 16,-3 2-5-16,3 1-6 0,-4 3-5 0,1-2-13 15,-3-1-10-15,0-1-13 0,0 1-24 0,-2-4-24 16,1-1-29-16,-2 0-55 0,-1 0-87 15,0-2-67-15,-2-3-185 0,-2-3 166 0</inkml:trace>
  <inkml:trace contextRef="#ctx0" brushRef="#br0" timeOffset="123070.72">22578 7397 2377 0,'0'0'-110'16,"0"0"47"-16,0 0 42 0,0 0 45 0,133-107 18 15,-85 90-3-15,4 6-5 0,0 3-10 0,-2 4-6 16,-1 4-12-16,-3 2-9 0,-4 6-12 16,-6 2-8-16,-2 3-17 0,-4 3-30 0,-3 2-59 15,-2 3-107-15,-5 2-146 0,-3-6-85 0,-7-5-538 16</inkml:trace>
  <inkml:trace contextRef="#ctx0" brushRef="#br0" timeOffset="124636.7">6466 9303 441 0,'0'0'117'0,"0"0"39"16,0 0 67-16,0 0 37 0,0 0 11 16,5-121-58-16,-11 106-27 0,-2 3-7 0,-2 2-22 15,-2 3-24-15,0 4-28 0,-1 1-26 16,-1 2-26-16,0 2-20 0,-3 6-15 0,1 3-9 0,0 5-8 15,-1 4-1-15,1 3 0 0,-1 3 0 16,4 4 4-16,3 0-4 0,0 0-2 0,6 0 3 16,3 1-6-16,1-2 2 0,4-2-2 0,8-1-3 15,4-2-5-15,2-3-8 0,1-3-12 0,5-2-14 16,2-3-12-16,2-4-17 0,3-4-21 16,2-4-21-16,3-1-30 0,0-4-39 0,0-5-12 15,1-3-10-15,-4-2-18 0,-2-5 12 0,-1-1 9 16,-4 0 23-16,0-2 60 0,-5-1 50 0,1 0 45 15,-5 2 29-15,-3 1 20 0,-3 1 20 16,-3 1 24-16,-3-2 17 0,-5 4 23 0,-2 1 16 16,2 0 18-16,-6 4 28 0,-2 0 15 0,0 4 6 15,-3 4-21-15,-1 2-37 0,-1 1-40 16,-4 4-30-16,3 6-12 0,-4 1-3 0,-1 4-1 16,5 0-5-16,-3 2-10 0,4 1-10 0,3 0-10 15,-1 1-4-15,4-1-4 0,0 1-4 16,3 3 5-16,2-4-4 0,0 1 0 0,2-3-5 15,0-2-15-15,5-4-14 0,3-2-5 0,1-3 1 16,4-4 8-16,0-1 17 0,3-3 2 0,-3-6 2 16,3-2-4-16,-3-3-5 0,-2 2 4 0,-2-2 6 15,-1 0 8-15,-2 2 6 0,-1 0 6 0,-1 1-2 16,-1 2 4-16,0 1-5 0,-2 4-3 16,0-1-4-16,0 3-14 0,-1 1-16 0,2 1-28 15,-2 0-25-15,2 0-12 0,2 4-4 0,-2 2 18 16,4 2 16-16,-3 0 14 0,6 2 21 0,-3 1 9 15,1 1 13-15,0 0 6 0,0-1 0 16,1 2 3-16,0-1-2 0,-1-1 6 0,1-2-1 16,0 0 3-16,-1-2 1 0,1-1-6 0,1-1 2 15,-1-3-2-15,0-2 0 0,2 0 6 16,1-1 5-16,1-6 3 0,3-2 5 0,-2-2-4 16,2-1-1-16,-3-2-4 0,-1 1 2 0,0-2 5 15,-3 3 4-15,-2-1 7 0,-1 0 3 16,-1 2 0-16,0-1 0 0,-1 2-7 0,-1 2-6 0,1 0-9 15,0 0-6-15,-1 3-12 0,1 2-6 16,0 0-6-16,0 3-14 0,0 0-2 0,-1 0-5 16,3 0-2-16,-3 2 8 0,2 1 8 0,0 2 10 15,0 1 10-15,0 2 2 0,1 0 1 0,-2 1 1 16,5 0 0-16,-5 1 3 0,4 1 2 0,-2 0-1 16,1 0 0-16,2 0-3 0,1 1 1 15,-1-1 0-15,3 2-2 0,0-3 4 0,0-2-2 16,2 0 3-16,-1-3 6 0,3-2-2 0,-1-3 4 15,1 0 4-15,0-2 0 0,2-5 1 16,-2-2 3-16,1-2-2 0,-3-1 1 0,-1-1-1 16,-1-1-2-16,-2 1 4 0,-1-2 1 0,-1 0 3 15,-1-2-1-15,-2 3 2 0,-1-1 2 0,-3 0-4 16,0-1 4-16,0 2-2 0,-3 0-3 16,-3 0 3-16,-2 2 4 0,2 3 3 0,-3 2 8 15,1 3 4-15,-3 3-2 0,-1 1 4 0,2 3-2 16,0 4-1-16,2 3-8 0,0 3-14 15,1 1-10-15,1 1-8 0,1 2-1 0,1 3-1 0,3 1-5 16,1 0-5-16,0 1-7 0,0 0-15 16,7-2-21-16,4-1-55 0,2-1-132 0,6-5-72 15,4-1-51-15,-3-6-27 0,-4-3-254 0</inkml:trace>
  <inkml:trace contextRef="#ctx0" brushRef="#br0" timeOffset="126247.66">8385 9443 2166 0,'0'0'-169'16,"0"0"-24"-16,0 0 57 0,0 0 173 15,32 119 53-15,-18-75-12 0,2 0-41 0,-1 2-17 16,1 0-7-16,1 0-12 0,-5-1-5 0,-2-1-2 15,0-2-7-15,-4 1 0 0,-2-4-4 0,-3-3-2 16,0-5-3-16,0-6-2 0,1-4 1 16,-2-6 0-16,0-4 2 0,0-4 3 0,0-1 18 15,0-6 4-15,-2 0-17 0,-1-8-15 16,-7-4-30-16,-1-2-4 0,-4-6 14 0,1-4 22 0,-3-5 12 16,3-6-3-16,-5-4-5 0,4-3-24 0,-2-5-20 15,2-1-6-15,0-5 6 0,4 4 23 0,2-2 30 16,1 5 34-16,6 3 38 15,2 7 41-15,5 5 23 0,8 8 0 0,0 5-19 0,7 6-30 16,1 7-21-16,3 5-16 0,0 1-6 16,-2 10-14-16,3 4-5 0,-6 3-3 0,-1 3-12 15,-3 1 2-15,-1 1-3 0,-4 0 1 0,-2 1 3 16,-3-1 6-16,-2-1 5 0,-2-1 1 0,-1-2 8 16,0 1-3-16,-2-4 2 0,-2-5 1 15,2-2-4-15,-2-5 3 0,4-1 4 0,0-3 9 16,0 0-4-16,0-7-5 0,0-4-11 0,0-4-16 15,0-5 0-15,6-4-3 0,-1 0-2 0,1-1-4 16,2-4-7-16,1 2-4 0,2-1 1 16,0 1 2-16,2 1 8 0,3 4 4 0,-2 2 1 15,3 4 1-15,-1 3-2 0,-1 4 1 0,-2-1-1 16,1 6-2-16,0 0 2 0,-3 2-8 0,0 2-5 16,1 0 5-16,0 4-2 0,-3 5 11 0,-2 1 9 15,2 5 3-15,-6 1 1 0,3 2 1 16,-3 0-2-16,3 0-2 0,-3 0 4 0,3-1-7 15,-2-2 1-15,2-2-4 0,0-1-3 0,2-5-1 16,1-1-2-16,0-4 5 0,1-2 4 0,2 0 12 16,-1-7 6-16,0-3 0 0,1-3 2 0,3-2-8 15,-4-1-3-15,0-1-2 0,-2 0 0 16,-1 0 2-16,-1 1 2 0,-1-1 3 16,-4 0-4-16,2 4 0 0,0-1-3 0,-3 4 0 0,-1 1-4 15,2 4 3-15,-2 1-3 0,1 2-7 16,-1 2-13-16,0 0-11 0,3 3 5 0,-2 5 9 15,3 3 13-15,0 2 9 0,2 1-2 0,-1 3 2 16,2 0 1-16,3 2 1 0,0-1 0 0,1 0-4 16,5 1 1-16,-4-1-1 0,3-1 0 15,0-2 1-15,3-3 0 0,-4-3-3 0,6-3 2 0,-1-3 2 16,-4-3 4-16,0 0 11 0,-3-6 4 16,1-3 4-16,-2-3-1 0,-1-3-4 0,-3-1-3 15,0 0-3-15,-5 0 5 0,-2 0-2 0,0-1 3 16,-1-1 0-16,-8 0-8 0,1 2-3 15,-3 0-5-15,-1 0-2 0,-2 1-2 0,-3 1-1 16,-1 1-4-16,-3-1-4 0,-3 3-6 0,-1 1-10 16,0 3-6-16,-2 2-6 0,1 3 1 15,1 2 2-15,3 0 8 0,2 4 6 0,1 5 2 16,7-1 1-16,1 3-7 0,3-1 0 0,6 0-5 16,2 1 2-16,0 1 1 0,4-2 2 0,5 2 7 15,5-3 1-15,2-1 5 0,3-1 3 0,2-4-2 16,1 0 7-16,4-3-2 0,-1-2 6 15,4-3 2-15,1-4-3 0,0 1-1 0,-4-3-3 16,-1 0 1-16,-4-2 2 0,0-2 3 0,-1 1 3 16,-2-1-1-16,-2 0-2 0,-3 2-1 0,-1-1-2 15,-3 0 0-15,-2 0 3 0,-2 2-1 16,-1 2 2-16,2 2 1 0,-5 1 2 0,0 1 3 16,-1 3-1-16,0 1 3 0,0 2-5 0,0 0-8 15,0 0-18-15,0 1-11 0,0 3 1 0,0 3 4 16,0 3 15-16,0 1 10 0,0 2 0 0,4 0 1 15,0 4-1-15,-1-2 0 0,4 2 0 0,1-1 2 16,3 1 0-16,0-1-4 0,1 3 2 16,-2-1-3-16,2-1 0 0,4 2 4 0,-3-1-4 15,4-2-3-15,-4 0-2 0,5-3-6 16,-2-4-2-16,1-3 3 0,2-2-3 0,2-3 7 16,-1-1 6-16,0-4 7 0,2-5 6 0,0-4-4 15,3 1 1-15,-3-4-9 0,-3 0 0 0,-1-3 2 16,-3 0-2-16,0 0 5 0,-5 1 0 15,-2-1 4-15,-1 1 1 0,-6-1 2 0,-1-2 5 16,0 3-4-16,-4-1 1 0,-4-1-1 0,-2 3 1 16,-1 1 6-16,-2 4 2 0,1 5 4 0,0 4 0 15,1 3-1-15,-1 2-3 0,2 7-1 0,1 6-1 16,-2 2 1-16,6 3-2 0,0 2-2 16,5 0-3-16,0 2-5 0,0-2 1 15,1 0-8-15,7-1 1 0,1 1 0 0,-1-4-6 0,2-1 1 16,4-2-4-16,-3-2-3 0,0-3-6 15,4-2-6-15,-2-3-3 0,2-3-19 0,0-1-20 0,-1-1-30 16,0-2-39-16,1-5-38 0,-3-2-109 16,5-4-165-16,-7 4-34 0,-3 2-342 15</inkml:trace>
  <inkml:trace contextRef="#ctx0" brushRef="#br0" timeOffset="126422.35">9511 9076 2302 0,'0'0'5'0,"0"0"2"16,0 0 7-16,0 0 7 0,0 0-14 0,0 0-38 15,0 0-28-15,0 0-29 0,0 0-68 0,0 0-91 16,0 0-133-16,0 0-72 0,0 0-491 16</inkml:trace>
  <inkml:trace contextRef="#ctx0" brushRef="#br0" timeOffset="126853.55">10181 9194 2058 0,'0'0'206'16,"0"0"-205"-16,0 0 14 0,0 0 41 0,0 0-16 15,0 0-25-15,0 0-6 0,0 0 2 0,0 0 0 16,0 0-1-16,-34 131-5 0,32-111-1 15,1 0-2-15,1 0-3 0,0-1 2 0,5-2 1 0,0 0-2 16,5-3 0-16,4-1-2 0,0 0-3 16,2-3-2-16,0-3 2 0,1-2-6 0,-2-2 0 15,5-3 3-15,0-2-5 0,-1-5 1 0,2-5-1 16,-1-3-1-16,-3-1 0 0,-1-2 4 16,2-2 5-16,-3-3 1 0,0 1 6 0,0-2-1 15,-2-1-3-15,-1-3 1 0,-3 0 1 0,-4-4 1 16,2 0-2-16,-6-2-6 0,-1 1-16 0,0-3-10 15,-1-2-20-15,-3 2-15 0,-5 0 0 16,1 5 10-16,-3 5 22 0,1 7 22 0,-1 6 20 16,2 6 4-16,-1 6-7 0,1 1-7 0,0 7-6 15,4 8 6-15,-2 6 14 0,2 3 14 16,1 6 7-16,3 5-2 0,1 0 0 0,0 3-7 16,1 3 1-16,6 0-7 0,-2 1-6 0,4 0-1 15,2 1-9-15,-1-6-2 0,1 1-3 0,5-5-3 16,-4-5-5-16,5-4-4 0,-1-5-12 15,8-6-3-15,0-4-1 0,1-3-25 0,2-6-51 16,3 0-120-16,-2-6-141 0,-7-1-51 0,-10 2-408 0</inkml:trace>
  <inkml:trace contextRef="#ctx0" brushRef="#br0" timeOffset="127044.59">10275 9146 2400 0,'0'0'-42'0,"0"0"12"0,0 0 37 16,0 0 36-16,0 0-5 0,0 0-10 0,0 0 1 15,0 0-5-15,128-8-9 0,-94 0-8 16,6-1-6-16,-2 2-13 0,-2 0-17 0,3 2-56 16,-3 3-105-16,-2 1-182 0,-11 1-178 0,-4 0-727 0</inkml:trace>
  <inkml:trace contextRef="#ctx0" brushRef="#br0" timeOffset="127419.85">10942 9228 1122 0,'0'0'352'0,"0"0"-349"0,0 0 29 15,0 0 91-15,-121 93 3 0,105-72-48 0,5-2-11 16,6 0 1-16,-1-1-6 0,8-2-31 0,-2 1-12 15,4-3-5-15,1-1-1 0,4-2-3 0,1-1-2 16,6-3-3-16,-2-3-5 0,4-1-3 16,2-3-4-16,-1 0-8 0,2-7-10 0,0-4-5 15,-2-3-14-15,-1-2-7 0,0 2-5 0,-1-4 3 16,-5 2 17-16,0-1 16 0,-3 0 19 16,-3-3 8-16,-3 2 0 0,-3 0 5 0,0 1-5 15,0-1 4-15,0 0 3 0,-4 4 6 0,-2 4 12 16,-1 2 10-16,3 4 11 0,-5 3 2 15,7 1-6-15,-3 4-9 0,2 4-11 0,2 6-5 0,1 1 0 16,0 3 2-16,0 0-2 0,1 1-2 0,6-1-7 16,-2 1-3-16,5 2-6 0,-1-2-3 15,1-1-3-15,1 2-8 0,0-3-2 0,4 2-7 16,-2-4-20-16,0-2-25 0,4-5-55 0,1-1-120 16,-2-2-194-16,1-4-61 0,-8 0-423 0</inkml:trace>
  <inkml:trace contextRef="#ctx0" brushRef="#br0" timeOffset="127616.66">10779 8943 2634 0,'0'0'-20'0,"0"0"7"16,0 0 3-16,0 0 32 0,0 0-5 15,11 121-9-15,5-102-4 0,11-6-4 0,3-2-3 16,4-5-18-16,11-5-38 0,-1-1-65 16,6-5-144-16,-16-2-290 0,-8 2-868 0</inkml:trace>
  <inkml:trace contextRef="#ctx0" brushRef="#br0" timeOffset="128557.42">11281 9639 146 0,'0'0'42'0,"0"0"-4"16,0 0 30-16,0 0 36 0,0 0 28 0,0 0 10 15,0 0 5-15,0-126-3 0,9 101-3 16,0-3-7-16,2 1-6 0,-1 0-4 0,1 0-4 15,2 0-9-15,1 4-19 0,1 1-15 0,-3 1-22 16,5 6-22-16,-4 3-14 0,5 5-13 0,-6 5-4 16,3 2-3-16,-3 6 1 0,0 4 2 0,-1 5 2 15,0 1 5-15,2 4-3 0,0 0 1 16,-3 2-1-16,0 1-5 0,-1 0-3 0,-4 0 0 16,4-1 0-16,-2-3-2 0,-3-1 5 0,1-2-2 15,-2-2 1-15,-1-3 3 0,0-3-2 0,1-2 2 16,-1-2-1-16,-1-3 6 0,-1 0 16 0,0-1 27 15,1-1 13-15,-1-5-3 0,0-3-17 16,1-5-27-16,-1-5-12 0,1 0-4 16,3-3 3-16,-1-1-4 0,0-2 0 0,3 1 1 15,-2 3-6-15,4-1 6 0,-1 4-3 0,3-1-3 16,0 4 1-16,1 2-2 0,2 3 1 0,-2 2-4 16,2 6-4-16,0 2-7 0,0 2-4 0,-3 8 2 15,2 4 8-15,-2 3 4 0,1 2 4 0,-1 1 0 16,-1 1-5-16,-1 0 5 0,-4 0-3 15,2 1 2-15,-3-1 9 0,-3 0-4 0,0-1 4 16,0-3 3-16,0-1 0 0,-1-1 5 0,-2-2 3 16,-2-4 5-16,4-4-2 0,0-1-1 15,1-4-3-15,0 0-1 0,0-1 7 16,1-6 4-16,1-3 2 0,4-4-8 0,-3-5-3 0,4 0-11 16,-3-2-1-16,4-2 2 0,-2-1-6 0,-1 0 7 15,3-1-3-15,0-1 0 0,-2-1 0 0,2 4 1 16,2-1 1-16,0 5-1 0,-1 3 4 0,0 3-2 15,1 6 2-15,-1 4 0 0,-1 3 3 16,0 0 1-16,2 7 1 0,0 3 6 16,5 5-4-16,-4 3 9 0,1 1 0 0,0 1-9 15,0 0 0-15,4 0-13 0,-3-1-2 0,4 0-6 16,-3-2-1-16,5 0-11 0,-2 0-10 0,4-3-19 16,0 0-46-16,-1-1-78 0,1-4-172 0,-4-3-174 15,-8-3-735-15</inkml:trace>
  <inkml:trace contextRef="#ctx0" brushRef="#br0" timeOffset="129401.56">13405 9465 806 0,'0'0'149'0,"0"0"-94"0,0 0-1 16,0 0 23-16,0 0 7 0,0 0-27 0,0 0 12 15,0 0 18-15,0 0 10 0,0 0-8 0,0 0-15 16,0 0-20-16,0 0-14 0,0 0-13 16,109-61-8-16,-87 39-5 0,-1-1-4 0,-2-1-1 15,0 0-5-15,-3 1 1 0,-1 1-1 16,-5 0 1-16,-2 2 5 0,-4 3-1 0,-1 2 8 16,-3 4 8-16,-3 2 3 0,-4 4-5 0,-6 1-10 15,0 4-12-15,-4 0-12 0,-4 5 0 0,4 4 0 16,-4 3 2-16,3 3 3 0,0 3 4 15,1 0 2-15,4 5 2 0,2-2 5 0,4 3-1 16,3 0 1-16,4 1 3 0,0-1-8 0,5 0-4 16,7-2-6-16,3-3-14 0,4 0-11 0,3-5-18 15,3-3-53-15,5-3-109 0,4-5-125 0,4-3-63 16,-9 0-104-16,-10 0 183 0</inkml:trace>
  <inkml:trace contextRef="#ctx0" brushRef="#br0" timeOffset="129711.53">13929 9229 1453 0,'0'0'26'0,"0"0"15"0,0 0 63 16,0 0 8-16,0 0-51 0,0 0-31 0,0 0-5 16,0 0-2-16,0 0-10 0,0 0-6 0,-108 121 0 15,108-105 4-15,-1 0 7 0,1 1 1 0,0 2 1 16,1-1-4-16,7-1-3 0,-2-1-6 0,1 1-3 15,4-5 2-15,-1 1-6 0,1-4 5 0,-1 0 1 16,-2-1-6-16,3-2 2 0,-4-2-2 0,-2-1-2 16,-1-2 4-16,-2-1 9 0,-2 0 13 15,0 0 19-15,0 0 14 0,3 0-5 0,-3-3-7 16,1-1-18-16,-1 0-15 0,2-2-3 16,-2 3-1-16,0-1-2 0,0 1-3 0,0 0-3 15,0 1-9-15,0 0-9 0,0-1-20 0,-2 1-32 16,1 1-51-16,-2-2-93 0,3 2-106 0,0-1-103 15,-1 1-6-15,0 0-255 0</inkml:trace>
  <inkml:trace contextRef="#ctx0" brushRef="#br0" timeOffset="130441.65">13729 9422 697 0,'0'0'-26'0,"0"0"57"16,0 0 95-16,0 0 72 0,0 0-3 16,0 0-63-16,0 0-18 0,0 0 4 0,0 0-3 15,0 0-8-15,0 0-14 0,0 0-13 0,0 0-7 16,0 0-6-16,29-108-8 0,-29 98-7 0,-2-1-4 16,-2 2-13-16,-1 0-1 0,-4 0-8 15,0 1-9-15,0 0-6 0,-3 2-5 0,-1-1-5 16,-5 3-6-16,-1 3 1 0,-1 1-6 0,-2 1 0 15,0 4 0-15,-4 4-2 0,3 2 2 0,-1 2-2 16,2 4 1-16,-1-1-1 0,3 4 6 16,5-1 4-16,-1 1-1 0,4 0 3 0,3 3-3 15,0 0-2-15,6 1 2 0,2 2 3 16,1-1 0-16,3 0 1 0,4-1 0 0,4-4-6 0,2 1 7 16,3-4-3-16,-2-3 1 0,7-3 4 0,-1-3-5 15,0-3 6-15,3-4 3 0,1-1 2 0,1-6 2 16,0-6-2-16,0-7 1 0,2-2-3 15,-1-5 0-15,-2 0 1 0,-4-3 1 16,-2-1 0-16,-4 1 6 0,0-2 5 0,-4 1-1 0,-3-1 10 16,0-1-8-16,-4-2 1 15,-3 0-2-15,0-4-7 0,-6 0-3 0,0-2-4 0,-4-3-5 16,1-2-7-16,-3 0 3 0,0-1-2 0,-2 3-5 16,4 3 3-16,-1 6 1 0,0 8 4 15,2 8 5-15,0 8 4 0,5 3-6 0,-3 7-13 16,4 3-3-16,2 9-5 0,1 6 9 0,1 9 15 15,-1 7 6-15,3 6 3 0,7 2-3 0,0 4-4 16,1 1-3-16,6 0 0 0,-4 1-3 0,5 0-2 16,-1-2 2-16,-2 0-1 0,1-6-1 15,-1 0 2-15,3-7-1 0,-3-4-9 0,3-2 0 16,0-4-10-16,1-5-21 0,3-2-21 0,-1-5-38 16,1-2-46-16,2-4-85 0,1-3-113 0,-4-2-93 15,0-1 2-15,-8-3 51 16,-2 0 26-16</inkml:trace>
  <inkml:trace contextRef="#ctx0" brushRef="#br0" timeOffset="131281.72">14233 9311 627 0,'0'0'304'0,"0"0"-33"0,0 0 25 0,0 0 16 16,0 0-81-16,0 0-107 0,0 0-33 0,0 0-16 16,0 0-15-16,-128 19-10 0,111-4-13 15,0 0-2-15,1 3-6 0,1 0-2 0,-1-1-3 16,4 3-9-16,2 0 0 0,2-1-8 0,2 1-1 15,1-1-6-15,5-2-3 0,0 1 0 0,0-6 1 16,8-1-3-16,2-4-1 0,2-1-1 0,2-3-6 16,2-3 2-16,1-3-1 0,0-6 2 0,1-4-1 15,3-3 2-15,-2-1 3 0,-1-2-2 0,-5-1 8 16,4-2-1-16,-4 1-3 0,0 2 7 16,-5-2-3-16,0 2 6 0,-4 1 2 15,0 1-3-15,-1 2-3 0,-3 1-2 0,1 3 1 0,-1 0 0 16,0 4 3-16,0 3 5 0,0 1-1 15,0 3-5-15,0 0-11 0,0 0-7 0,-1 7 1 16,1 1 3-16,0 4 10 0,-1 3 3 0,1 1-2 16,0 3 1-16,0 0-2 0,1 2-3 15,1 0 0-15,4 0 0 0,-1 1 2 0,1 1 0 16,2-1 0-16,0-1-1 0,1-3-4 16,1-1-1-16,5 0 0 0,0-5 2 0,1-2-2 0,3-5-1 15,3-3 0-15,3-2-7 0,1-3 3 0,-1-6-2 16,1-4-7-16,3-4 5 0,-4-2-3 15,1 0 4-15,-1-3 10 0,0-2-1 0,-1 0 2 16,-1-1 1-16,-1-3-1 0,-2-1 4 0,-1-2 3 16,1-3 1-16,-5-5 0 0,1-3-3 0,-3-2 0 15,-2-3-8-15,-4-1-5 0,-1 0-4 16,-2 2-6-16,-4 4 6 0,0 5 7 16,0 6 8-16,-4 7 7 0,-1 9 5 0,1 4 6 0,0 6 6 15,-1 5 0-15,0 0-6 0,0 9-6 0,1 5-5 16,-2 5 0-16,1 5 4 0,-1 3-2 0,2 2-3 15,1 3-3-15,2-1-2 0,1 2-1 16,0 2 1-16,0-2 3 0,4 3 0 0,0 1-2 16,3-1 1-16,-2 2 0 0,1-2 3 0,-2 0 0 15,3-4 0-15,-2-2-4 0,1-1-2 16,0-6-2-16,1-2-5 0,5-5-2 0,0-4-8 16,0-4-2-16,6-3-1 0,-3-4 4 0,2-1 5 15,2-2 3-15,-3-6 9 0,4-4-3 0,-2-3-1 16,2-2 0-16,0-3-2 0,1-1 3 15,-1 0 3-15,-2-2 2 0,-3-1 0 0,0-1 4 16,-5 0-1-16,-3-3-3 0,-2 1 3 0,-2-2-3 16,-3 2 2-16,0-1 6 0,-7 7 1 0,0 4 4 15,-2 6 3-15,-3 6 3 0,0 4-2 16,-1 1-5-16,-1 6-2 0,2 6-2 16,-2 3-4-16,3 3 5 0,-2 4-5 0,5 2-3 0,-1-1 3 15,3 5-6-15,-1 1 1 0,5-1 3 0,0-1-5 16,2 0 1-16,0-2-3 0,1-1 0 0,4-3-1 15,2 0-2-15,1-6-3 0,2-3-9 0,2-4-4 16,0-2-13-16,1-4-16 0,3-2-7 16,-1 0-25-16,4-5-132 0,-2-3-56 15,2-3-47-15,-2 0-66 0,-4 0 82 0,-6 4-279 0</inkml:trace>
  <inkml:trace contextRef="#ctx0" brushRef="#br0" timeOffset="131468.44">14422 9191 2594 0,'0'0'-1'0,"0"0"-37"16,0 0 4-16,0 0 41 0,0 0 14 0,0 0-3 15,0 0-5-15,0 0-8 0,157-60 0 0,-109 45-6 16,3 1-2-16,2 1-6 0,-5 2-30 15,1 3-62-15,-6 5-120 0,-2 3-225 0,-14 0-126 16,-9 0-626-16</inkml:trace>
  <inkml:trace contextRef="#ctx0" brushRef="#br0" timeOffset="132073.57">15232 9521 1702 0,'0'0'343'16,"0"0"-367"-16,0 0 11 0,0 0 88 0,0 0 9 15,0 0-46-15,0 0-3 0,0 0-1 0,0 0 3 16,86-131-7-16,-68 104-1 0,-2-1 1 16,-1-1 7-16,1-3 0 0,-2 0-6 0,-3-3-6 15,-1 2-8-15,-1-2-9 0,-6-1-7 0,1 1 5 16,-4-2-7-16,0 2 1 0,-1 2 1 0,-5 2-10 15,-2 6 6-15,-1 5-1 0,0 6 3 16,-3 3 4-16,2 7 0 0,-1 4-5 0,1 2-6 0,-1 9 1 16,-1 4-2-16,-2 5 5 0,0 2 4 15,3 6 0-15,2 2 0 0,2 2 0 16,2 3 0-16,5 1-6 0,0 3 5 0,0 0 0 16,1 2-2-16,6 0 9 0,-2-2-7 0,3-1 1 15,1-1 1-15,2-4-3 0,-2-2 1 0,1-4-2 16,2-1-3-16,-1-3-1 0,2-5-1 15,3-3-5-15,-2-2 1 0,2-3-4 0,0-3 0 0,1-2 4 16,3-3-2-16,-2-2 6 0,0 0-5 16,0 0-1-16,-2-6 0 0,0-2-3 0,0-2 3 15,-2-4 3-15,0-1 3 0,-2-2 0 0,1-1 2 16,-3 0 1-16,-3 0 0 0,-1 0 5 16,-1-1-4-16,0-1 1 0,-2 1-1 0,-1-2-3 15,-1-2 2-15,-1 1 3 0,0 0 1 16,-1 2 1-16,-1 1 6 0,-5 4 2 0,-1 5 6 0,2 5 1 15,-3 4-4-15,-1 1 0 0,-1 8-5 16,1 2 3-16,1 7 0 0,-2-1 2 0,3 2 6 16,1 2-1-16,2 1 4 0,0 0-4 0,0 2-5 15,4 0-3-15,1 0 2 0,0 1 0 16,0-4-2-16,2 1 6 0,3-1-8 0,0 0-1 16,3-4-3-16,0-1-9 0,2-2-4 0,3-4-14 15,-2-3-24-15,5-3-51 0,-1-2-30 0,5-1-94 16,1 0-188-16,-5-2-110 0,-5 0-498 0</inkml:trace>
  <inkml:trace contextRef="#ctx0" brushRef="#br0" timeOffset="132886.56">16697 9186 309 0,'0'0'119'0,"0"0"67"0,0 0 58 0,0 0 41 15,0 0-29-15,0 0-55 0,0 0-38 16,0 0-18-16,0 0-24 0,0 0-27 0,0 0-16 15,0 0-23-15,0 0-19 0,0 0-12 0,-101-16-9 16,90 35 1-16,-3 2 4 0,1 4-2 16,5 3 6-16,1-3-4 0,1 0-1 0,5-1-2 15,1-2-9-15,0-1-3 0,9-2-7 0,0 0 0 16,2-4 1-16,2-3-3 0,3 0 3 16,4-4-2-16,-1-2 3 0,3-4-2 0,1-2 2 15,3-2-2-15,-1-6-1 0,-1-4 1 0,1 0-6 16,-1-6 1-16,0 1 1 0,-3-2-1 0,1 1 3 15,-2-3 1-15,-6 1 1 0,2 1 2 0,-4-2 4 16,-2 0 2-16,-2 0 0 0,-5 2 0 16,1 4 1-16,-3 1 6 0,-1 3 4 0,0 4 10 0,-3 4 1 15,0 2 1-15,-2 1-5 0,0 0-13 16,0 4-3-16,0 7-8 0,1 1 2 16,-1 4 3-16,3 4 1 0,-1 1 3 0,2 0-6 0,1 0 1 15,0-1-6-15,1-1-1 0,4 1 3 16,0-3-1-16,2-2 1 0,2-1 2 0,2-2-2 15,4-4-5-15,-2-2 1 0,0-5-4 0,4-1 0 16,-4-1 6-16,4-6-3 0,-5-4 2 0,3-2 3 16,-3-1-2-16,-2 0 0 0,-2-4 2 15,-1 2 0-15,0 0 0 0,-4-1 5 16,3-3-2-16,-4 3 2 0,-2-1-3 0,2 0 1 0,-2 2 0 16,0 4-2-16,0 2 8 0,0 5-1 15,0 2 6-15,0 3-1 0,0 0-8 0,0 4 0 16,0 5-8-16,0 5 5 0,0 3 0 0,0 3 0 15,0 1 3-15,0 4-6 0,0-3 0 0,6 0-6 16,-3 1-9-16,4-1-12 0,1-2-21 0,5 0-12 16,1-3 0-16,7-3-36 0,5-1-89 0,4-3-195 15,-8-3-179-15,-6-4-667 0</inkml:trace>
  <inkml:trace contextRef="#ctx0" brushRef="#br0" timeOffset="133337.19">17860 9296 1066 0,'0'0'7'0,"0"0"68"0,0 0 63 0,0 0 47 0,0 0-11 15,0 0-64-15,0 0-16 0,0 0-7 16,0 0-17-16,118-90-15 0,-97 62-9 0,-3 0-8 16,3-3 7-16,-1 0-2 0,-6-2-4 0,1 0-5 15,-6 0-9-15,-5 1 0 0,-4 0-9 0,0 2-1 16,-2-2-5-16,-7 2-5 0,-3 1 1 15,-3 3-1-15,1 5 4 0,-3 7 8 0,3 6 7 16,2 7-5-16,-4 2-2 0,6 13-9 0,-1 8-10 16,4 10 5-16,3 7-3 0,4 8 5 15,0 6 3-15,4 2-4 0,3 6 0 0,3 3-7 16,0-1-3-16,2 5-2 0,2 0-2 0,1 1-3 16,-3-1-2-16,4-4-2 0,-4 0-1 15,1-6-2-15,3-2-10 0,-6-5-16 0,-1-3-28 16,-5-4-35-16,-2-4-47 0,1-4-90 0,-3-4-101 15,0-6-86-15,-4-7 27 0,3-8-166 0</inkml:trace>
  <inkml:trace contextRef="#ctx0" brushRef="#br0" timeOffset="134231.89">17723 9634 2081 0,'0'0'-26'15,"0"0"-2"-15,0 0 22 0,0 0 44 0,0 0 8 16,0 0-11-16,0 0-5 0,0 0 1 0,0 0 0 16,120-54-11-16,-86 38-5 0,3-2-4 0,2-4-2 15,-3 1-4-15,5-1 0 0,-3-1-2 0,-4 0-3 16,2 0 4-16,-5 1-6 16,-3 0 1-16,-6 1 0 0,-2 0-1 0,-5 0 2 15,1-1-1-15,-4 3 0 0,-2 0 1 0,-2 3 3 0,-5 3 4 16,-2 5 9-16,-1 3 9 0,0 1 8 15,0 4 5-15,-4 0-1 0,-3 0-8 0,1 6-13 16,0 3-3-16,-2 6-9 0,0 2-2 0,3 2 2 16,-2 1-4-16,4 5-1 0,1-3 0 15,-1 2 2-15,3 1 0 0,0 0-1 0,6 0 4 16,2-4-6-16,2 2 2 0,2-4-5 0,0-3-5 16,1-4-1-16,3-2-1 0,-2-5-1 0,2-2 2 15,2-3 2-15,-4-1-1 0,4-6 3 0,-5-4 1 16,5-2-1-16,-4-1 7 0,2-4-1 15,-5 2 6-15,0-2 1 0,-4 1 3 0,-3-2 1 0,-1-1-4 16,1 0 5-16,-4-1-8 16,0-2 4-16,0 0-1 0,0 2 3 0,0 3 9 15,-4 4 4-15,2 3 12 0,0 4 4 0,1 2-2 16,-1 4 0-16,-1 1-17 0,3 0-11 0,0 2-4 16,0 6-7-16,0 4 5 0,0 2-1 0,0 0 0 15,0 4 1-15,0 0-2 0,0 0 0 16,4 1 0-16,-2 0-1 0,0-2-2 0,3 0 0 0,-2 0 1 15,2-1-1-15,1-2-1 0,1-1-1 16,-1-3-7-16,2 0 0 0,2-5 0 0,-1-1 3 16,0-3 5-16,1-1 1 0,1 0 6 0,-1-6-3 15,0-2 4-15,1-1-2 0,-1-3-3 16,-2 1 5-16,2-3-3 0,-4-1 1 0,2 0 5 16,1-1-5-16,1-1-2 0,-1-1 0 0,0 1-6 15,2 2 4-15,-2 1 5 0,2 2-3 0,-2 2 3 16,1 2-2-16,0 4-4 0,0 3 3 15,-3 1-1-15,1 1 1 0,1 6-2 0,1 3-1 0,-3 3 0 16,-2 2-1-16,1 2 2 0,-2 0-1 16,3 2-1-16,-4-1 0 0,2-1-1 0,-3 1-2 15,0 2-1-15,0-4 4 0,2 2-2 16,-1-3 7-16,-1-3 2 0,1 0-3 0,2-5 2 16,-3 0-4-16,1-4 2 0,1-2 4 0,-1-1 8 15,-2-1 4-15,3-5-1 0,-2-4-4 0,0-2-7 16,0 0-2-16,4-4 2 0,-2-2 1 15,1-1-4-15,-1-1 2 0,2-1-2 0,-1 0-2 16,4-3 3-16,-2 0-3 0,-2 0-1 0,2 2 2 16,2 2 0-16,0 4 4 0,-4 5-3 0,2 3 0 15,-3 6-5-15,4 2-4 0,-5 0 3 0,4 6 1 16,-1 4 1-16,-1 4 4 0,1 2 1 16,-2 4-2-16,-2-2 4 0,4 1-4 0,-3 0-7 15,2 1 1-15,0-1-14 0,1-2-20 0,-2 0-39 16,2-1-49-16,0-3-55 0,4 0-66 0,5-3-117 15,-2-1-107-15,0-5 17 0,-3-1-210 0</inkml:trace>
  <inkml:trace contextRef="#ctx0" brushRef="#br0" timeOffset="134819.39">19307 9249 764 0,'0'0'360'0,"0"0"-41"16,0 0 10-16,0 0-69 0,0 0-121 0,0 0-49 15,0 0-22-15,0 0-15 0,0 0-18 0,0 0-14 16,0 0-2-16,-124 66-2 0,118-46 2 16,3 1-2-16,2-1 1 0,1 2 0 0,0 0-1 15,0-2 2-15,3 0-4 0,4-1-5 0,4-4-5 16,1-3-1-16,2-1-1 0,4-3-4 16,2-2 4-16,-2-4-8 0,3-2-3 0,-1-1 4 15,-1-6-7-15,1-4 3 0,0 0 0 0,0-3-2 16,-3-3 2-16,1 1 4 0,0-2 3 0,-5-1-1 15,2-2 6-15,-4 1-4 0,-2-2 0 0,-2-2 3 16,1-2-1-16,-5-3-4 0,3-2-2 16,-4-4-4-16,1 0-10 0,-1-4-3 15,0-1-9-15,-3 0 1 0,1 4 6 0,0 1 8 16,0 7 12-16,-1 8 1 0,1 6 7 0,0 4-7 16,0 6-1-16,0 4-1 0,2 0-2 0,-2 11 10 15,2 3 5-15,-2 7 3 0,0 4-3 0,0 5-4 16,0 1 0-16,0 2-3 0,0 0 2 0,0 1-2 15,0 0 2-15,0 0 2 0,0 1 3 0,0-4-3 16,1-2 1-16,1-3-2 0,4-3-8 16,-2-4 5-16,4-4-7 0,3-2-2 0,-1-1 1 15,1-4-4-15,5-2-1 0,-1-4-4 0,3-2 2 16,0 0-2-16,1-3-2 0,-2-6-3 0,1 0-8 16,0-1 2-16,-5-2 5 0,3 1 9 15,-5 0 8-15,0-3 4 0,-2-1 3 0,-5 1-2 16,2-1 6-16,-3-1-3 0,-3 0 3 0,1-1 4 15,0 3 0-15,-1 3 4 0,3 4 3 16,-3 5-2-16,0 2-2 0,0 0 3 0,0 3 8 16,0 6 7-16,0 3 10 0,-3 4-5 0,1 3-6 15,1 0-7-15,-1 2-6 0,1 0-8 0,1 0-2 16,0-2-3-16,0 1-11 0,0-2 5 16,4 1-8-16,1-1-7 0,0-2-13 0,5-2-64 15,0-2-47-15,0-2-132 0,8-5-250 0,-8 1-62 16,0-5-374-16</inkml:trace>
  <inkml:trace contextRef="#ctx0" brushRef="#br0" timeOffset="134979.38">19939 9038 2822 0,'0'0'23'0,"0"0"-7"16,0 0 0-16,0 0 0 0,0 0-21 0,0 0-30 15,0 0-30-15,0 0-46 0,0 0-61 0,0 0-103 16,0 0-208-16,0 0-124 0,0 0-533 0</inkml:trace>
  <inkml:trace contextRef="#ctx0" brushRef="#br0" timeOffset="135156.71">19187 9126 2794 0,'0'0'9'0,"0"0"-9"16,0 0 11-16,0 0 14 0,0 0-9 16,0 0-5-16,0 0-9 0,135-15-2 0,-77 5-11 15,1-1-15-15,1 2-31 0,1-2-61 0,-1 4-75 16,-5 2-175-16,-15 2-249 0,-13 3-819 0</inkml:trace>
  <inkml:trace contextRef="#ctx0" brushRef="#br0" timeOffset="135333.66">19616 9801 2331 0,'0'0'103'0,"0"0"-33"0,0 0 5 0,0 0 1 16,-94 135-43-16,87-111-37 0,5-2-17 0,1-3-38 15,1-4-62-15,6-5-73 0,5-4-115 0,3-5-157 16,-3-1-64-16,-1 0-454 0</inkml:trace>
  <inkml:trace contextRef="#ctx0" brushRef="#br0" timeOffset="135686.71">20253 9540 1578 0,'0'0'153'0,"0"0"2"0,0 0 21 0,0 0 4 16,27-129-72-16,-27 110-33 0,-8 5 12 15,-2 2 3-15,-6 5-13 0,1 2-30 0,-3 5-22 16,-5 0-8-16,-4 5-10 0,1 4 1 16,-3 5-5-16,0 0 1 0,0 1 0 0,5 2 2 15,-2 0 2-15,4 2-7 0,3-1 4 0,6-2-7 16,4-1-1-16,1-1 5 0,8-4-7 0,1 0-3 16,10-4-4-16,3-2-9 0,1-2-4 0,3-2-1 15,3 0-7-15,1-6-3 0,2-3-5 16,-1-2-2-16,1 0 3 0,-2 1 5 0,-1-1 14 15,-2 4 7-15,0-1 10 0,-2 2 7 0,-3 0 1 16,-3 3 6-16,4 0 0 0,-5 1 3 0,1 2 0 16,0 0 3-16,-3 5 6 0,0 0 0 15,-1 4 9-15,3 0-4 0,0 0-2 0,0 1 1 16,1 1-13-16,2-2-5 0,2 0-9 0,0-2-11 16,1 0-9-16,-1-2-27 0,2 0-41 0,-4-2-83 15,0 0-180-15,-1-2-207 0,-4 0-65 0,-4-1-188 16</inkml:trace>
  <inkml:trace contextRef="#ctx0" brushRef="#br0" timeOffset="136457.6">21362 9304 959 0,'0'0'4'0,"0"0"31"0,0 0 75 0,0 0 62 16,0 0 13-16,0 0-53 0,0 0-13 0,0 0 8 16,121-98-10-16,-101 81-11 0,-4-2-21 0,-1 1-14 15,-2-1-10-15,-1 2-4 0,-2 1-8 16,-4-2-11-16,-3 1-7 0,-1 1-9 0,-2-1-3 15,-6 0-2-15,-4 2 2 0,-7 1-8 0,-2 3-3 16,-3 3-4-16,-5 3-13 0,-6 4 7 0,-2 1-2 16,-4 9 0-16,0 3 4 0,-1 6-1 15,0 1 2-15,0 1-2 0,4 1 4 0,0 2-4 16,6 0-1-16,2 2 4 0,5 2-2 0,6 1 2 16,3 2 0-16,7 0-2 0,2-2-4 15,5-1 5-15,7-3-1 0,6-3 0 0,6-3 9 0,3-2-7 16,7-4 3-16,3-4 4 0,3-3-3 0,0-4 4 15,2-1-2-15,0-3 1 0,-1-8-2 16,-3-1 5-16,-1-3 6 0,-3-1 6 0,-1-3 9 16,-6-1 1-16,-3-1 2 0,-5 0-7 0,-4-2 1 15,-6 0-13-15,-4 0-5 0,0 0 0 0,-9-3-9 16,0-1 1-16,-4-2-13 0,-3-1-10 16,3-1-24-16,-4-1-21 0,3 2-23 0,-3 1-25 15,3 2-54-15,-2 2-83 0,6 4-109 0,3 6-99 16,2 0-14-16,1 7-160 0,1 3 427 0</inkml:trace>
  <inkml:trace contextRef="#ctx0" brushRef="#br0" timeOffset="136735.57">21338 8733 1852 0,'0'0'45'0,"0"0"29"16,0 0 38-16,0 0 17 0,0 0 0 0,0 0-55 15,0 0-24-15,0 0 3 0,0 0 12 16,0 0-6-16,0 0-3 0,-88 141-6 0,87-101-10 16,1 0-2-16,0 3-3 0,2 1-4 0,6 4-5 15,-1-2-1-15,-1 2-7 0,1 0-6 0,2-2 1 16,-3 1-10-16,1-4 2 0,-1 0-5 16,1-3 0-16,-1 2-3 0,-2-3 0 0,1 1 1 15,0-3-8-15,1-1 0 0,0-1-15 0,0-3-11 16,3-1-16-16,0-3-17 0,-2-4-16 15,0-1-24-15,-1-4-29 0,-2-5-62 0,1-1-140 0,-2-4-182 16,0-3-34-16,-1-2-278 0</inkml:trace>
  <inkml:trace contextRef="#ctx0" brushRef="#br0" timeOffset="136944.54">22081 9082 2970 0,'0'0'-22'0,"0"0"13"0,0 0 12 0,0 0 33 16,0 0-9-16,0 0-28 0,0 0-22 0,0 0-17 15,0 0-30-15,0 0-48 0,0 0-84 0,0 0-228 16,0 0-225-16,0 0-811 0</inkml:trace>
  <inkml:trace contextRef="#ctx0" brushRef="#br0" timeOffset="137122.34">22024 9454 2135 0,'0'0'612'0,"0"0"-587"0,0 0 19 16,0 0 25-16,0 0-20 0,0 0-46 0,0 0-9 15,0 0-11-15,0 0-20 0,0 0-34 0,0 0-56 16,0 0-63-16,0 0-122 0,0 0-210 16,102-83-76-16,-93 78-459 0</inkml:trace>
  <inkml:trace contextRef="#ctx0" brushRef="#br0" timeOffset="137347.87">22538 8943 2637 0,'0'0'-18'0,"0"0"9"16,0 0 31-16,0 0 19 0,0 0-11 0,0 0-8 16,0 0 6-16,0 0-1 0,-7 119-4 0,7-92-6 15,0 1-10-15,0 2-2 0,-4 1-6 0,0 1-2 16,2 0-12-16,-4-2-17 0,2 1-43 0,1-3-38 15,2-1-33-15,1-3-107 0,1-1-185 0,2-6-136 16,1-7-608-16</inkml:trace>
  <inkml:trace contextRef="#ctx0" brushRef="#br0" timeOffset="137622.44">22695 8985 2481 0,'0'0'73'0,"0"0"-29"0,0 0 10 16,0 0 8-16,0 0-2 0,0 0-25 16,0 0-9-16,0 0 6 0,0 0-5 0,0 0-6 15,0 129-2-15,1-101-3 0,3 0-6 0,-4 1 1 16,0 0-5-16,0-1-3 0,0-2 2 16,0-1-5-16,-4-2 0 0,2 0 1 0,-2-2-1 15,2-2-3-15,-1 0-1 0,3 0-8 0,-1-6-14 16,1 0-8-16,0-4-18 0,0-2-22 0,0-2-21 15,0-4-24-15,-1-1-33 0,-2 0-65 0,-1-4-92 16,-2-3-99-16,-1-3-35 0,-3-3 25 16,3 4 88-16,1 1 40 0</inkml:trace>
  <inkml:trace contextRef="#ctx0" brushRef="#br0" timeOffset="137989.34">22425 9137 375 0,'0'0'396'0,"0"0"43"0,0 0-21 0,-60-120-89 15,50 96-85-15,5 5-61 0,4 0-53 16,1 3-38-16,5 0-29 0,10 1-23 0,1 1-9 15,8 0-9-15,4 2-2 0,3 0-3 0,4 2-2 16,3 3 3-16,0 1-2 0,3 4 3 16,2 2-1-16,-2 2-3 0,-1 6-2 0,-4 5-1 15,-1 1-6-15,-4 5-4 0,-1 3 5 0,-5 0-9 16,-3 1 1-16,-5 1 3 0,1-1-6 0,-8-1 1 16,-5-2-3-16,-3 1-4 0,-2-2-1 15,-5-1 6-15,-6 0-1 0,-1 1 4 0,-3-3 2 16,-3 0-2-16,1 0 2 0,-4 1-2 0,0-3 4 15,2 0-3-15,-5 0 1 0,4-1 2 16,-1-2-4-16,1 1 5 0,4-3-1 0,3 0 2 16,5-2-3-16,3 1 0 0,3-1 2 0,2 0-6 0,2 1 6 15,4 1-3-15,3 0 0 0,4 0 7 16,2-1-2-16,4 0 0 0,0-1 0 16,2 1-4-16,0 1-4 0,2 0 6 0,-2 0-1 0,0 1-1 15,-1 1 4-15,1-1-6 0,0 1 0 0,1-1 1 16,0 0 1-16,0 0-5 15,0-4 2-15,-1 0-5 0,1-1-7 0,-1-3-7 0,-1-1-27 16,1 0-30-16,0-1-47 0,-3 0-62 0,2 0-133 16,-7 0-250-16,-4 0-760 0</inkml:trace>
  <inkml:trace contextRef="#ctx0" brushRef="#br0" timeOffset="139523.37">23335 8421 458 0,'0'0'206'0,"0"0"55"0,0 0 63 16,0 0 25-16,0 0-57 0,0 0-83 16,0 0-48-16,0 0-34 0,0 0-35 0,0 0-33 15,0 0-26-15,0 0-11 0,0 0 2 0,0 0 2 16,-22 44-1-16,22-21-5 0,0-1-10 0,0-2-3 15,3 0-3-15,2 0-5 0,-1-2 3 16,1-2-5-16,-1 0-7 0,3 0-9 0,-3-2-17 16,4-1-31-16,-5-3-46 0,4-1-49 0,-5-1-76 15,3-2-98-15,-1-2-86 0,-3 0-34 0,0-3-79 16,-1 0 222-16</inkml:trace>
  <inkml:trace contextRef="#ctx0" brushRef="#br0" timeOffset="139696.69">23199 8404 1967 0,'0'0'-24'0,"0"0"9"15,0 0 19-15,0 0 51 0,0 0 9 0,0 0-25 16,0 0-15-16,142-51 1 0,-109 45 0 0,5-2-8 16,-4 2-3-16,2 2-11 0,-5 1-9 15,-4 1-19-15,-3 2-59 0,-4 0-91 0,-3 2-138 16,-5 4-127-16,-5 0-7 0,-3-2-261 0</inkml:trace>
  <inkml:trace contextRef="#ctx0" brushRef="#br0" timeOffset="139907.64">23345 8558 2340 0,'0'0'1'16,"0"0"-7"-16,0 0 15 0,0 0 21 15,0 0 5-15,0 0-9 0,0 0 0 0,0 0-1 0,0 0-7 16,0 0-10-16,151-40-7 0,-119 30-2 0,2 0-10 16,1 2-17-16,-3 0-52 0,-1 3-82 15,-1 2-105-15,-2 0-140 0,-1 3-83 0,-7 0 11 16,-9 0-109-16</inkml:trace>
  <inkml:trace contextRef="#ctx0" brushRef="#br0" timeOffset="140335.66">23338 9119 1724 0,'0'0'383'16,"0"0"-379"-16,0 0 14 0,0 0 31 0,0 0 2 15,0 0-36-15,0 0-4 0,0 0-1 0,0 0 6 16,0 0-5-16,0 0-4 0,118-1 2 0,-82-3-7 16,-1-1 1-16,0 0-1 0,0 1-8 15,-3 0-5-15,-4 2-17 0,-1-1-28 0,-2 1-49 16,-3-1-69-16,0 0-93 0,-4 1-109 0,-5 0-58 15,-3 1-55-15,-4 1 120 0</inkml:trace>
  <inkml:trace contextRef="#ctx0" brushRef="#br0" timeOffset="140613.82">23639 8989 1876 0,'0'0'-51'16,"0"0"-52"-16,0 0 63 0,0 0 108 15,0 0 19-15,0 0-44 0,0 0-13 0,0 0 13 16,0 0 10-16,121-3-1 0,-101 6-1 0,0 2-14 16,1 0-8-16,-2 0-10 0,-2 1-7 15,1 1-5-15,-2 1-6 0,-4 0 3 0,-2 1-5 16,-7 0 4-16,0 3 4 0,-3-1 4 0,-4 0 3 16,-5 0 0-16,-4 3-1 0,-2 0-7 15,-3 1-3-15,-1 0-6 0,-1 1 1 0,-1-1-2 16,1 3-8-16,1-4-20 0,-2 1-56 0,6 0-86 15,0 1-132-15,3-3-141 0,1-3-29 16,5-4-268-16</inkml:trace>
  <inkml:trace contextRef="#ctx0" brushRef="#br0" timeOffset="140902.46">24186 8931 1891 0,'0'0'-21'0,"0"0"35"0,0 0 40 0,0 0 24 15,0 0-12-15,0 0-37 0,-31 131-6 0,31-103 2 16,2-2-8-16,-1 1-4 0,1-1-8 0,0 1-7 16,-2-1-5-16,0 1-8 0,0-4-9 15,-3 1-24-15,1-1-38 0,0-3-62 0,-1-1-99 16,0-2-112-16,3-1-63 0,0-6 20 0,0-4-32 0</inkml:trace>
  <inkml:trace contextRef="#ctx0" brushRef="#br0" timeOffset="141130.98">24320 8965 1975 0,'0'0'75'0,"0"0"31"16,0 0 12-16,0 0 1 0,0 0-42 0,0 0-45 16,0 0 7-16,0 0 2 0,0 0 4 0,0 0-7 15,-12 135-7-15,11-109 0 0,1 2-12 0,0 1-3 16,0-1-12-16,0 3-7 0,0-4 1 15,0 0-8-15,0-1-5 0,-7-1-9 0,6-1-13 16,-4-2-23-16,1-1-23 0,1-2-40 0,-3-3-62 16,3-2-106-16,-2-2-144 0,1-4-83 0,4-2-133 15,-1-2 322-15</inkml:trace>
  <inkml:trace contextRef="#ctx0" brushRef="#br0" timeOffset="141527.75">24050 8982 1769 0,'0'0'191'0,"0"0"-100"0,0 0 30 16,0 0 6-16,0 0-15 0,0 0-55 0,0 0-25 15,-15-124 0-15,35 117 6 0,6-1-8 16,3 3-1-16,5 2-7 0,0 3-2 0,2 0 4 16,-1 7-5-16,0 4-2 0,-2 3-8 0,0-2-2 15,-3 2-5-15,-1 1-3 0,-2 0 3 16,-1 0-5-16,-5-2 3 0,-1 3 0 0,-2-5-8 15,-6 0-9-15,-2 0-2 0,-3-1-5 0,-3-2-1 16,-4 2 13-16,0 0-4 0,-1-1 3 0,-9 1 6 16,0 1-9-16,-6-1 4 0,0 1 0 0,-3-3 0 15,-1 4 5-15,0-3 5 0,1 1 1 16,5-1 0-16,-3 0 3 0,7-1-3 0,1 0 0 16,6 1-1-16,-2 1-1 0,4-1-1 0,1 0 4 15,0 2 1-15,7 0-3 0,0 0 4 0,0 2-4 16,4-2 2-16,2 0-1 0,-2-1 0 15,1 1 2-15,2-1-5 0,0 0 5 0,-1 0-4 16,1-3 2-16,1 3 1 0,-3-3-6 0,1-2-5 16,-2 0-11-16,3-1-13 0,-3-1-10 0,0-1-14 15,1 0-23-15,1-2-40 0,1 1-50 0,-2-1-42 16,4 0-37-16,-2 0-126 0,-2 0-38 16,-3 0-299-16</inkml:trace>
  <inkml:trace contextRef="#ctx0" brushRef="#br0" timeOffset="142181.29">24653 8375 1370 0,'0'0'478'0,"0"0"-480"16,0 0 31-16,0 0 11 0,0 0 12 0,0 0-3 15,0 0-9-15,0 0 13 0,0 0-2 16,0 0-5-16,-23 130-10 0,27-99-10 0,3-1-5 16,1-4-5-16,-2 2-4 0,3-4-5 0,-4-2-1 15,2-2-5-15,0-3 1 0,-4-5-2 0,4 0-1 16,-4-5 0-16,1-1-1 0,-1-3 2 0,-2-1 1 15,1-2 10-15,-2 0 2 0,0-3 2 16,0-4 1-16,0-3-10 0,0-4-5 0,0-2 0 16,-2-4 0-16,-4 1 0 0,4-3 2 0,-3-1 0 15,0-4-2-15,2-1 0 0,-2-4-3 0,3-1-1 16,2-2 4-16,0 2-2 0,0 5 2 16,0 1 4-16,0 8-2 0,2 5 3 0,1 4 2 15,0 6-7-15,-2 3 1 0,0 1-2 0,0 1 0 16,3 6 6-16,1 2 5 0,-1 4 2 15,2 1-5-15,2 4-1 0,-2 0-2 0,0 2-5 16,3-2 4-16,1 1-3 0,-1 0-2 0,1-4 2 16,3-1 0-16,-2-4 2 0,3-1-5 0,0-1 3 15,-1-3-3-15,4 0-2 0,-5-4 7 16,3-1-4-16,-1 0-1 0,-2-1 2 0,0-4-3 16,-2-1 1-16,-2-1 5 0,-1 0-1 0,-4-2 4 15,2 0-1-15,-1-2 1 0,-4-3 2 0,1 1 1 16,-1-1 2-16,0 3-2 0,0 0 2 15,0 3 3-15,-1 2 2 0,-1 2 8 0,0 2-1 0,2 2-3 16,-2 0-9-16,2 5-4 0,0 6-2 16,0 3 0-16,0 4 6 0,0 4-5 0,0 3 3 15,6-1 1-15,-4 3-7 0,5 1 1 0,-3-1-6 16,3 2-6-16,-1-1 1 0,0-2-10 16,3 0-18-16,-1 0-40 0,-2-3-62 0,1 0-105 15,4-2-207-15,-6-7-129 0,-1-4-581 0</inkml:trace>
  <inkml:trace contextRef="#ctx0" brushRef="#br0" timeOffset="142738.16">24936 7902 1072 0,'0'0'-41'16,"0"0"69"-16,0 0 47 0,0 0 40 16,0 0 22-16,0 0-19 0,0 0-5 0,0 0-2 15,0 0-3-15,0 0-8 0,0 0-9 0,0 0-4 16,132 69-9-16,-116-51-5 0,2 4-5 16,0 3-10-16,-4 4-4 0,3 5-4 0,-6 0-7 15,2 7-14-15,0-1-3 0,-1 3-11 0,-1 2-5 16,-2 0 0-16,-3 3-8 0,3-1 0 0,-5-1 0 15,1 1-3-15,-5-2 0 0,2 0-1 0,0 0 2 16,-2-2-1-16,1 2 2 0,-1 0 0 16,0-2 1-16,0 1-1 0,0-1-1 0,0 1 2 15,-3 0-8-15,1-2 5 0,-3 2-6 0,-1 0 1 16,-2-1 6-16,-2 1-6 0,-1-4 7 0,0 2-4 16,0-2-1-16,-6 0 2 0,5 0 2 0,-4 2 5 15,-2-3-4-15,-1 1 3 0,0-1-8 16,-3-2-5-16,1-2 4 0,-1 1-4 0,-1-5 1 15,1 0-4-15,1-4-15 0,2-2-25 0,1-1-28 16,3-2-50-16,-2-4-78 0,6 0-147 16,4-5-166-16,2-5-539 0</inkml:trace>
  <inkml:trace contextRef="#ctx0" brushRef="#br0" timeOffset="154457.84">2298 11051 1111 0,'0'0'80'0,"0"0"48"0,0 0 32 0,0 0 26 15,0 0-19-15,0 0-49 0,0 0-26 0,0 0-37 16,0 0-29-16,0 0-10 0,0 0 12 0,0 0 12 16,-3 38 2-16,7-13-10 0,2 2-14 0,-3-1-2 15,5 2 2-15,-4 2 3 0,2 0-3 16,-3 1-3-16,3 0-2 0,-3 3-5 0,-1 0-1 16,3 0 0-16,-2 1-7 0,0 0-8 0,2-1-19 15,-3-3-23-15,0-2-28 0,3-4-32 16,-2-2-39-16,-1-3-42 0,3-3-47 0,-1-5-93 15,-2-2-60-15,1-4-458 0</inkml:trace>
  <inkml:trace contextRef="#ctx0" brushRef="#br0" timeOffset="154852.38">2660 11035 2029 0,'0'0'172'0,"0"0"-198"0,0 0 17 15,0 0 28-15,0 0 16 0,0 0-15 0,0 0-5 16,0 0 2-16,0 0 5 0,0 0-3 0,0 0-4 16,-63 131 0-16,45-103-6 0,-4 3-1 0,3-3 0 15,-6-1-3-15,3 0-1 0,2-4-2 0,-1 0-1 16,0 0-4-16,1-4 2 16,0 0 1-16,-1-3 3 0,4-3 1 0,2-1-3 0,0-4 0 15,3-1-5-15,2-4 1 0,3 0 1 0,2-3 3 16,1 0 7-16,1 0-13 0,2-4-18 15,1 1-27-15,0-2-9 0,0 1 10 0,1-1 19 16,4-1 25-16,-3 0 5 0,1 2 4 0,3-2-2 16,-3 2-2-16,3 0 4 0,-2 1-4 15,5 0 3-15,-2 3 3 0,0 0-2 0,1 0 3 16,5 3 5-16,1 4 0 0,3 2 2 0,2 2 1 16,2 4-8-16,2 3 1 0,0 1 0 0,0 2-4 15,5 0 1-15,2-2-3 0,0-1 0 16,2 1-4-16,4-3-5 0,-2-1-26 0,2-2-46 15,-1-3-62-15,2-3-83 0,-4-1-81 0,-1-3-94 16,-10-2-84-16,-6-1-127 0</inkml:trace>
  <inkml:trace contextRef="#ctx0" brushRef="#br0" timeOffset="155186.54">3111 10961 2617 0,'0'0'15'16,"0"0"-51"-16,0 0 34 0,0 0 48 0,0 0-1 15,0 0-36-15,0 0-8 0,0 0-1 16,0 0 5-16,0 0 4 0,0 0 3 0,0 0 2 15,0 0-5-15,0 0 1 0,-41 137-2 0,39-107-2 16,0 1-1-16,2 0-1 0,0 4 2 0,0 0 1 16,1 2 5-16,3 1-2 0,3-1 0 15,-3 0-2-15,5 0-5 0,0-4-3 0,1-2-6 16,1-2-7-16,0-3-14 0,6-2-13 0,-5-3-21 16,4-5-35-16,-1 0-38 0,3-3-61 0,-3-2-69 15,2-4-63-15,0-2-98 0,-4-1-45 0,-4-3-305 0</inkml:trace>
  <inkml:trace contextRef="#ctx0" brushRef="#br0" timeOffset="155446.45">3703 11235 2055 0,'0'0'37'16,"0"0"-22"-16,0 0 46 0,0 0 39 0,0 0-28 16,0 0-51-16,0 0-17 0,0 0-7 0,0 0 0 15,0 0 1-15,0 0 1 0,0 0 2 0,0 0-2 16,-85 137 1-16,70-113-3 0,0 2-8 0,-3-1-12 16,4 1-24-16,-3-1-35 0,5-1-44 0,-2-2-47 15,0-3-38-15,3 1-74 0,-1 0-82 16,3-7-30-16,6-5-234 0</inkml:trace>
  <inkml:trace contextRef="#ctx0" brushRef="#br0" timeOffset="155655.68">3387 11312 1949 0,'0'0'121'0,"0"0"-112"0,0 0-2 16,0 0 12-16,0 0-10 0,0 0-8 0,0 0 15 15,0 0 25-15,0 0 18 0,0 0 2 16,0 0-4-16,0 0-13 0,0 0-13 0,119 100-10 16,-97-84-12-16,4-2-3 0,-1 1-9 0,0 0-11 15,-1-2-27-15,-2 0-43 0,0-2-54 0,1 1-80 16,-3-3-84-16,-2 0-120 0,-2-2-100 0,-7-2-194 16</inkml:trace>
  <inkml:trace contextRef="#ctx0" brushRef="#br0" timeOffset="155864.13">3995 11577 1481 0,'0'0'193'16,"0"0"-187"-16,0 0 77 0,0 0 34 15,0 0-8-15,0 0-16 0,0 0-7 0,0 0-9 16,0 0-18-16,0 0-20 0,111 120-9 0,-110-100-1 15,-1 0-10-15,-1 3-19 0,-9 3-39 16,-1 2-69-16,-4-1-86 0,-3 3-110 0,3-10-157 16,5-7-629-16</inkml:trace>
  <inkml:trace contextRef="#ctx0" brushRef="#br0" timeOffset="156106.6">4539 11274 1897 0,'0'0'318'16,"0"0"-432"-16,0 0 74 0,0 0 91 15,0 0-2-15,0 0-44 0,0 0-11 0,0 0-7 16,-100 142-10-16,84-115-17 0,1 1-25 0,-2-1-44 15,0 3-51-15,1-4-91 0,-3-2-104 16,8-5-36-16,3-8-362 0</inkml:trace>
  <inkml:trace contextRef="#ctx0" brushRef="#br0" timeOffset="156360.28">4123 11285 2226 0,'0'0'-64'0,"0"0"20"0,0 0 53 0,0 0 62 0,0 0 1 15,0 0 1-15,0 0 9 0,0 0-2 16,0 0-14-16,0 0-18 0,118 116-12 16,-91-99-14-16,1 1-4 0,-2-1-4 0,3 0-7 15,1-1 0-15,-3-1-9 0,2-1-11 0,-5-1-8 16,3-4-21-16,-4-1-27 0,-2-1-49 0,0-2-57 15,-1 1-94-15,-2-2-120 0,-7-1-145 16,-3-1-557-16</inkml:trace>
  <inkml:trace contextRef="#ctx0" brushRef="#br0" timeOffset="156581.42">4805 11476 2379 0,'0'0'-51'0,"0"0"28"16,0 0 61-16,0 0 48 0,0 0-21 15,0 0-16-15,0 0-3 0,0 0-10 0,0 0-5 16,10 122-10-16,-8-104-4 0,4 2-1 16,-3-1-7-16,0 1-5 0,2-2-5 0,-3 1-10 15,1-3-23-15,3-2-33 0,-3-2-52 0,4-2-66 0,1-2-66 16,1-4-75-16,3-1-116 0,-4-2-123 15,-1-1-157-15</inkml:trace>
  <inkml:trace contextRef="#ctx0" brushRef="#br0" timeOffset="156747.45">4880 11311 2524 0,'0'0'46'0,"0"0"3"0,0 0 13 15,0 0-6-15,0 0-34 0,0 0-28 0,0 0-13 16,0 0-12-16,0 0-13 0,0 0-19 0,0 0-46 16,0 0-82-16,0 0-137 0,0 0-197 0,29 1-830 15</inkml:trace>
  <inkml:trace contextRef="#ctx0" brushRef="#br0" timeOffset="157036.47">4939 10885 2073 0,'0'0'-46'0,"0"0"-17"0,0 0 50 0,0 0 93 15,0 0 19-15,0 0-20 0,0 0 4 16,0 0 3-16,129 58-9 0,-102-34-14 0,2 3-17 15,0 4-15-15,0 3-10 0,-2 1-6 0,-2-1-8 16,1 2-1-16,-2 2-3 0,-3 1-1 16,-4 0 0-16,0 3 0 0,-4-2-1 0,-4-1-3 0,-3-1-7 15,-5 0-14-15,-1-3-27 0,-6 0-20 16,-7-3-25-16,-2 1-31 0,-5-3-52 0,0-3-123 16,4-6-203-16,5-7-792 0</inkml:trace>
  <inkml:trace contextRef="#ctx0" brushRef="#br0" timeOffset="157995.44">5650 11143 1477 0,'0'0'75'0,"0"0"-9"0,0 0 25 0,0 0 28 16,0 0-17-16,0 0-39 0,0 0-7 15,0 0 1-15,0 0-2 0,0 0 0 0,0 0-10 16,0 0-9-16,0 0-3 0,138-25-17 15,-113 20-4-15,4 2-7 0,-1-3-4 0,-3 0-7 16,4 2-16-16,-2-1-31 0,-4 1-39 0,-1 0-59 16,1 2-83-16,-5 1-119 0,-1-1-121 0,-9 2-505 15</inkml:trace>
  <inkml:trace contextRef="#ctx0" brushRef="#br0" timeOffset="158235.44">5711 11348 1705 0,'0'0'-70'16,"0"0"46"-16,0 0 95 0,0 0 68 0,0 0-4 16,0 0-21-16,0 0-10 0,0 0-11 0,123 0-25 15,-94-6-20-15,1 0-21 0,1-2-2 16,0 2-8-16,1-2-12 0,0-2-2 0,-1 2-28 15,0 1-40-15,-2 1-60 0,-3 2-97 0,-4 0-174 16,-5 2-152-16,-7 1-531 0</inkml:trace>
  <inkml:trace contextRef="#ctx0" brushRef="#br0" timeOffset="162177.92">7313 11158 1381 0,'0'0'73'0,"0"0"9"0,0 0 56 0,0 0 47 16,0 0-25-16,0 0-46 0,0 0-27 0,0 0-4 16,0 0-15-16,0 0-13 0,0 0-3 0,0 0-12 15,-5-118-9-15,-5 107-9 0,-4 2-9 16,-3 0-11-16,-3 1-14 0,-4 1-9 0,-5 2-11 15,-2 3-5-15,-6 2 3 0,-3 0 1 16,0 2-1-16,-3 6 7 0,-1 3 1 0,2 3-1 0,-1 3 10 16,2 3-7-16,3 4 5 0,1 1 6 15,8 0-1-15,1 2 8 0,9 1-3 16,6 1-1-16,7 0-4 0,5-2-3 0,2 2-1 16,11-4 1-16,8-1 4 0,5-4 3 0,6-3 7 0,6-4 5 15,4-4 5-15,6-3 3 0,0-5 2 16,3-1 4-16,1-2 2 0,-5-5 6 0,-2-3 6 15,-4-2 9-15,-7-1 17 0,-3-1 11 0,-5-3 2 16,-3 0-5-16,-3 1-8 0,-5-1-10 16,-3 1-2-16,-6 0 0 0,-2 0-10 0,-3-2-5 15,0-1-10-15,-5 0-12 0,-4 0-8 0,-3-1-15 16,0-1-23-16,-3 1-31 0,-1-1-42 0,-5-1-55 16,1 4-69-16,-2-1-144 0,1 4-137 15,4 5-54-15,6 3-112 0</inkml:trace>
  <inkml:trace contextRef="#ctx0" brushRef="#br0" timeOffset="162554.93">6939 10736 1660 0,'0'0'1'0,"0"0"-1"16,0 0 22-16,0 0 27 0,0 0 18 15,0 0 10-15,0 0 0 0,0 0-2 0,0 0-13 16,19 132-4-16,-16-101-3 0,5 2-2 0,-3 6 3 15,2 2-2-15,0 2-7 0,-3 6-11 0,3 1-10 16,-3 1-8-16,-1 1-7 0,0 0-5 0,1 1-2 16,-1-3-3-16,2 2 1 0,2-5 2 15,1-1-4-15,0-2 4 0,0-5-4 0,4-2-4 16,-4-1-1-16,1-3-20 0,0-1-25 16,0-4-43-16,-1-4-63 0,0 0-99 0,3-5-103 15,-4-6-141-15,-3-5-581 0</inkml:trace>
  <inkml:trace contextRef="#ctx0" brushRef="#br0" timeOffset="163176.45">7765 10725 0 0,'0'0'0'0,"0"0"94"0,0 0 58 16,0 0 36-16,0 0 10 0,0 0-14 15,0 0-20-15,0 0 2 0,0 0 5 0,0 0 0 16,0 0-1-16,0 0-16 0,0 0-22 0,0 0-26 15,-97 118-24-15,94-87-17 0,2 2-15 0,2 0-2 16,-1 3-6-16,0 2-11 0,4-1-6 0,2 0-12 16,3 0-8-16,1-3-2 0,2 0-5 0,3-2-8 15,2 0-7-15,1-1-5 0,2-2-13 0,0-3-19 16,2 0-37-16,-1-3-51 0,1-4-59 16,-1-1-63-16,4-4-65 0,-9-4-87 0,-5-5-415 15</inkml:trace>
  <inkml:trace contextRef="#ctx0" brushRef="#br0" timeOffset="167497.04">8294 11007 0 0,'0'0'0'0,"0"0"0"15,0 0 16-15,0 0 216 0,0 0-32 0,0 0 10 16,0 0 4-16,0 0 0 0,0 0 14 0,0 0 8 16,0 0-12-16,0 0-32 0,0 0-57 15,31-46-51-15,-37 52-34 0,-1 2-24 0,-3 3-8 16,-5 4 1-16,0 3 0 0,-5 2 1 0,1 1-2 16,-2 0-1-16,0-1-2 0,1 2-6 15,-1-1-1-15,0 1-3 0,2-2-3 0,-2 1 1 0,1-3 0 16,2-1-4-16,2-2 0 0,3 0-3 15,5-4-13-15,-1 0-16 0,4-4-33 0,4-1-60 16,1-3-66-16,0-2-65 0,6-1-16 16,4-1-13-16,1-5-35 0,-2 0 18 0,-3 2-234 15</inkml:trace>
  <inkml:trace contextRef="#ctx0" brushRef="#br0" timeOffset="167782.29">8006 11071 779 0,'0'0'60'0,"0"0"8"0,0 0 27 15,0 0 28-15,0 0 1 0,0 0 5 16,0 0 13-16,0 0 6 0,0 0-14 0,0 0-30 15,0 0-17-15,0 0-20 0,0 0-15 0,131 68-12 16,-112-56-13-16,2 3-10 0,-2 0-8 0,2-1-7 16,1 1-4-16,-1 0-2 0,-2-1-8 15,0 1-13-15,-2-1-27 0,3 0-46 0,-2 2-51 16,-4 0-83-16,4-2-89 0,-6 0-88 0,1-5-49 16,-6-2 13-16</inkml:trace>
  <inkml:trace contextRef="#ctx0" brushRef="#br0" timeOffset="168118.15">8613 11288 2014 0,'0'0'234'0,"0"0"-253"0,0 0 22 0,0 0 37 16,0 0 0-16,0 0-15 0,0 0-10 15,0 0 1-15,0 0-2 0,0 0-9 0,0 129 2 16,5-107-6-16,-2-1 0 0,4-1 2 0,-4 1 0 15,0-3-4-15,0 0-7 0,-1-3-10 0,2-2-22 16,0-2-29-16,-1-2-58 0,4-3-97 0,0 0-87 16,-1-5-95-16,0 0-45 0,-3-1-296 0</inkml:trace>
  <inkml:trace contextRef="#ctx0" brushRef="#br0" timeOffset="168296.77">8615 11158 1649 0,'0'0'460'0,"0"0"-420"16,0 0 20-16,0 0 8 0,0 0-15 15,0 0-48-15,0 0-35 0,0 0-5 0,0 0-4 16,0 0 2-16,0 0-19 0,0 0-38 0,0 0-74 16,0 0-108-16,-14 23-98 0,21-17-75 0,-4-4-328 0</inkml:trace>
  <inkml:trace contextRef="#ctx0" brushRef="#br0" timeOffset="168654.45">8781 10679 2171 0,'0'0'-67'0,"0"0"38"16,0 0 32-16,0 0 64 0,0 0 21 0,0 0-7 15,0 0-4-15,0 0-5 0,0 0-3 16,0 0-17-16,108 143-11 0,-86-111-6 0,-4 3-13 15,3-2-6-15,1 2-5 0,-7 1-8 0,3-1-3 16,-7 1 0-16,3-1-3 0,-7 2-5 0,-1 0 1 16,-4 1-8-16,-2 1-7 0,0-3-8 0,-5-1-17 15,-2-1-15-15,-5-3-27 0,1-1-37 0,1-3-68 16,-3 1-118-16,3-3-144 0,3-9-130 0,0-5-169 16</inkml:trace>
  <inkml:trace contextRef="#ctx0" brushRef="#br0" timeOffset="169431.42">7156 10433 1308 0,'0'0'29'0,"0"0"-52"0,0 0 26 16,0 0 50-16,0 0 28 0,0 0 3 0,0 0-9 16,0 0-13-16,0 0-7 0,0 0-6 0,0 0-4 15,0 0-6-15,40 128-8 0,-39-112-9 0,2 1-11 16,-2-1-3-16,0 0-9 0,1-2-6 16,0 0-16-16,-1 0-44 0,2-3-63 0,-2 1-90 15,2-3-64-15,0 0-61 0,-3-3 13 0,0 0-191 0</inkml:trace>
  <inkml:trace contextRef="#ctx0" brushRef="#br0" timeOffset="169721.4">6937 10485 1479 0,'0'0'-28'15,"0"0"26"-15,0 0 34 0,0 0 50 0,0 0 20 16,0 0-11-16,0 0-2 0,0 0-2 0,0 0-11 16,0 0-7-16,0 0-18 0,127-10-14 0,-100 6-12 15,3-3-13-15,0 1-8 0,-1 1-5 16,4-2-4-16,-1 0-17 0,1 0-25 15,3-1-57-15,-2-2-105 0,-1 3-100 0,1-1-115 0,-9 2-33 16,-11 2-171-16</inkml:trace>
  <inkml:trace contextRef="#ctx0" brushRef="#br0" timeOffset="171219.97">9835 10898 1355 0,'0'0'-49'0,"0"0"36"15,0 0 84-15,0 0 29 0,0 0-21 0,0 0-25 16,0 0 1-16,0 0 5 0,0 0 5 0,0 0-5 16,0 0-10-16,0 0-17 0,0 0-23 15,0 0-13-15,-116-92-10 0,87 93-4 0,-5 7 6 16,0 2-1-16,-4 3 5 0,-1 2 0 0,4 2-5 16,-2 3 1-16,5 2 1 0,1-2 3 0,3 3 4 15,6 1 3-15,4-2 2 0,5 5-5 16,5-2-1-16,5 2-3 0,3-2-2 0,0 0-3 15,4-2 2-15,8-5-1 0,4-1 4 0,3-3 11 16,2-2 6-16,3-3 13 0,4-2 10 0,3-3 10 16,3-3 7-16,0-1 2 0,-1-5 3 0,1-3 3 15,0-3 9-15,-6-2 6 0,0-2 4 0,-1-1-2 16,-4-2-12-16,-2 1-10 0,-3-1-15 16,0 0-10-16,-6 0-9 0,-2 0-5 0,-2-1-3 15,-4-1-7-15,0 0-3 0,-2 0-13 0,-2-3-21 16,0 1-31-16,-2-2-58 0,-4 3-77 0,-6 0-160 15,4 6-173-15,1 6-754 0</inkml:trace>
  <inkml:trace contextRef="#ctx0" brushRef="#br0" timeOffset="171503.43">9578 10583 2130 0,'0'0'4'0,"0"0"17"0,0 0 19 16,0 0 5-16,0 0-7 0,0 0-7 0,0 0 8 15,0 0 4-15,0 0 5 0,0 0-7 0,-2 147-8 16,7-112 6-16,-1 5-4 0,4-2 1 0,-2 2-1 16,0 2-11-16,1-1-4 0,1 1-9 15,-3 2-4-15,0-1-2 0,0-1 1 0,2 1-3 16,-3-2 0-16,3 0-4 0,-4-1-2 0,4-5-5 15,-4 0-14-15,4-3-12 0,-3 0-28 16,2-5-27-16,-3 0-34 0,-1-2-66 16,3-3-105-16,-3-4-106 0,0-4-107 0,-1-6-498 0</inkml:trace>
  <inkml:trace contextRef="#ctx0" brushRef="#br0" timeOffset="171905.69">10302 10779 1230 0,'0'0'111'0,"0"0"-35"16,0 0 53-16,0 0 49 0,0 0 2 16,0 0-55-16,0 0-49 0,0 0-22 0,0 0-2 15,0 0 5-15,0 0 3 0,0 0-3 0,0 0-6 16,0 0-1-16,-51 124-1 0,44-96-11 0,5 1-8 15,-1 1-10-15,1-1-9 0,2-1-4 16,0 0-2-16,5 1-6 0,-1-4 2 0,3 1-3 16,2-2-4-16,0-1-2 0,1-3-14 0,4-2-19 15,1-2-32-15,2-4-54 0,2-2-77 0,3-3-125 16,3-3-106-16,-6-3-70 0,-6 1-389 0</inkml:trace>
  <inkml:trace contextRef="#ctx0" brushRef="#br0" timeOffset="172115.75">10809 10808 2284 0,'0'0'76'16,"0"0"3"-16,0 0 10 0,0 0-4 16,0 0-43-16,0 0-18 0,0 0-3 0,0 0-3 15,0 0-3-15,0 0-4 0,-68 130-4 0,49-107 6 16,1-1-8-16,-2 2-1 0,0-2 1 0,-2 1-11 15,0-1-3-15,1-2-15 0,0-1-19 16,1-2-33-16,1 0-60 0,5-3-83 0,-1 0-119 16,3-1-132-16,4-4-58 0,5-4-401 0</inkml:trace>
  <inkml:trace contextRef="#ctx0" brushRef="#br0" timeOffset="172336.01">10382 10926 2178 0,'0'0'19'0,"0"0"9"16,0 0 33-16,0 0 33 15,0 0 2-15,0 0-13 0,0 0-9 0,0 0-4 16,0 0-18-16,116 87-14 0,-93-73-9 0,4 0-10 16,-4 0-5-16,3-1-3 0,-3 1-7 0,2-2-3 15,-1-1-4-15,-4-1-8 0,0 0-13 0,-1-2-24 16,-3 0-42-16,1-1-46 0,-5 0-68 0,-3-1-107 15,2 0-117-15,-4-1-125 0,-4-3-510 0</inkml:trace>
  <inkml:trace contextRef="#ctx0" brushRef="#br0" timeOffset="172636.2">10782 10583 2068 0,'0'0'-24'0,"0"0"15"16,0 0 42-16,0 0 74 0,0 0 19 16,0 0-5-16,0 0-15 0,0 0-11 0,0 0-19 15,121 134-21-15,-106-98-17 0,1 0-14 0,-2 1-9 16,0 1-9-16,-1-3-4 0,-3 2-3 0,-2-2-12 15,-4-1-9-15,2 2-9 0,-5-3-5 0,0 1-5 16,-1 0-9-16,-2-2-18 0,-4-2-26 0,1-1-34 16,-2-1-98-16,-2-2-147 0,1-8-157 15,6-6-457-15</inkml:trace>
  <inkml:trace contextRef="#ctx0" brushRef="#br0" timeOffset="173019.33">11537 10980 1967 0,'0'0'43'0,"0"0"-7"0,0 0 38 15,0 0 43-15,0 0-21 0,0 0-34 0,0 0-25 16,148-22-7-16,-118 21-8 0,0-1-7 0,1 0-15 16,-2 1-14-16,-3 1-28 0,0 0-69 15,-3 0-116-15,-2 0-149 0,-9 0-168 0,-2 0-641 0</inkml:trace>
  <inkml:trace contextRef="#ctx0" brushRef="#br0" timeOffset="173215.39">11512 11183 2238 0,'0'0'-71'0,"0"0"42"0,0 0 131 0,0 0-18 16,134-9-57-16,-97 6-16 0,-1-2-1 0,3 0-4 15,-1 1-3-15,-4 0-8 0,2 0-10 16,-6 2-31-16,-5-1-68 0,-4 3-112 0,-1 0-136 15,-8 0-159-15,-5 0-571 0</inkml:trace>
  <inkml:trace contextRef="#ctx0" brushRef="#br0" timeOffset="176740.89">12568 10760 857 0,'0'0'28'0,"0"0"-10"0,0 0 29 0,0 0 38 16,0 0 18-16,0 0 5 0,0 0-11 16,0 0-2-16,0 0 3 0,0 0-1 0,0 0 5 15,0 0 8-15,-115 115 3 0,109-86-5 0,2 3-16 16,0 0-20-16,4 1-19 0,0 2-10 0,0-3-13 16,0 0-5-16,4 0-10 0,2-3-6 15,0 2-3-15,-1-4-8 0,2 2 1 0,-1-4-9 16,2-1-10-16,2-3-10 0,5-3-26 0,-1 0-35 15,4-7-46-15,3-3-63 0,2-2-66 0,6-5-50 16,-1-1-64-16,-7 0 6 16,-7-3-154-16</inkml:trace>
  <inkml:trace contextRef="#ctx0" brushRef="#br0" timeOffset="177001.04">13197 10968 1748 0,'0'0'314'0,"0"0"-349"0,0 0 26 0,0 0 87 16,0 0 21-16,0 0-25 0,0 0-20 15,0 0-14-15,0 0-1 0,0 0-11 0,0 0-5 16,0 0-6-16,-63 128-11 0,45-110-8 0,-1 2-11 15,-2 1-14-15,-1-1-20 0,-1-1-23 0,3-1-47 16,2-3-66-16,3-1-91 0,5-1-97 16,0-3-67-16,6-2-227 0,1-4 396 0</inkml:trace>
  <inkml:trace contextRef="#ctx0" brushRef="#br0" timeOffset="177205.41">12845 11043 1655 0,'0'0'118'0,"0"0"-25"0,0 0 8 0,0 0 2 16,0 0-35-16,0 0 11 0,0 0 7 0,0 0-4 15,0 0-18-15,0 0-9 0,0 0-9 0,146 57-11 16,-112-46-12-16,-2 0-12 0,-1 1-7 16,-3 1-8-16,-3-1-4 0,1 2-13 0,-5 1-14 15,-4-1-25-15,0-1-33 0,-1 2-48 0,-2-1-50 16,-3 2-51-16,2-3-64 0,-1 2-60 15,-5-3-28-15,-2-4-368 0</inkml:trace>
  <inkml:trace contextRef="#ctx0" brushRef="#br0" timeOffset="177416.73">13454 11229 1979 0,'0'0'251'0,"0"0"-241"0,0 0 13 0,0 0 32 15,0 0 7-15,0 0-6 0,0 0-7 0,0 0-10 16,0 0-7-16,0 0-10 0,0 0-4 16,0 0-4-16,46 134-2 0,-42-115-5 0,-2 0-2 15,2 2-3-15,-1-2-10 0,-1 1-8 0,-1-2-25 16,1 0-31-16,1-3-58 0,2-2-114 0,1 0-148 16,-1-5-141-16,-2-3-667 0</inkml:trace>
  <inkml:trace contextRef="#ctx0" brushRef="#br0" timeOffset="177611.86">13699 11103 1795 0,'0'0'789'0,"0"0"-759"0,0 0 2 0,0 0 23 15,0 0-22-15,0 0-26 0,0 0-13 0,0 0 2 16,0 0 3-16,0 0-6 0,0 0-9 0,0 0-16 15,0 0-27-15,0 0-51 0,-13 38-69 16,15-33-151-16,-1-2-156 0,3 1-114 0,-2-2-311 16</inkml:trace>
  <inkml:trace contextRef="#ctx0" brushRef="#br0" timeOffset="177898.41">13512 10502 2231 0,'0'0'55'0,"0"0"-41"16,0 0 14-16,0 0 33 0,0 0 8 15,0 0-15-15,0 0-19 0,-9 128-15 0,12-102-8 16,1 2-3-16,0-4-8 0,-2-1-1 16,3-2-6-16,0-3-8 0,-2-1-10 0,1-1-21 15,-1-3-24-15,0-1-54 0,1-1-80 0,-2 0-111 16,0-2-100-16,-2-3-53 0,2-3-443 0</inkml:trace>
  <inkml:trace contextRef="#ctx0" brushRef="#br0" timeOffset="178105.93">13262 10582 2192 0,'0'0'-75'0,"0"0"44"16,0 0 23-16,0 0 61 0,0 0 12 0,0 0-15 15,0 0-17-15,132-11-11 0,-94 8-3 16,3-2-10-16,0 2-6 0,2-1-4 0,-2 1-8 15,-1 1-9-15,0 1-34 0,0 1-51 0,-2 0-91 16,-4 5-112-16,0 1-101 0,-7 0-44 0,-10-2-340 0</inkml:trace>
  <inkml:trace contextRef="#ctx0" brushRef="#br0" timeOffset="178377.72">14525 10870 2157 0,'0'0'31'0,"0"0"7"16,0 0 25-16,0 0 3 0,0 0-43 0,0 0-10 15,0 0 0-15,0 0 4 0,0 0-3 0,0 0-2 16,-122 115 1-16,106-95-2 0,-3 0-2 15,0 2-6-15,-1 0-4 0,-1 2-9 0,0 0-12 16,2 0-21-16,1-1-47 0,4-2-76 0,-1-3-126 16,8-2-112-16,0-2-79 0,2-5-78 0,3-2 150 0</inkml:trace>
  <inkml:trace contextRef="#ctx0" brushRef="#br0" timeOffset="178613.71">14060 10879 2027 0,'0'0'26'0,"0"0"9"15,0 0 28-15,0 0 21 0,0 0 11 0,0 0 3 16,0 0-15-16,0 0 0 0,0 0-15 0,132 65-14 16,-103-49-5-16,3 0-11 0,0 0-10 0,0 0-8 15,-2 1-6-15,1 0-7 0,-2-1-5 16,-2 0-2-16,-1-1-7 0,-1-1-7 0,-2 0-12 15,-5-3-18-15,0 1-21 0,0-2-21 0,-3 0-29 16,0 1-60-16,-2-2-125 0,-2-1-146 0,-4-2-111 16,-1-2-482-16</inkml:trace>
  <inkml:trace contextRef="#ctx0" brushRef="#br0" timeOffset="178849.54">15135 10760 2437 0,'0'0'-76'0,"0"0"31"0,0 0 103 16,0 0 19-16,0 0-33 0,0 0-21 0,0 0-3 15,36 127-7-15,-29-104 0 0,-1-3-8 16,0 1-3-16,-2-3-2 0,1-1-11 0,-3 1-10 15,1-3-21-15,1-1-34 0,-3-2-71 0,0 2-135 16,-1-1-133-16,0-3-108 0,0-3-531 0</inkml:trace>
  <inkml:trace contextRef="#ctx0" brushRef="#br0" timeOffset="179050.55">14971 10931 2362 0,'0'0'-43'16,"0"0"29"-16,0 0 25 0,0 0 60 0,0 0-7 16,0 0-28-16,0 0-11 0,122 0-6 0,-91 0-9 15,4 0-9-15,-3 0-2 0,2-2-7 16,-2 1-12-16,-2-1-23 0,-1 2-62 0,-5 0-109 16,0 0-143-16,-1 0-138 0,-8 0-72 0,-3 0-165 0</inkml:trace>
  <inkml:trace contextRef="#ctx0" brushRef="#br0" timeOffset="179336.52">15530 10966 2123 0,'0'0'78'0,"0"0"12"15,0 0 36-15,0 0-5 0,0 0-53 0,0 0-10 16,0 0-4-16,40-128-6 0,-35 108-13 0,1 1-8 15,-1-3-7-15,0 0-4 0,0 0 6 0,-2 3 0 16,-2 2 8-16,1 6 2 0,-2 3 2 16,1 5-8-16,-1 3-4 0,0 0-13 0,0 2-13 15,0 7 3-15,0 5-5 0,0 5 5 16,0 7 4-16,0 3-3 0,0 2 2 0,0 3-3 16,0 1-1-16,0-1-4 0,-1 2-5 0,0-1-15 15,1-3-24-15,-1 0-15 0,1-2-42 0,0-3-47 16,0 1-69-16,0-3-109 0,0-3-67 0,0-1-94 15,0-6-90-15,1-6-19 0</inkml:trace>
  <inkml:trace contextRef="#ctx0" brushRef="#br0" timeOffset="179620.95">15664 10496 2005 0,'0'0'1'0,"0"0"39"0,0 0 59 16,0 0 32-16,0 0-25 0,0 0-28 16,80 135-11-16,-66-99 0 0,1-1-18 0,-3 5-8 15,1-3-9-15,0 0-13 0,-2 1-1 0,-4-3-8 16,3 0-2-16,-5 0-5 0,-2-2 0 0,0 1 0 15,-3-1-5-15,0 0 0 0,-6-4-14 16,-2 1-22-16,-3-2-46 0,0-3-83 0,-7-1-164 16,2 1-190-16,0-9-146 0,7-6-285 0</inkml:trace>
  <inkml:trace contextRef="#ctx0" brushRef="#br0" timeOffset="180112.39">15926 10218 1373 0,'0'0'206'16,"0"0"14"-16,0 0-3 0,0 0-15 16,0 0-73-16,0 0-52 0,0 0-20 0,0 0-13 15,0 0-2-15,0 0-6 0,0 0-6 0,0 0-3 16,0 0-7-16,119-100-1 0,-97 100-7 16,-1 0-1-16,-1 0-4 0,1 4-7 0,1 2 4 15,-2 1-6-15,-2 2 2 0,-5 0 1 0,3 2-3 0,-6 0-2 16,1 0-5-16,-7 4 0 0,2-1-5 15,-5 0 4-15,-1 1 3 0,-3-1-2 0,-3 1 3 16,-6 0 0-16,-1 1 3 0,-4-1-1 0,0-1 5 16,0 0-3-16,0-1 1 0,-2 0 3 15,0 0-2-15,3 0 4 0,1-3-2 0,4 1 1 16,1 1 1-16,4-2 0 0,0-1 1 0,6 1-1 16,0-2 2-16,6 1-3 0,1-2-2 0,4 1 2 15,7-1-2-15,2 0 2 0,2-2 0 16,7 0-2-16,1-1-5 0,0-1-9 0,1-1-10 15,0 0-17-15,-1-1-18 0,-1-1-31 0,-1 1-40 16,0-1-65-16,1 0-116 0,-9 0-160 0,-3 0-806 16</inkml:trace>
  <inkml:trace contextRef="#ctx0" brushRef="#br0" timeOffset="180888.53">16885 10835 1496 0,'0'0'266'15,"0"0"-231"-15,0 0 9 0,0 0 25 16,0 0 11-16,0 0-4 0,0 0-4 0,0 0-9 15,0 0-11-15,0 0-16 0,0 0-15 0,125-30-9 16,-94 25-6-16,1 1-6 0,1 0-8 16,1-1-16-16,-1 3-42 0,0 0-78 0,-3 1-118 15,-1 1-107-15,-4 0-97 0,-6 0-55 0,-6 0 53 0</inkml:trace>
  <inkml:trace contextRef="#ctx0" brushRef="#br0" timeOffset="181108.53">16924 11044 1912 0,'0'0'-140'0,"0"0"40"0,0 0 132 0,0 0 40 15,0 0-27-15,145-1-36 0,-110-1-5 16,4 0-8-16,0-2-7 0,-3-1-16 0,3 3-23 15,-2 0-64-15,-6 1-82 0,-6 0-81 0,1 1-84 16,-13 0 30-16,-3 0-132 0</inkml:trace>
  <inkml:trace contextRef="#ctx0" brushRef="#br0" timeOffset="198504.94">17777 10626 0 0,'0'0'0'0,"0"0"168"16,0 0-29-16,0 0 13 0,0 0 17 15,0 0 2-15,0 0-7 0,0 0-16 0,0 0-26 16,0 0-21-16,0 0-24 0,0 0-3 0,-31-19-6 16,21 30 2-16,0 6 5 0,0 4-5 0,-2 6 4 15,2 2-1-15,0 6-2 0,0 2-6 16,3 0-7-16,0 1-8 0,0 3-13 0,4-1-4 16,-2 4-10-16,4-1-4 0,1 2-1 0,0-3-6 15,3-1 1-15,4 1-5 0,2-4-1 0,1 0-3 16,5-3-1-16,1-2-2 0,3-2-2 0,0-3-4 15,2-3-5-15,1-1-6 0,0-2-12 16,-1-3-24-16,3-5-44 0,-3-2-66 16,0-4-98-16,-1-3-127 0,-7-3-51 0,-2-1-444 15</inkml:trace>
  <inkml:trace contextRef="#ctx0" brushRef="#br0" timeOffset="199348.84">18309 10890 420 0,'0'0'522'0,"0"0"-483"16,0 0 19-16,0 0 35 15,0 0 14-15,0 0 3 0,0 0-23 0,0 0-14 0,0 0-3 16,0 0-5-16,0 0-8 0,0 0-10 0,0 0-11 16,128-60-8-16,-103 56-6 0,-1 0-10 15,-2 0-5-15,4 2-3 0,-3 0-11 0,-1 0-9 16,-2 0-15-16,-1-1-22 0,-1 2-39 0,-4 1-53 15,0 0-67-15,-7 0-62 0,0 0-26 16,-5 0 43-16,-1 0 46 0,0 1-48 0</inkml:trace>
  <inkml:trace contextRef="#ctx0" brushRef="#br0" timeOffset="199784.48">18259 10880 944 0,'0'0'37'16,"0"0"-26"-16,0 0 26 0,0 0 40 0,0 0 28 15,0 0 5-15,0 0 2 0,0 0-5 16,0 0-6-16,0 0-10 0,-14 123-10 0,20-101-12 15,-4 2-6-15,3 2-7 0,-2 2-12 0,-1-1-4 16,0 1-6-16,5 0-7 0,-5 1-3 16,3-2-4-16,-1 0 1 0,0-1-3 0,2 0 1 15,2-4-7-15,-3 2-3 0,2-4 0 0,1 2-8 16,-4-2 6-16,5-2-1 0,-2-2-3 0,-2-1 4 16,2-1-4-16,0-1 2 0,-2-3 1 0,3-1 6 15,-4-2-3-15,3-1 3 0,2-1 2 0,-3-1-5 16,0 0 4-16,3-2-1 0,0-1-1 15,-1 0-3-15,2-1-1 0,-1 0-2 16,2 0-3-16,0 0-4 0,2-2-3 0,-1 0-6 16,4-2-9-16,3 0-9 0,-3 0-21 0,2-1-19 15,1 2-19-15,0-1-26 0,-2 1-16 16,6-1-34-16,-3 1-58 0,3 1-76 0,-2-2-69 16,-4 2-18-16,-6 1-91 0</inkml:trace>
  <inkml:trace contextRef="#ctx0" brushRef="#br0" timeOffset="200164.77">18698 11123 2037 0,'0'0'-36'0,"0"0"36"0,0 0 13 15,0 0 23-15,0 0 0 0,0 0-23 0,0 0-3 16,0 0 4-16,0 0 0 0,0 0-2 16,124-47 0-16,-98 53 0 0,-4 1-4 0,1 2 3 15,-3 0-2-15,0 3-7 0,-1-1 3 0,-6 3-6 16,-1 0-2-16,-4 0 2 0,-2 1-2 0,-5 0 1 15,-1 0 1-15,-8 0 1 0,-4 0-2 0,1-1 0 16,-7-1-1-16,-1-1 0 0,-1-1-2 0,-1 1-3 16,2-3-3-16,2 1-6 0,1-3-3 15,2-1-9-15,1-1-18 0,3-2-35 0,6-1-71 16,1-2-109-16,2 0-100 0,1 0-17 0,0 0 52 16,3-1 36-16,-2-1 97 0</inkml:trace>
  <inkml:trace contextRef="#ctx0" brushRef="#br0" timeOffset="200363.8">19115 11058 679 0,'0'0'240'0,"0"0"8"0,0 0 16 0,0 0-25 0,0 0-88 16,0 0-58-16,0 0-17 0,0 0-10 16,0 0-13-16,0 0-9 0,-119 67-4 15,104-46-1-15,-2-1 1 0,4 1-5 0,1 1-2 16,2-1-8-16,3 2-8 0,1-4-3 0,4-1-9 15,2-1-3-15,5-1-6 0,1-2-8 0,4 0-16 16,5-2-35-16,-1 0-63 0,4-3-100 0,0 0-150 16,-4-4-107-16,-5-1-501 0</inkml:trace>
  <inkml:trace contextRef="#ctx0" brushRef="#br0" timeOffset="200721.34">19288 11509 1749 0,'0'0'31'0,"0"0"26"0,0 0 44 15,0 0 8-15,0 0-36 0,0 0-49 0,0 0-9 16,0 0 0-16,0 0 1 0,0 0 3 15,0 0 6-15,0 0 9 0,0 0 0 0,16-100 4 16,-12 88-3-16,0 1-2 0,2 2-1 16,-3 1-1-16,1 3-4 0,-2 2-4 0,-1 2-6 15,-1 1-11-15,1 0-3 0,-1 2-5 0,0 4 1 16,0 3 5-16,0 2 0 0,0 4 0 0,0 3-1 16,0 1-2-16,-2 3-3 0,0-1-4 0,-3 0-9 15,3 0-10-15,-2-1-21 0,-1 0-20 0,3-1-13 16,0 0-39-16,-2-1-51 0,4-2-72 15,0 1-110-15,0-3-72 0,0-4 19 16,3-3-211-16</inkml:trace>
  <inkml:trace contextRef="#ctx0" brushRef="#br0" timeOffset="201196.75">19419 11210 1307 0,'0'0'380'0,"0"0"-330"15,0 0 28-15,0 0 17 0,0 0 1 0,0 0-33 16,0 0-24-16,0 0-14 0,0 0-10 0,0 0-4 16,0 0-15-16,0 0-8 0,0 0-9 15,0 0-20-15,62-55-32 0,-61 58-55 0,-1 4-101 16,0 1-139-16,-1-1-51 0,-1-2-445 0</inkml:trace>
  <inkml:trace contextRef="#ctx0" brushRef="#br0" timeOffset="201803.93">19541 11748 394 0,'0'0'75'0,"0"0"39"16,0 0 35-16,0 0 13 0,0 0-25 0,0 0-52 16,0 0-6-16,0 0 23 0,0 0 11 0,0 0 15 15,0 0-3-15,0 0-23 0,0 0-13 0,0 0-14 16,42-47-7-16,-34 36-8 0,2-2-13 0,-2 1-9 16,-3-2-7-16,3 2-5 0,0-1-6 15,-3 1-2-15,0-1-3 0,-2 1-3 0,-1 2 3 16,1 2 2-16,0 2 9 0,-1 2 2 0,-2 3-3 15,0 1-7-15,0 0-19 0,0 0-6 16,0 7 0-16,-1 2 3 0,0 5 11 0,-6 3 0 16,4 2-1-16,-4 3-2 0,0 3-2 15,2 1 0-15,-2 0-2 0,5-3-6 0,-1 4-8 0,2-4-30 16,1-1-29-16,0-1-47 0,0-1-106 0,4-3-155 16,3-1-95-16,-3-6-280 0,-2-3 450 15</inkml:trace>
  <inkml:trace contextRef="#ctx0" brushRef="#br0" timeOffset="202167.62">20128 11087 2324 0,'0'0'-35'0,"0"0"39"0,0 0 14 0,0 0 17 16,0 0-4-16,0 0-19 0,117-53-5 16,-91 51 1-16,-2 2 1 0,-1 0-6 0,2 0-1 15,-2 2 0-15,1 3-5 0,-4 1 3 0,-2 1-2 16,0 1 0-16,-3 0 3 0,-3 3-2 0,-5-1-1 15,-2 1 0-15,-2 1-1 0,-3 1-3 0,-3 2 2 16,-6 0-2-16,-3-1-5 0,-5 3-2 16,-2-1-6-16,-2 1-6 0,1 0-12 0,-1-2-18 15,1 1-22-15,1-3-28 0,5 0-44 0,1-1-66 16,3 0-92-16,3-4-60 0,2 0 10 16,3-4 48-16,2 0-35 0</inkml:trace>
  <inkml:trace contextRef="#ctx0" brushRef="#br0" timeOffset="202404.04">20576 11013 1366 0,'0'0'181'0,"0"0"-21"0,0 0 14 16,0 0 2-16,0 0-62 0,0 0-69 0,0 0-15 15,0 0-2-15,0 0-3 0,0 0-2 0,-118 59-1 16,104-41 6-16,1 0 3 0,3 1 4 0,1 3 5 15,1-2-6-15,1 1-7 0,5 0-6 0,1 0-13 16,1-2-3-16,0-1-4 0,3 1-8 16,4-3-4-16,2 2-9 0,1-5-12 0,3 0-27 15,-2-1-37-15,6-2-76 0,-4-2-121 0,2-2-144 16,-3-2-58-16,-7-2-457 0</inkml:trace>
  <inkml:trace contextRef="#ctx0" brushRef="#br0" timeOffset="202610.34">20715 11274 1399 0,'0'0'185'0,"0"0"-115"0,0 0 41 0,0 0 30 0,0 0-22 16,0 0-29-16,0 0-15 0,0 0-8 15,0 0-19-15,-52 131-16 0,52-113-7 0,0-2-9 16,5 0-5-16,1-2-9 0,1-1-1 15,2-2-6-15,1-2-10 0,1-2-25 0,-1-2-48 0,2-2-85 16,0-2-124-16,-2-1-137 0,0 0-44 0,-5 0-384 0</inkml:trace>
  <inkml:trace contextRef="#ctx0" brushRef="#br0" timeOffset="202755.99">20785 11147 1852 0,'0'0'156'15,"0"0"-24"-15,0 0-2 0,0 0-56 0,0 0-57 16,0 0-24-16,0 0-10 0,0 0-9 16,0 0-43-16,0 0-77 0,0 0-150 0,0 0-192 15,0 0-332-15,38 60 328 0</inkml:trace>
  <inkml:trace contextRef="#ctx0" brushRef="#br0" timeOffset="203138.44">21044 11444 2114 0,'0'0'21'16,"0"0"17"-16,0 0 21 0,0 0-13 0,0 0-24 16,0 0-11-16,0 0 4 0,0 0 2 0,0 0-3 15,0 0-1-15,0 0 3 0,0 0 0 16,122-9-1-16,-112 17 2 0,0 2-3 0,0 2-3 15,-1-1-1-15,-2 2-6 0,-1-2-1 16,-4 0-3-16,-2 1 0 0,0 0-3 0,-1-2 0 16,-9 2-4-16,0 0-6 0,-4-2-3 0,-2 1-3 15,-4-1 1-15,0 0 7 0,-1-1 6 0,0 1 3 16,0 1 2-16,2-1 4 0,1-1 1 0,4 1 5 16,1-2 3-16,3 1-6 0,2-1 1 15,5 1-5-15,1-1-2 0,2 0-1 0,4-1 0 16,4-1-3-16,2-1 0 0,5-2 1 0,1 0-5 15,2-2 0-15,5-1-7 0,-3 0-6 0,2 0-5 16,0-1-8-16,-1-3-6 0,3 1-18 0,0-1-44 16,-1 0-73-16,-2 1-89 0,-1-1-79 0,-1 1-80 15,-5-1-204-15,-3 3 334 0</inkml:trace>
  <inkml:trace contextRef="#ctx0" brushRef="#br0" timeOffset="203670.94">21139 10649 1789 0,'0'0'37'16,"0"0"10"-16,0 0-2 0,0 0-3 0,0 0-20 15,0 0-8-15,0 0 2 0,0 0-3 0,0 0-2 16,0 0-7-16,0 0-2 0,134-20-1 16,-110 20-3-16,0 0 3 0,1 0-5 15,-2 0 4-15,-1 0-5 0,-1 0 2 0,-4 2 1 16,-3 0-7-16,-1 2 6 0,-3 0-7 0,1 2-1 15,-4 1-3-15,2 2-3 0,-3 2 2 0,-1 0 2 16,2 3 5-16,-4 1 5 0,4 2 1 16,-2 2 2-16,1 1 0 0,-1 2-2 0,1 2 1 15,-1 2-2-15,0 0-1 0,0 0 3 0,1 4-2 16,-1-1 1-16,1 1 2 0,-1 1-1 16,-1 2 2-16,0-1-4 0,0 1 0 0,0-2 0 0,3-1 0 15,-3 0 5-15,-2-3 0 0,0-2 1 16,-2-2 1-16,0-3 2 0,-4-1 3 0,-4-2 2 15,0-2 6-15,-2-1 3 0,-2-1 6 0,-1-2 9 16,-2-2 5-16,-3-3 4 0,2-1 4 16,0-3-4-16,-1-1-6 0,2-1-10 0,-2 0-10 15,1 0-10-15,3 0-11 0,1 0-11 0,2 0-19 16,3-2-39-16,0-1-62 0,2 2-121 0,5-2-179 16,0 2-49-16,0-2-387 0</inkml:trace>
  <inkml:trace contextRef="#ctx0" brushRef="#br0" timeOffset="204102.59">21842 10260 1433 0,'0'0'57'0,"0"0"19"0,0 0 0 16,0 0 6-16,0 0-28 0,0 0-26 0,0 0-11 16,0 0-10-16,141-46-7 0,-111 46-1 0,-1 0-1 15,1 0-7-15,0 0-1 0,-2 0-13 0,-2 0-19 16,-5 3-55-16,-1-1-89 0,-4 1-92 15,-5 1-75-15,-4-1 22 0,-4 0-167 16</inkml:trace>
  <inkml:trace contextRef="#ctx0" brushRef="#br0" timeOffset="204553.32">21808 10234 1550 0,'0'0'6'0,"0"0"41"0,0 0 31 16,0 0 38-16,0 0-2 0,0 0-16 16,0 0-10-16,-41 127-15 0,41-94-13 15,0 3-11-15,0 5-9 0,0 3-9 0,0 1-5 16,0 2-3-16,0 1 4 0,0 1 3 0,-2 0 7 16,0-1 2-16,-1 0 4 0,1 1 1 0,2 0-7 15,0 1-3-15,0 0-10 0,2 1-8 0,3 1-4 16,1 0-3-16,3 0 2 0,1 1 2 0,0-3 6 15,-2 2-6-15,5-3 2 0,-3 1-3 16,2-4-6-16,0 0 2 0,-2-2-5 0,3-1 1 16,-2-1-2-16,-1 0 0 0,3-2 0 15,-5-3-3-15,0 1 3 0,-4-5-3 0,1-2 1 16,-5-3 1-16,0-4 1 0,-3-4-1 0,-4-1-2 16,0-4 4-16,-1-1-3 0,-1-5 7 0,1-2 1 15,0-3 2-15,1 0 3 0,0-2 0 0,1 0-2 16,4 0-3-16,-1-2-3 0,3 1-6 15,0-1-3-15,0 0-4 0,0 1 1 0,4 0 1 16,2 0 0-16,2 0 4 0,4 1-3 0,5-2 4 16,-2 0-3-16,5 0-3 0,1 0-1 15,-1 0-12-15,4 0-6 0,-2 0-7 0,0 0-7 16,4 1-3-16,0-1-1 0,1 0-15 0,4 0-26 16,-1 0-40-16,0 0-84 0,0 0-150 0,-8-1-173 15,-9-2-773-15</inkml:trace>
  <inkml:trace contextRef="#ctx0" brushRef="#br0" timeOffset="205200.9">22293 10407 1107 0,'0'0'129'16,"0"0"-42"-16,0 0 14 0,0 0 2 16,0 0-8-16,0 0-39 0,0 0-4 0,0 0 0 15,0 0-6-15,122-59-6 0,-96 59-4 0,1 0 9 16,0 3-1-16,-5 3 3 0,0 1-2 0,-2 1-11 15,-4 1-5-15,1 3-8 0,-5-2-7 16,-1 1-7-16,-3 0-2 0,-3 0-4 0,-3 0-1 16,-2 0 0-16,0 0-1 0,-7 2 1 0,-3-2-2 15,-5 0 1-15,0 0-2 0,-6-2 0 0,0 0 2 16,-1-1-3-16,-2-1 2 0,1 1-3 0,1-1-4 16,3-1-6-16,2-1-12 0,4-1-21 15,2 1-73-15,7-2-114 0,2-1-135 16,2 2-76-16,0-3 28 0,2 0-67 0</inkml:trace>
  <inkml:trace contextRef="#ctx0" brushRef="#br0" timeOffset="205412.66">22823 10319 966 0,'0'0'899'0,"0"0"-769"15,0 0 6-15,0 0 8 0,0 0-35 16,0 0-56-16,-119 2-23 0,99 10-5 0,0 3 0 15,4 1-6-15,0 1-3 0,3 4 0 0,0-2-3 16,2 2 1-16,4 0-5 0,1 1-1 16,-1-3-3-16,5 1-5 0,2-2-1 0,0 1-4 0,4-2-5 15,3-1-11-15,2 0-30 0,2 0-41 16,4-1-63-16,0-1-100 0,4-1-150 0,-3-4-117 16,-4-4-383-16</inkml:trace>
  <inkml:trace contextRef="#ctx0" brushRef="#br0" timeOffset="205716.75">23062 10668 1663 0,'0'0'371'0,"0"0"-331"0,0 0 14 0,0 0 3 15,0 0-16-15,0 0-19 0,0 0-2 0,0 0-1 16,49-124 3-16,-39 110-4 0,0 1 1 0,-3-1 11 16,-2 3 9-16,2 1 7 0,-5 3 9 15,1 4 1-15,-2 2-14 0,-1 1-13 0,0 1-14 16,0 7-11-16,0 4 4 0,-4 5 2 0,-2 6 0 16,0 2-2-16,-3 4-5 0,-1 2-4 0,-1 0-5 15,1 3-9-15,0-1-15 0,4-2-32 0,-2 0-49 16,2-2-74-16,1-2-139 0,0 1-192 15,4-9-86-15,-1-6-247 0</inkml:trace>
  <inkml:trace contextRef="#ctx0" brushRef="#br0" timeOffset="206221.94">22218 11493 1678 0,'0'0'258'0,"0"0"-262"0,0 0 34 0,0 0 33 15,0 0 2-15,0 0-14 0,0 0-11 16,138-40 5-16,-110 40-6 0,0 0-8 0,1 2-4 15,-2 3-3-15,-2 2 2 0,-2 1-5 0,-3 2-3 16,-4 2-7-16,-2 0-2 0,-5 1-2 0,3 2-3 16,-7-1 1-16,-3-1-4 0,-2 2 0 15,0-1 2-15,-2 0 0 0,-7 1-2 0,-2-1 0 16,-3-2-1-16,-3 0-6 0,-3-2 6 0,-5-1-4 16,0-1-3-16,0-1 5 0,-2-1-7 0,5 1-1 15,2-1-4-15,5-2-15 0,4-1-23 0,5-1-52 16,4-1-85-16,2-1-110 0,0 0-110 0,6 0-58 15,0 0-114-15,0 0 305 0</inkml:trace>
  <inkml:trace contextRef="#ctx0" brushRef="#br0" timeOffset="206430.57">22745 11517 1745 0,'0'0'167'0,"0"0"-38"16,0 0 18-16,0 0-5 0,0 0-74 15,0 0-39-15,0 0-14 0,0 0-3 0,0 0-3 16,-131 26 1-16,119-16 0 0,2 0 4 0,-3 3 2 16,6-2-2-16,-1 2 0 0,5 1-3 15,-1 1-3-15,4 0-3 0,0 0-1 0,0-1 0 16,2 0-6-16,3 2-1 0,4-1-10 0,1-1-15 16,2 0-29-16,2 0-57 0,2 0-95 0,3-1-174 15,-5-3-166-15,-3-4-666 0</inkml:trace>
  <inkml:trace contextRef="#ctx0" brushRef="#br0" timeOffset="206789.44">22792 11699 1370 0,'0'0'471'0,"0"0"-437"15,0 0 32-15,0 0 22 0,0 0-19 0,0 0-24 16,0 0-6-16,0 0-1 0,133-12-6 15,-110 17-8-15,3 0-1 0,-1 1 0 0,-1-1 1 16,-3 4 0-16,-3-1-5 0,0 2-5 0,-3 0-4 16,-2 0-2-16,-3 1 0 0,-2-1-1 0,-3 0-6 15,-4 1 3-15,-1-2-5 0,-1 2 0 16,-5-2 5-16,-4 1-5 0,-3-1 4 0,1-1 1 16,-6 0 1-16,2 0 4 0,-1 1-2 0,-2-1 1 15,-1 0 2-15,4-1 6 0,0 2 6 0,5 0 7 16,-2-1 1-16,3 0-4 0,4 0-9 0,2 2-8 15,3-3-6-15,1 1-3 0,0 0 1 0,0 1-2 16,5-3-1-16,2 0-1 16,4 0-4-16,1-2-3 0,2-1-4 0,3-2-6 15,2-1-9-15,2-1-11 0,-1 1-19 0,-3-2-32 16,2-2-38-16,-2 0-59 0,2-1-71 0,0-1-87 16,-2-1-80-16,-2 3 0 0,-5-1-165 0</inkml:trace>
  <inkml:trace contextRef="#ctx0" brushRef="#br0" timeOffset="207737.9">23157 10145 835 0,'0'0'150'0,"0"0"-103"0,0 0 6 15,0 0-4-15,0 0-5 0,0 0-30 0,0 0-11 16,0 0-1-16,0 0 1 0,0 0 1 0,0 0-3 15,0 0 2-15,139-38-2 0,-117 36 3 16,1 1 14-16,1 0 18 0,0-2 19 16,-1 2 15-16,0 0 5 0,-2 0-4 0,-1 0-7 0,-5 1-13 15,1 0-13-15,-6 0-12 0,0 0-13 0,-1 0-6 16,-5 2-9-16,2 1 0 0,-2 2-6 0,0 1-1 16,0 1 5-16,1 2-1 0,0 1 7 15,-1 3 1-15,0 0 3 0,-2 3 1 0,2 0 5 16,-2 5 6-16,1-1 1 0,-2 4 9 15,0 3 1-15,3 4 5 0,0 1 1 0,-1 6-7 16,2 1-4-16,-1 5-10 0,1 0-5 0,0 4-4 16,0-1-3-16,0 4 0 0,0-1-4 0,0 1 0 15,0 0 0-15,0-3 0 0,-1 3-1 16,2-2 3-16,-4 3-2 0,3 0 1 0,-1-1 0 16,-2-1 1-16,1-2 5 0,1 1 5 0,0-3 9 15,0-1 6-15,0-2 9 0,0 0 9 0,1-4-3 16,-3 0-1-16,4-2-9 0,-4-1-10 0,4-3-2 15,-2-1-1-15,-3-2-3 0,0 0-4 0,-1-4 1 16,0-1-10-16,0-3 10 0,0-2 1 0,-1-3 0 16,-2-1 7-16,1-1-4 0,-4-1-2 15,1-1 0-15,0-3-1 0,-1 0 1 0,-4-2 1 16,2-2 3-16,-2-2 0 0,-3 1 1 0,-1-1-1 16,-1-2-1-16,1 0-2 0,2-1-1 15,-2-1 1-15,0 0-2 0,1 0 1 0,0 0-6 16,1 0-2-16,1 0-2 0,3 2-4 0,2-2-2 15,-3-3-16-15,6 2-27 0,-4 1-49 0,1 0-67 16,1 0-120-16,-4 0-177 0,6 0-78 16,-1 0-464-16</inkml:trace>
  <inkml:trace contextRef="#ctx0" brushRef="#br0" timeOffset="209021.29">24121 10803 151 0,'0'0'296'15,"0"0"-102"-15,0 0 56 0,0 0 41 0,0 0-5 0,0 0-58 16,0 0-40-16,0 0-34 0,0 0-33 16,0 0-50-16,0 0-36 0,0 0-11 0,-25-41 6 15,25 55 17-15,0 4 7 0,0 3-8 0,3 6-10 16,0-2-9-16,1 1-9 0,1 2-3 15,-1 0-10-15,3-2-1 0,-2 3-1 0,0-4-10 16,0-1 0-16,-1-1-14 0,0-2-16 16,-1-4-21-16,2-2-37 0,-1-1-45 0,-2-2-64 15,2 0-103-15,0-4-114 0,-2-2-39 0,1-1-40 16,-2-4 183-16</inkml:trace>
  <inkml:trace contextRef="#ctx0" brushRef="#br0" timeOffset="209250.77">23885 10908 2081 0,'0'0'-63'0,"0"0"37"0,0 0 22 15,0 0 51-15,0 0 15 0,0 0-15 0,0 0-7 16,0 0-6-16,121 30-5 0,-83-28-14 0,-2 0-6 15,2-2-6-15,1 1-6 0,-4-1-7 16,-3 0-22-16,-5 0-29 0,1-1-43 16,-8-2-58-16,-1 0-99 0,-5 0-121 0,2 0-52 15,-6 1-259-15,-5 0 561 0</inkml:trace>
  <inkml:trace contextRef="#ctx0" brushRef="#br0" timeOffset="210003.79">24554 11036 411 0,'0'0'200'0,"0"0"16"0,0 0 25 0,0 0 12 16,0 0-62-16,0 0-46 0,0 0-17 15,0 0-4-15,0 0-20 0,0 0-16 0,0 0-2 16,0 0-14-16,0 0-2 0,40-119-7 0,-33 101-10 15,-2-1-10-15,4-1-8 0,-1-1-11 16,-2-1-9-16,0 1 0 0,1-3-5 0,0-1-3 16,-1 3 2-16,-2 1 0 0,1 3 4 0,-4 6 7 15,-1 3 5-15,0 5-1 0,0 1-6 0,0 3-14 16,0 2-8-16,0 7 0 0,-2 6-1 16,-2 5 9-16,0 6 0 0,3 1 1 0,-3 5-3 15,3-3-2-15,-1 2 4 0,1 0-6 0,1 2 2 16,0-1 0-16,0-1-6 0,1-1 2 15,4 0-9-15,-2-1-8 0,1-2-16 0,0-2-24 0,-2-1-32 16,2-3-27-16,0 2-19 0,-1-1-54 16,-1-4-108-16,3-2-134 0,-3-4-52 15,-1-7-323-15</inkml:trace>
  <inkml:trace contextRef="#ctx0" brushRef="#br0" timeOffset="210488.62">24553 10142 1236 0,'0'0'-45'0,"0"0"56"0,0 0 28 16,0 0 24-16,0 0 5 0,0 0-4 0,0 0-11 15,0 0 11-15,0 0 21 0,0 0 5 0,118 70 3 16,-98-42-7-16,2 3-8 0,0 5-5 15,0 3-8-15,3 2-9 0,-1 1-4 0,-3 3-13 16,2 2-5-16,3 1-7 0,-4 0-6 0,-1 3-4 0,-1-2-7 16,1-1-4-16,-2-1 0 0,-5 0 2 15,-2 0 2-15,-1-1 0 0,-5 0-2 0,0 1-1 16,-4-2-5-16,-2 0-1 0,0 0 1 0,-1 0-3 16,0-2 3-16,-5-1 1 0,2-2-3 15,-4 0 1-15,-1-2-2 0,-1-4-1 0,-1 0 0 16,0-6-1-16,-3-1-1 0,-3-3-6 0,1-2-3 15,1-3-9-15,1 0-11 0,-1-2-19 16,3-2-32-16,0-2-42 0,4 0-83 0,0-1-150 0,3-4-134 16,1-2-538-16</inkml:trace>
  <inkml:trace contextRef="#ctx0" brushRef="#br0" timeOffset="211787.54">24878 10089 51 0,'0'0'236'0,"0"0"-67"0,0 0 29 0,0 0 10 16,0 0-25-16,0 0-45 0,0 0-17 16,0 0-11-16,0 0-5 0,0 0-19 0,0 0-13 0,0 0-15 15,0 0-10-15,0 0-9 0,46-70-5 16,-31 66-5-16,5 0-2 0,0 1-2 0,1 2 2 16,0 1 9-16,-1 0-1 0,1 0 3 0,-1 4 3 15,-2 1-13-15,-3 2-2 0,3 1-8 16,-6 3-10-16,0-1-1 0,-5 2-4 0,0 0 4 15,-5 1-1-15,-2-2 2 0,0 2 0 0,-8-1-2 16,0 1 3-16,-5 1-1 0,0-1 2 0,-4-2 1 16,1-1 1-16,-3 0-5 0,-1-1 4 0,0 0-2 15,2 1-2-15,-2-2 4 0,4-1-3 16,0-1 3-16,-1 1-1 0,5-2 2 0,3-1-3 16,5 1-5-16,-1-2 2 0,5 1-6 0,0-2 9 15,5 2 7-15,0-1 4 0,5 0 10 0,5 0 1 16,-1 1 0-16,5-1-3 0,-1 1-2 0,2 2-11 15,2-1-4-15,-1 0-2 16,1 2-3-16,4 0 1 0,-2-1-2 0,1 1-1 16,0-1-3-16,2 0 2 0,-3 0-1 0,4 1-4 15,-4 0 0-15,-4 1-9 0,6-1-14 0,-7 0-16 16,-1 0-36-16,0 1-52 0,-1-1-95 0,-5 0-233 16,-4-3-143-16,-4 0-481 0</inkml:trace>
  <inkml:trace contextRef="#ctx0" brushRef="#br0" timeOffset="213403.66">2690 13116 1765 0,'0'0'79'0,"0"0"-38"0,0 0 16 0,0 0 30 16,0 0 5-16,0 0-40 0,0 0-39 0,0 0-22 15,0 0-4-15,0 0 6 0,0 0 9 0,0 0 16 16,2 9 7-16,10-6 2 0,8-2-4 16,0 0-9-16,3-1-6 0,5 0-10 0,-1 0-15 15,-2 0-14-15,4 0-25 0,-6 0-35 0,3 0-47 16,-3 0-105-16,-2 1-156 0,-5 1-31 0,-6-1-437 0</inkml:trace>
  <inkml:trace contextRef="#ctx0" brushRef="#br0" timeOffset="213639.66">2733 13421 2288 0,'0'0'-191'0,"0"0"26"15,0 0 50-15,0 0 114 0,0 0 49 16,0 0 9-16,0 0 15 0,0 0 10 0,0 0-2 15,0 0-18-15,0 0-15 0,119-3-21 0,-90-3-9 16,3 0-13-16,-3 0-23 0,0 0-27 16,0 2-66-16,0 0-105 0,-1 2-160 0,-9 2-100 15,-5 0-586-15</inkml:trace>
  <inkml:trace contextRef="#ctx0" brushRef="#br0" timeOffset="-212474.55">3453 12800 0 0,'0'0'168'0,"0"0"-85"16,0 0 31-16,0 0 43 0,0 0 20 0,0 0 1 15,0 0-3-15,0 0-7 0,0 0-3 0,0 0-14 16,0 0-15-16,0 0-20 0,-16-45-16 16,16 45-17-16,-1 0-18 0,0 0-13 0,1 4-19 15,-2 2-12-15,-3 5-8 0,2 4 1 0,-5 8 5 16,2 6 4-16,-1 6 5 0,-2 4 1 16,-1 2 0-16,2 3-1 0,4 3-3 0,-3 0-5 15,5 0-3-15,-1 1-3 0,3 2 0 0,0 0-2 16,2-2-2-16,1-1-3 0,5 1-7 0,2-3-4 15,1-3-3-15,1-2-2 0,6 0-2 16,-2-5-7-16,1 0-7 0,3-3-17 0,5-3-19 16,-2-4-25-16,1-3-37 0,3-4-44 0,0-3-70 15,0-3-90-15,1-4-56 0,-8-2 36 16,-7-4-250-16</inkml:trace>
  <inkml:trace contextRef="#ctx0" brushRef="#br0" timeOffset="-212025.32">3842 13184 2430 0,'0'0'-74'16,"0"0"16"-16,0 0 39 0,0 0 53 15,0 0 5-15,0 0-27 0,0 0 2 0,0 0 4 16,0 0 3-16,0 0-3 0,0 0-5 0,117-68-6 15,-96 68-2-15,0 0-3 0,1 0-4 0,0 0 2 16,-3 5-1-16,0-1-1 0,-5 1 2 0,2 2-1 16,-5 0-4-16,-2 1-3 0,-5 1-2 15,-2 1-1-15,1 2 6 0,-3 1 7 0,-6 3 1 16,-5 1 1-16,-1 4-4 0,-6-2-4 0,0 2-1 16,-1-2-1-16,4 0-7 0,-3-3-11 15,6-1-10-15,0-2-17 0,2-2-13 0,2-1-19 16,-2-2-25-16,6-1-46 0,-1 0-83 0,4-3-129 15,1-3-36-15,0 0 5 0,0-1-81 0</inkml:trace>
  <inkml:trace contextRef="#ctx0" brushRef="#br0" timeOffset="-211799.38">4200 13082 1982 0,'0'0'76'0,"0"0"-11"0,0 0 32 15,0 0 12-15,0 0-31 0,0 0-48 0,0 0-15 16,0 0-2-16,0 0-4 0,0 0-3 0,0 0 0 16,0 0-1-16,0 0 4 0,-105 117 1 0,97-92 1 15,4 3-1-15,-2-2-2 0,4 2-4 16,1-1-1-16,1-1-8 0,1-3-5 0,0 0-8 16,5-2-11-16,0-2-7 0,3-2-16 0,2-2-37 15,3-1-59-15,0-3-101 0,-2-1-197 16,0-4-42-16,-5-3-488 0</inkml:trace>
  <inkml:trace contextRef="#ctx0" brushRef="#br0" timeOffset="-211566.01">4386 13418 611 0,'0'0'170'0,"0"0"-16"0,0 0 56 16,0 0 27-16,0 0-55 0,0 0-46 0,0 0-11 16,0 0-4-16,0 0-9 0,0 0-14 0,0 0-15 15,0 0-17-15,0 0-18 0,0 0-17 16,45 114-17-16,-39-105-10 0,-1-2-12 0,3 0-26 16,-4-2-39-16,3 0-72 0,1-2-101 0,-1 0-173 15,-2-2-68-15,-3-1-503 0</inkml:trace>
  <inkml:trace contextRef="#ctx0" brushRef="#br0" timeOffset="-211408.14">4398 13259 2400 0,'0'0'152'0,"0"0"-123"0,0 0 14 15,0 0 10-15,0 0-11 0,0 0-35 0,0 0-29 16,0 0-11-16,0 0-27 0,0 0-48 0,0 0-67 15,0 0-147-15,0 0-214 0,0 0-218 0,33-34 38 0</inkml:trace>
  <inkml:trace contextRef="#ctx0" brushRef="#br0" timeOffset="-211094.93">4716 13647 2318 0,'0'0'-78'0,"0"0"30"0,0 0 98 15,0 0 49-15,0 0-55 0,0 0-31 0,0 0-2 16,0 0 1-16,46-120-1 0,-36 97-2 0,2 0 4 16,-2 0 3-16,-2 1 0 0,-2 2 2 0,2 5-1 15,-5 4 1-15,2 3-2 0,-3 5-2 16,-1 1-8-16,-1 2-12 0,0 0-4 0,1 6-4 15,0 2 5-15,1 5 9 0,1 3 2 0,-2 5 3 16,-1 2-2-16,1 2 0 0,-1 1-2 0,0 2-4 16,0-2-10-16,0 2-15 0,0 0-21 15,0-3-52-15,3 0-49 0,0-2-53 0,0-2-182 16,-2-5-99-16,0-7-650 0</inkml:trace>
  <inkml:trace contextRef="#ctx0" brushRef="#br0" timeOffset="-210763.4">4937 12968 2286 0,'0'0'-43'16,"0"0"27"-16,0 0 59 0,0 0 40 0,0 0-23 15,0 0-32-15,0 0 2 0,131-52-1 0,-108 52-5 16,-3 3-10-16,2 3-2 0,-2 1 2 0,-1 1-7 16,-4 1 5-16,-2 0-4 0,-2 2-2 15,-3 0 6-15,-3 2-8 0,-2-1 4 0,-1 2 2 16,-2 1-1-16,-4 0 7 0,-1 2-1 0,-8 1-4 16,-1 2 2-16,-4 0-7 0,2 1-4 0,-5-2 0 15,2 1-9-15,-1-1-2 0,1-3-10 0,4-2-11 16,0 0-22-16,5-3-36 0,1-2-56 15,-1 0-92-15,8-5-145 0,1 0-138 0,1-3 24 16,0-1-230-16</inkml:trace>
  <inkml:trace contextRef="#ctx0" brushRef="#br0" timeOffset="-210509.2">5355 12948 1944 0,'0'0'235'15,"0"0"-101"-15,0 0 14 0,0 0 13 0,0 0-58 16,0 0-55-16,0 0-18 0,0 0-8 0,0 0-6 16,0 0-3-16,0 0-3 0,0 0-2 0,0 0-1 15,0 0-5-15,-103 13-2 0,89 1 0 16,0 2-2-16,4 3 2 0,-2 2 0 0,3 1 1 16,-1 1 2-16,2 0-1 0,4 2-2 0,-3-1 0 15,4 0-2-15,1 0-2 0,1-4-3 16,1-2-10-16,3 0-8 0,5-3-17 0,1-2-17 15,3-2-21-15,1-3-38 0,4-3-55 0,-2-2-69 16,4-2-117-16,1-1-144 0,-8 0-145 16,-3-2 42-16</inkml:trace>
  <inkml:trace contextRef="#ctx0" brushRef="#br0" timeOffset="-210189.04">5444 13448 1794 0,'0'0'38'0,"0"0"-22"16,0 0 68-16,0 0 56 0,0 0-20 0,0 0-34 15,0 0-5-15,75-129-7 0,-65 107-18 0,2-2-11 16,-3 3-5-16,0 1 2 0,-1 3-1 15,-3 2-1-15,0 4 1 0,-3 2-2 0,2 5-4 16,-4 0-8-16,2 4-5 0,-2 0-15 0,0 0-8 16,0 6-3-16,0 2-4 0,0 4 4 15,0 3 4-15,0 2 0 0,-2 4 0 0,-2 1 1 16,2 4-7-16,-3 0-11 0,1-3-14 0,1 3-26 16,-3-2-31-16,5-1-46 0,0-1-30 0,1-1-95 15,1-3-192-15,0-5-79 0,0-7-585 0</inkml:trace>
  <inkml:trace contextRef="#ctx0" brushRef="#br0" timeOffset="-209947.93">5929 12868 2270 0,'0'0'-65'0,"0"0"38"16,0 0 56-16,0 0 85 0,0 0-25 16,0 0-36-16,0 0-7 0,0 0-5 0,12 141-9 15,-11-116-10-15,1 0-9 0,0 1-6 16,-2-2-1-16,0 0-6 0,1 0-8 0,0-4-21 16,3-1-37-16,-3-2-49 0,1-2-96 0,2-3-184 15,-1-4-168-15,-1-2-680 0</inkml:trace>
  <inkml:trace contextRef="#ctx0" brushRef="#br0" timeOffset="-209748.13">5692 13070 2655 0,'0'0'-49'0,"0"0"14"0,0 0 26 16,0 0 40-16,0 0 5 0,0 0-12 0,0 0-2 15,0 0-2-15,120-22-10 0,-90 14-8 0,0 0-5 16,2 0-6-16,-2 0-13 16,1 0-28-16,-1 1-55 0,-1 0-78 0,1 0-159 0,-9 3-219 15,-8 0-728-15</inkml:trace>
  <inkml:trace contextRef="#ctx0" brushRef="#br0" timeOffset="-209466.12">6365 12768 2125 0,'0'0'-20'0,"0"0"29"16,0 0 64-16,0 0 33 0,0 0-16 0,0 0-21 16,0 0-2-16,136-60-8 0,-116 60-20 15,1 6-11-15,-3 1-4 0,0 2-5 0,-1 2-5 16,2 1-6-16,-4 1-3 0,-2 0-5 0,-3 1-1 15,-3 1-2-15,-3-1 0 0,-3 1-1 0,0 4-5 16,-7-1-5-16,-7 2-6 0,-1 0-9 16,-7 0-6-16,-3 2-11 0,-1 0-9 0,-2 0-15 15,-1-3-11-15,1 0-9 0,3-3-18 16,3-2-61-16,7-3-161 0,2-1-142 0,5-5-33 16,6-1-166-16</inkml:trace>
  <inkml:trace contextRef="#ctx0" brushRef="#br0" timeOffset="-209207.94">6744 12678 1940 0,'0'0'168'0,"0"0"-42"0,0 0 1 0,0 0-2 16,0 0-68-16,0 0-35 0,0 0-6 0,0 0 0 15,0 0-1-15,0 0 5 0,0 0 7 16,-122 132 7-16,109-108 7 0,-1 3-2 15,4-2-1-15,3 0-6 0,3 1-8 0,-1 0-6 16,4-2-7-16,1-1-7 0,0-3-4 0,1-3-4 16,4-1-6-16,2-2-4 0,-1-1-14 0,2-3-20 15,2-2-37-15,-1-1-53 0,2-3-83 0,0 0-197 16,-2-3-182-16,-4-1-734 0</inkml:trace>
  <inkml:trace contextRef="#ctx0" brushRef="#br0" timeOffset="-208995.99">6907 13072 2588 0,'0'0'7'16,"0"0"4"-16,0 0 32 0,0 0 7 0,0 0-9 15,0 0-2-15,0 0-6 0,0 0-1 0,0 0-3 16,0 0-11-16,20 125-9 0,-14-110-7 15,2-1-2-15,-1 0-3 0,-2 0-11 16,2-1-20-16,1-3-40 0,-1-1-48 0,-1-1-49 0,4-2-97 16,2-1-215-16,-4-3-101 0,-1-1-565 15</inkml:trace>
  <inkml:trace contextRef="#ctx0" brushRef="#br0" timeOffset="-208844.21">7003 12895 2155 0,'0'0'247'16,"0"0"-233"-16,0 0 4 0,0 0 6 0,0 0-9 0,0 0-42 15,0 0-31-15,0 0-38 0,0 0-43 0,0 0-97 16,0 0-206-16,0 0-105 0,0 0-381 0</inkml:trace>
  <inkml:trace contextRef="#ctx0" brushRef="#br0" timeOffset="-208458.2">7145 13178 1685 0,'0'0'64'15,"0"0"10"-15,0 0 56 0,0 0-4 16,0 0-36-16,0 0-2 0,0 0-2 0,0 0-12 15,0 0-14-15,127-26-12 0,-111 27-6 0,-2 3-5 16,0-2-8-16,-2 2-4 0,-1 1-5 16,-2-1-5-16,-2 2-3 0,-3-1-2 0,-2-1 2 15,0 3 1-15,-2 0 4 0,-2 1-4 0,-3 2-2 16,-3 2-4-16,-3 2-5 0,-2 1 2 0,0 0-2 16,0 1 0-16,2 0-3 0,0 2 0 0,-1-2 0 15,2 2-1-15,0-1 3 0,0 0-1 0,3 1 0 16,-1-2 0-16,3 0 2 0,1 0-4 15,1-2 0-15,2 0-2 0,1-1-2 0,0-2 0 16,4-1 2-16,3-1-7 0,3 0-4 16,1-2 0-16,8-3-3 0,2 0 1 0,0-2 5 15,5-2-5-15,3 0 0 0,3 0 3 0,2-2-21 16,2-2-35-16,2-2-48 0,-1 1-85 0,-4-1-169 16,-8 1-181-16,-10 2-732 0</inkml:trace>
  <inkml:trace contextRef="#ctx0" brushRef="#br0" timeOffset="-208092.11">7432 12567 2573 0,'0'0'-1'0,"0"0"-23"0,0 0 23 15,0 0 43-15,0 0-2 0,128-42-12 0,-103 42-5 16,-1 3-2-16,1 4-3 0,2 3-3 16,-2 2-12-16,1 0-2 0,-3 4-2 0,1-1-3 15,-2 1-3-15,-7 2-6 0,-1-1-1 0,-7 1-4 16,-3 2 3-16,-4 0 0 0,-1 0-6 15,-8 2-1-15,-6-1-8 0,-1-2-7 0,-5 2-7 16,-4-3-4-16,-2 2 0 0,1-1 8 0,-1-1 13 16,2 0 5-16,0 0-2 0,6-4-29 0,3-1-66 15,5-2-119-15,5-4-182 0,2-3-79 16,2-1-460-16</inkml:trace>
  <inkml:trace contextRef="#ctx0" brushRef="#br0" timeOffset="-207858.23">7928 12519 2444 0,'0'0'239'0,"0"0"-186"0,0 0 1 16,0 0 3-16,0 0-11 0,0 0-28 16,0 0-1-16,0 0 0 0,-117 56-2 0,94-34-3 15,2 0-1-15,-1 2 1 0,1 2-1 16,4 2 0-16,4-2-6 0,3 2-1 0,2-3-4 0,5-1-2 15,3-2 1-15,0 2-1 0,0-2 0 16,4 1-4-16,3 0-9 0,3-3-16 0,-1 0-33 16,3-2-41-16,2-2-63 0,2-1-84 0,2-2-147 15,1-3-182-15,-6-3-297 0,-2-1 358 0</inkml:trace>
  <inkml:trace contextRef="#ctx0" brushRef="#br0" timeOffset="-207468.05">8104 12930 2657 0,'0'0'39'0,"0"0"-39"0,0 0 8 0,0 0 20 16,0 0 3-16,0 0-4 0,0 0 0 0,0 0-6 15,0 0-9-15,0 0-6 0,122-72 0 0,-104 72-3 16,0 0 0-16,-5 4-2 0,1 2 0 15,0 0 1-15,-3 3-1 0,0-1 0 0,0 2-5 16,-2 1 1-16,1-1-7 0,-2-2-3 0,-4 3-3 16,0-2-10-16,-1 0 4 0,-3 2 0 0,0-1 4 15,-4 1 13-15,-2 0 1 0,-3-1 4 0,-2 2 1 16,-2 0 0-16,-2-1 6 0,1 4 2 16,-4-2 1-16,4 2 3 0,-2-2 0 0,4 2-1 15,0 0-2-15,1 0-1 0,4 0-2 0,0 0-1 16,4-1 1-16,0 0-1 0,3-3-2 0,0 0-4 15,2-3-2-15,4-1-2 0,1-2-3 16,5 0 0-16,4-1-2 0,2-4-3 0,2 0-6 16,4 0-9-16,-2-5-14 0,2-1-19 0,0-1-8 15,2 1-3-15,-1 2-44 0,2-2-108 16,-1 1-206-16,-7 1-151 0,-4 1-593 0</inkml:trace>
  <inkml:trace contextRef="#ctx0" brushRef="#br0" timeOffset="-207214.44">8635 12603 2411 0,'0'0'14'0,"0"0"12"0,0 0 26 15,0 0 44-15,0 0 11 0,0 0-22 16,0 0-19-16,0 0-30 0,0 0-23 0,36 137-2 16,-35-109-2-16,1 1-6 0,-1-3-5 0,2 0-16 15,-2-3-35-15,1 0-37 0,2-2-51 16,0-1-71-16,-1-1-98 0,4-2-170 0,-5-4-90 16,2-5-483-16</inkml:trace>
  <inkml:trace contextRef="#ctx0" brushRef="#br0" timeOffset="-206993.05">8385 12823 2260 0,'0'0'71'0,"0"0"-69"16,0 0 19-16,0 0 36 0,0 0 13 15,0 0 7-15,0 0-11 0,0 0-17 0,0 0-1 16,0 0-20-16,0 0-13 0,128-8-2 0,-94 8-7 15,2 0-1-15,-1 0-2 0,-2 0-2 0,1-1-3 16,0-3-9-16,-2-1-17 0,3 1-47 16,-3-2-78-16,-2 0-135 0,-4 0-230 0,-6 1-92 15,-6 1-497-15</inkml:trace>
  <inkml:trace contextRef="#ctx0" brushRef="#br0" timeOffset="-206659.11">9048 12855 1988 0,'0'0'592'0,"0"0"-542"0,0 0 8 16,0 0 18-16,0 0-1 0,0 0-17 0,64-129-11 15,-54 109-4-15,-3 2-4 0,2-2-17 16,-1-1-3-16,-3 3-1 0,1-2-4 0,-4 2 1 15,1 2-1-15,0 1-1 0,-2 2-4 0,-1 4 4 16,0 3 1-16,0 4-2 0,0 2-4 16,0 0-5-16,0 1-6 0,-3 7-6 0,0 5 7 15,0 6-4-15,1 3 2 0,-4 5 5 0,2 0-5 16,0 5 5-16,1-3 0 0,2 3-1 16,1-3-6-16,0 2-3 0,0-4-10 0,0-1-23 15,0-3-5-15,1 1-24 0,3-3-32 0,1-1-34 16,-3-2-72-16,2-1-129 0,-1-4-202 0,-2-2-63 15,1-6-448-15</inkml:trace>
  <inkml:trace contextRef="#ctx0" brushRef="#br0" timeOffset="-206363.99">9149 12312 1105 0,'0'0'406'0,"0"0"-288"0,0 0 28 0,0 0 54 15,0 0 8-15,0 0-39 0,0 0-29 0,0 0-33 16,0 0-22-16,120 138-16 0,-100-103-14 0,0 3 0 16,-4 0-22-16,1 1-13 0,1 1-5 15,0-1-11-15,-5-3 3 0,0 0-2 0,-1-1-4 16,-3-1 1-16,-2 0-2 0,-2-1 0 0,-1 2 0 15,-2-2-8-15,1-1-8 0,-3-1-12 0,0-3-16 16,0-3-13-16,-6 1-15 0,-2-5-26 0,-4 0-63 16,-2-3-144-16,-2-2-240 0,4-4-301 15,3-4 76-15</inkml:trace>
  <inkml:trace contextRef="#ctx0" brushRef="#br0" timeOffset="-205891.63">9566 12171 367 0,'0'0'140'0,"0"0"69"0,0 0 59 15,0 0 16-15,0 0-15 0,0 0-37 0,0 0-21 16,0 0-28-16,0 0-32 0,0 0-31 0,0 0-29 16,0 0-20-16,-10-122-14 0,20 115-12 0,6 1-10 15,-1-1-8-15,3 3-8 0,0-1-6 16,-1 1-2-16,0 3-6 0,3 1 1 0,-2 0-3 16,2 5-4-16,0 2 2 0,-4 1-4 0,0 3-1 15,-2 0-3-15,-2 1-2 0,-3 0-2 16,-4 2-2-16,0 0 4 0,-5 1 1 0,0 1 6 15,-7 1 3-15,-2-1 2 0,-3 0 3 16,-2 0 1-16,0 1-1 0,3-1 1 0,-3 0 0 16,-1-2 4-16,2 1 9 0,-2-1 7 0,4-2 6 15,1 1 1-15,0-2-7 0,5 1-6 0,0-2-12 16,3-1-3-16,2 0-3 0,1 0-2 0,5-1 2 16,2-1-5-16,5 2 2 0,1-3-3 0,6 0-2 15,5-1 0-15,0 0-5 0,6-3-4 16,-1 0-11-16,0-2-7 0,0 0-15 0,1 0-21 15,-2 0-31-15,0 0-48 0,-1 0-83 0,2 0-154 16,-9 0-180-16,-6 0-692 0</inkml:trace>
  <inkml:trace contextRef="#ctx0" brushRef="#br0" timeOffset="-205496.99">10452 12636 2582 0,'0'0'-11'16,"0"0"7"-16,0 0 15 0,0 0 33 0,0 0 0 15,0 0-12-15,0 0-6 0,120-7-4 0,-91 6-10 16,2 0-8-16,0 0-2 0,0 0-6 0,-1-1-9 15,-1 1-11-15,0 1-30 0,-1 0-40 16,-4 0-63-16,-4 0-109 0,-2 0-190 16,-5 3-108-16,-5-2-568 0</inkml:trace>
  <inkml:trace contextRef="#ctx0" brushRef="#br0" timeOffset="-205309.23">10438 12798 2271 0,'0'0'151'16,"0"0"-198"-16,0 0 12 0,0 0 82 0,0 0 7 15,133-9-13-15,-98 7 0 0,-3 1-15 0,1-1-21 16,0 2-11-16,3 0-8 0,-5 0-11 16,-2 0-16-16,-3 0-25 0,0 0-36 0,-4 2-59 15,-1 0-106-15,-1 1-163 0,-6 0-89 16,-2-2-404-16</inkml:trace>
  <inkml:trace contextRef="#ctx0" brushRef="#br0" timeOffset="-199707.06">11680 12830 1205 0,'0'0'68'0,"0"0"-16"0,0 0 37 0,0 0 20 15,0 0-10-15,0 0-31 0,0 0-22 0,0 0-1 16,0 0-5-16,0 0-4 0,0 0-1 16,0 0 2-16,48-74 1 0,-30 69-4 15,3 2-4-15,-1 1-6 0,2 2-1 0,4 0 2 0,-5 0-2 16,1 4-2-16,-2 3-2 0,-2 2-2 0,-2 1-2 16,2 1-2-16,-5 0-6 0,-2 1 1 15,-2 0-5-15,-1 2 3 0,-6 0 4 0,-1 0-2 16,-1 2 7-16,-3 0 1 0,-7 2-2 0,-1 0 5 15,-6 0-8-15,3 1-2 0,-4-2-2 16,-2 0-5-16,1-1-1 0,0 1-1 0,3-5-4 16,-2-1-7-16,5 0-13 0,-3-3-16 0,7-1-15 15,4-2-24-15,-2-2-30 0,5 0-38 16,1-2-69-16,1-1-95 0,0 0-53 0,0 0 17 16,1-3 9-16,1 1 36 0</inkml:trace>
  <inkml:trace contextRef="#ctx0" brushRef="#br0" timeOffset="-199425.16">12054 12680 1650 0,'0'0'101'16,"0"0"8"-16,0 0 26 0,0 0 9 0,0 0-42 15,0 0-51-15,0 0-19 0,0 0-4 0,0 0 1 16,0 0 2-16,0 0 2 0,0 0 4 16,0 0 0-16,-96 136 2 0,88-113-4 0,8-3-7 15,-1 1-6-15,1 2-9 0,0-2-3 0,1-1-5 16,8 2-2-16,-4-1-4 0,5-1-8 16,0-2-8-16,5 0-14 0,-1-3-33 0,2-2-36 15,0-1-50-15,3-3-63 0,3-1-100 0,-2-3-145 16,-3-1-29-16,-7-2-344 0</inkml:trace>
  <inkml:trace contextRef="#ctx0" brushRef="#br0" timeOffset="-197925.84">12397 13138 1161 0,'0'0'434'0,"0"0"-325"0,0 0 35 0,0 0 9 16,0 0-32-16,0 0-64 16,0 0-42-16,0 0-3 0,0 0 8 0,0 0 3 0,0 0-4 15,0 0-6-15,0 0-2 0,-28 120-2 0,28-103-5 16,0 0-1-16,5 0-4 0,-1 0-4 16,1-4-4-16,1 0-7 0,2-3-9 0,0-1-18 15,2-4-24-15,2 0-34 0,0-3-46 0,5-2-99 16,-3 0-136-16,0-2-41 0,-6-2-420 0</inkml:trace>
  <inkml:trace contextRef="#ctx0" brushRef="#br0" timeOffset="-197765.23">12412 12929 1733 0,'0'0'65'0,"0"0"-5"0,0 0-12 16,0 0-27-16,0 0-42 0,0 0-22 0,0 0-4 15,0 0-4-15,0 0-43 0,0 0-102 0,0 0-125 16,0 0-48-16,0 0-416 0</inkml:trace>
  <inkml:trace contextRef="#ctx0" brushRef="#br0" timeOffset="-197429">12770 13425 1847 0,'0'0'79'0,"0"0"8"0,0 0 38 16,0 0 26-16,0 0-51 0,0 0-30 0,0 0-14 15,0 0-12-15,0 0-7 0,0 0-3 0,0 0-4 16,0 0-3-16,32-127 1 0,-30 113-1 0,-1 2-3 15,-1 2 4-15,1 5 1 0,-1 1 0 16,0 2-1-16,0 2-6 0,0 0-15 0,0 1-13 16,0 6-3-16,0 2-2 0,2 6 7 0,-2 3 4 15,2 3-2-15,0 3 2 0,0 2-3 16,-1-1-8-16,3 1-10 0,0 2-2 0,-2 0-20 16,4-3-23-16,-3 0-26 0,-2-2-50 0,3-2-46 15,-1-1-64-15,0-1-127 0,-2-6-115 0,3-5-669 16</inkml:trace>
  <inkml:trace contextRef="#ctx0" brushRef="#br0" timeOffset="-196959.97">12195 12317 2098 0,'0'0'261'0,"0"0"-248"0,0 0-4 16,0 0 3-16,0 0 2 0,0 0-4 0,0 0 5 15,0 0-6-15,0 0-4 0,123-71 5 0,-92 71-9 16,-2 0-1-16,1 4-1 0,-2 2-2 0,-4 1 1 16,-2 0 0-16,-2 1 1 0,0 1-1 15,-4 2-1-15,-4-2 1 0,-4 1 2 16,-4 1 0-16,-2 0 7 0,-2 3 5 0,-3-1 1 16,-6 3 4-16,-2 1-5 0,-4 1-1 0,-3 0-3 15,0-1-1-15,1 0 0 0,3-2-3 0,-2 0 2 16,4-2-4-16,4 0 1 0,3-3-2 0,2-1-6 15,4-1-2-15,-1-1-2 0,3 0 0 0,6-1-3 16,2 1 2-16,6-1-7 0,0-1-9 16,6 2-9-16,2-1-33 0,4 0-29 0,0 0-43 15,2 2-51-15,1 1-43 0,0-1-50 0,5 0-48 16,-1 2-1-16,-8-3 33 0,-8 0-142 0</inkml:trace>
  <inkml:trace contextRef="#ctx0" brushRef="#br0" timeOffset="-196616.77">13293 12691 2398 0,'0'0'-41'16,"0"0"24"-16,0 0 32 0,0 0 54 16,0 0-10-16,0 0-16 0,0 0-12 0,0 0-8 15,129-23-9-15,-105 23-7 0,4 0-4 0,-3 1 0 16,-3 4-2-16,-4 1 0 0,-3 2-4 16,-4 1-2-16,-6 2-2 0,-2 2 1 0,-3 2 2 15,-6 2 2-15,-4 1-2 0,-7 1-1 0,-2 1-4 16,-5 2-1-16,1-4 2 0,-2 2-3 0,1-2 2 15,0-1-4-15,3 1 0 0,2-2 2 0,2 0-13 16,4-2-9-16,5-3-27 0,2-3-45 0,5-1-46 16,1-4-69-16,4-1-80 0,5-2-77 0,-2 0-32 15,1 0-401-15</inkml:trace>
  <inkml:trace contextRef="#ctx0" brushRef="#br0" timeOffset="-196379">13647 12727 964 0,'0'0'327'16,"0"0"-81"-16,0 0 13 0,0 0-19 0,0 0-95 16,0 0-54-16,0 0-16 0,0 0-18 15,0 0-16-15,0 0-12 0,0 0-12 0,-117-16-2 16,103 27-4-16,3 2 2 0,-1 2 5 0,2 1 3 16,0 1 5-16,2 3 2 0,-2 0 0 15,6 0 1-15,-1 1-4 0,4-1-7 0,0 3-6 16,1-2-5-16,1 0-6 0,5 0-4 0,-1-2-4 15,5 0-13-15,2-4-20 0,3-1-25 0,-1-4-45 16,3-1-73-16,3-2-123 0,1-2-209 16,-6-3-319-16,-2-1 174 0</inkml:trace>
  <inkml:trace contextRef="#ctx0" brushRef="#br0" timeOffset="-196036.21">13800 13139 1624 0,'0'0'109'0,"0"0"2"16,0 0 28-16,0 0-10 0,0 0-64 0,0 0-16 15,0 0-8-15,0 0-4 0,0 0-1 16,0 0 3-16,0 0 1 0,0 0 5 0,0 0-3 15,77-131 2-15,-73 114-1 0,0 4-2 0,0 1 2 16,-1 2 1-16,-3 4 2 0,0 3-4 0,0 3-7 16,0 0-15-16,0 0-17 0,0 2-9 0,0 6-2 15,-2 4-1-15,0 3 9 0,-2 3 0 16,1 1-1-16,0 1 2 0,-1 1-4 0,1 1 0 16,1 2 0-16,-1-1-10 0,0 1-8 15,1 0-8-15,2 0-16 0,0-2-18 0,0-1-44 16,0-1-69-16,4-4-78 0,0-1-127 0,-1-1-126 15,2-5-129-15,-3-3 33 0</inkml:trace>
  <inkml:trace contextRef="#ctx0" brushRef="#br0" timeOffset="-195558.32">13767 12317 2240 0,'0'0'3'0,"0"0"3"16,0 0 8-16,0 0 1 0,0 0-2 15,0 0-10-15,0 0-3 0,0 0 4 0,0 0-5 16,131-74 0-16,-108 72 1 0,-1 2-5 0,1 0 5 16,-6 1-2-16,1 4-3 0,-6 3 1 0,1 0-1 15,-5 2 0-15,-1 2 0 0,-4 1 3 0,-3 0-4 16,2 2-3-16,-4 2 1 0,-8 0-1 15,2-1 5-15,-3 1 3 0,-3 0 3 0,-1-1 1 16,1 2 4-16,-2-1 3 0,3 1 3 0,3-1 7 16,4-1-6-16,0-2 1 0,6-1-4 15,0 1-6-15,0-1-1 0,8-1-4 0,1-3 0 16,3 1-2-16,4-3 0 0,6-2-4 0,1-1-10 16,2-2-17-16,3-1-38 0,0-1-64 0,-1 0-106 15,-1 0-133-15,-7 0-89 0,-7 0-524 0</inkml:trace>
  <inkml:trace contextRef="#ctx0" brushRef="#br0" timeOffset="-195312.41">14666 12590 1537 0,'0'0'252'16,"0"0"-228"-16,0 0 35 0,0 0 62 0,0 0-30 16,0 0-31-16,0 0-14 0,0 0-10 0,-20 129-12 15,20-106-9-15,0-1-6 0,-1-2-6 16,1 0-1-16,0-2-9 0,0 0-7 0,0-3-15 16,0 0-30-16,0-3-39 0,1 0-39 0,1-1-81 15,2 0-111-15,-3-2-89 0,1-2-67 0,-2-4 0 0</inkml:trace>
  <inkml:trace contextRef="#ctx0" brushRef="#br0" timeOffset="-195116.73">14439 12814 1418 0,'0'0'39'0,"0"0"-13"0,0 0 37 15,0 0 60-15,0 0-3 0,0 0-5 0,0 0-14 16,0 0-29-16,132-5-15 0,-98 1-7 0,2 0-1 15,-1-1-4-15,-2 0-10 0,2 0-12 16,-1 0-11-16,0 0-9 0,-2 1-10 0,-2-1-17 16,-3 0-51-16,-2 2-88 0,-3 0-174 0,-5 1-181 15,-7-2-709-15</inkml:trace>
  <inkml:trace contextRef="#ctx0" brushRef="#br0" timeOffset="-193970.98">12419 13050 814 0,'0'0'89'0,"0"0"-10"0,0 0 18 0,0 0 11 15,0 0-20-15,0 0-18 0,0 0-5 16,0 0-13-16,0 0-7 0,0 0-16 0,0 0-8 16,0 0 2-16,0 0-7 0,0 0-5 0,36-48-5 15,-34 47-2-15,-1 1 3 0,0 0 8 16,-1 0 11-16,0 0 12 0,0 0-2 0,0 0-8 15,-2 2-15-15,-2 2-18 0,0 0-5 16,0 1-4-16,-2 0-7 0,3-1-5 0,-3 0-22 0,3-1-26 16,-1-1-35-16,1 2-50 0,2-1-66 15,0-1-73-15,-1 2 2 0,2-3-199 0</inkml:trace>
  <inkml:trace contextRef="#ctx0" brushRef="#br0" timeOffset="-191756.7">15326 12720 1336 0,'0'0'102'0,"0"0"2"15,0 0 26-15,0 0 21 0,0 0-25 0,0 0-42 16,0 0-11-16,0 0-5 0,0 0-5 0,0 0-9 15,0 0-11-15,0 0-3 0,126-70-4 16,-108 68-3-16,1 7-8 0,1 2-9 0,1 1-2 16,-2 2-7-16,1 0 1 0,-5 2 0 0,-2 0-3 15,-3 1-5-15,-2 1 6 0,-2 1 1 16,-5 2-1-16,-1 1 8 0,-1 1-8 0,-8 0 2 16,-3 1-2-16,-2-1-5 0,-3 1 3 0,-3-1-4 15,0 1-1-15,-4-2 0 0,2 1 1 0,-1-3-2 16,3-1-3-16,3-3-5 0,2 1-10 0,3-5-12 15,3-1-21-15,4-3-35 0,2-3-65 16,3-1-56-16,0 0-61 0,4-7-69 0,4-2-64 16,-1-1-20-16,0 2-152 0</inkml:trace>
  <inkml:trace contextRef="#ctx0" brushRef="#br0" timeOffset="-191539.07">15722 12664 1615 0,'0'0'317'16,"0"0"-247"-16,0 0 14 0,0 0 15 0,0 0-16 16,0 0-37-16,0 0-19 0,0 0-1 0,0 0-3 15,0 0 1-15,0 0 1 0,-101 131-1 0,92-111 1 16,3 1-8-16,0 0-5 0,2-2-4 16,4 2-5-16,0-2-3 0,0 0-5 0,1 1-6 15,3-2-13-15,4 0-13 0,0 0-29 0,2-2-46 16,0-2-66-16,5-3-126 0,-1 0-168 0,0-4-352 15,-5-3 329-15</inkml:trace>
  <inkml:trace contextRef="#ctx0" brushRef="#br0" timeOffset="-191334.11">15952 13030 1863 0,'0'0'10'0,"0"0"3"0,0 0 40 15,0 0 22-15,0 0-24 0,0 0-2 0,0 0-6 16,0 0-10-16,0 0-11 0,-18 132-10 16,15-110-3-16,-1 0-6 0,3-2-5 0,1 0-9 15,0-2-20-15,4-4-35 0,2-1-55 0,4-3-86 16,0-2-129-16,5-3-102 0,-4-1-108 16,-2-3 68-16</inkml:trace>
  <inkml:trace contextRef="#ctx0" brushRef="#br0" timeOffset="-191181.02">16098 12912 1537 0,'0'0'353'0,"0"0"-217"0,0 0 6 16,0 0-11-16,0 0-83 0,0 0-61 0,0 0-36 16,0 0-16-16,0 0-28 0,0 0-46 15,0 0-104-15,0 0-187 0,0 0-336 0,0 0 217 0</inkml:trace>
  <inkml:trace contextRef="#ctx0" brushRef="#br0" timeOffset="-190802.98">16354 13136 2173 0,'0'0'68'0,"0"0"-52"15,0 0 25-15,0 0 39 0,0 0-34 0,0 0-13 16,0 0-4-16,0 0-10 0,0 0-7 16,0 0-6-16,131-26-3 0,-119 31 0 0,1-1-4 0,1 2 0 15,-4 1-3-15,-1 1-2 0,-1 0-3 0,-3 1-1 16,-1 3-1-16,-4-1-2 0,0 1-3 16,-2 2-3-16,-6-1-8 0,-5 1-5 0,0 3-4 15,-7-1-1-15,1 1 2 0,-4 0 5 0,0 2 6 16,-1-2 7-16,4-1 6 0,-1 1 11 0,5-2 2 15,1 2 7-15,4-2 4 0,0-1-2 0,4-1 3 16,4-2-3-16,2-1 0 0,1-1 3 0,0-1 3 16,3-1 4-16,5 0 3 0,3-1 0 15,1-3-3-15,6 0-8 0,-2-2-6 0,5 0-5 16,2-1-3-16,0 0 7 0,6 0-2 0,1-2-4 16,1-1-9-16,-1 0-22 0,1-2-32 0,-1 2-47 15,-1-2-80-15,-1 0-117 0,1-1-123 16,-8 3-34-16,-8 1-345 0</inkml:trace>
  <inkml:trace contextRef="#ctx0" brushRef="#br0" timeOffset="-190372.95">15968 12351 2139 0,'0'0'-11'0,"0"0"29"15,0 0 17-15,0 0 17 0,0 0-7 16,0 0-18-16,0 0-6 0,125-57-7 0,-103 60-3 15,1 3-5-15,-2 2-5 0,-1 3-2 16,-1-1 0-16,-2 3 0 0,-2-1-3 0,-2 0-1 0,-1 1 2 16,-2-1-2-16,-2 0 4 0,-1 0 1 15,-5 0 0-15,1 1 4 0,-2 1 2 0,-1-2 3 16,-1 2 2-16,-4 0 1 0,-4 1 0 0,1 0 3 16,0-1-2-16,2 0-3 0,-1 3-3 15,5-4-8-15,1 0 0 0,1 0-2 0,0-2 1 16,1 1 1-16,5-1-3 0,1-1-3 0,5 0-2 15,4-1-4-15,4 0-3 0,0-3-10 0,6 0-25 16,5-1-31-16,2-2-59 0,0 0-73 16,7-1-94-16,-6 2-118 0,-6-1-4 15,-11 0-271-15</inkml:trace>
  <inkml:trace contextRef="#ctx0" brushRef="#br0" timeOffset="-190041.9">16960 12687 2289 0,'0'0'20'0,"0"0"-48"16,0 0 41-16,0 0 36 0,0 0-8 0,0 0-9 15,0 0-3-15,126-66-5 0,-103 66-7 16,-2 0-9-16,-2 5-4 0,-1 1-2 0,0 2 0 15,1 0 0-15,-7 3-2 0,-1 2 0 0,-2 1 1 16,-2 0-2-16,-5 1 5 0,-2 0 1 0,-1 2 1 16,-7-2 0-16,-4 3-4 0,-5-2-1 0,-1 0-4 15,-3 0-1-15,0-1-1 0,-2-1-1 16,4-1 2-16,-1-2-3 0,-1 1-1 16,6-2-7-16,0-1-14 0,6 0-23 0,5-1-43 0,1-1-48 15,3-1-58-15,5-1-78 0,5-3-73 0,3 0-67 16,-1-2-92-16,-1 0 116 0</inkml:trace>
  <inkml:trace contextRef="#ctx0" brushRef="#br0" timeOffset="-189828.97">17339 12693 908 0,'0'0'458'0,"0"0"-208"0,0 0 7 0,0 0 1 15,0 0-95-15,0 0-57 0,0 0-22 16,0 0-24-16,0 0-26 0,0 0-17 0,-115-11-8 15,98 25 2-15,5 3 3 0,-3 0 5 0,2 3 2 16,1 1 1-16,6 1-8 0,0 0-3 0,0 3-7 16,4 0-9-16,2-1-6 0,0 1-11 15,8-3-13-15,-1 0-23 0,6-3-30 0,-1-2-43 16,4-2-41-16,0-1-68 0,4-1-138 0,0-3-107 16,0-2-199-16,-9-5 273 0</inkml:trace>
  <inkml:trace contextRef="#ctx0" brushRef="#br0" timeOffset="-189491.27">17461 12966 1351 0,'0'0'374'0,"0"0"-300"0,0 0 10 16,0 0 11-16,0 0-42 0,0 0-37 16,0 0-4-16,0 0-1 0,0 0-4 0,0 0 0 15,0 0 3-15,0 0 5 0,0 0 7 0,0 0 6 16,88-13 8-16,-78 19 6 0,0 1-4 15,-1 2-5-15,-1 0-10 0,0 1-10 0,0 0-7 16,-3 2-5-16,0 0-2 0,-3-1-3 0,0 0-2 16,-2 1 0-16,0-1 0 0,-4-1 2 0,-5 0 2 15,0-1 2-15,-2 1 3 0,1 1 3 16,0-2 3-16,-2 2-1 0,4-2 1 16,1 1 2-16,2 0 3 0,0 2 2 0,0-2 6 0,4 2 1 15,1-3-2-15,0 0-3 0,1-1-11 16,5-1-7-16,3-1-6 0,3-1-6 0,2-2 1 0,3-2-4 15,3-1-2-15,1 0 0 0,4-1-5 16,3-2-24-16,3-2-44 0,-1 0-79 16,2 2-129-16,-1-2-150 0,-6 2-44 0,-12 0-354 0</inkml:trace>
  <inkml:trace contextRef="#ctx0" brushRef="#br0" timeOffset="-189113.48">17427 12413 1645 0,'0'0'64'0,"0"0"31"0,0 0 35 16,0 0 12-16,0 0-25 0,135-49-14 0,-108 46-5 0,1 0-17 15,0 3-24-15,0 0-19 0,-3 0-17 16,0 3-8-16,-5 2-7 0,-2 1-6 0,-5 2 0 16,-3 1 0-16,-5 0-2 0,-2 4 4 15,-3-2 3-15,-7 3 1 0,-4 2 4 0,-2 0-3 16,-5 2 0-16,0 0-1 0,-2 1-2 0,5-1 1 16,-2 0-2-16,4-2-1 0,0 1-1 0,7-1-2 15,0 2 1-15,5-3-2 0,1 1 1 0,3-1-1 16,4-1-2-16,5-2 0 0,5-1-5 0,4 0-4 15,1 1-8-15,5-4-22 0,3 0-43 16,1-2-73-16,0-1-131 0,0-2-160 0,-6-1-85 16,-9-1-511-16</inkml:trace>
  <inkml:trace contextRef="#ctx0" brushRef="#br0" timeOffset="-188876.26">18394 12669 1208 0,'0'0'416'0,"0"0"-366"0,0 0 40 0,0 0 52 15,0 0-12-15,0 0-35 0,0 0-10 0,0 132-8 16,0-111-23-16,0 3-14 0,0-1-12 0,1-2-8 15,-1 0-11-15,0-2-7 0,2 0-9 0,0-2-21 16,1 0-29-16,-2-5-53 0,1 0-59 16,-1-2-98-16,4-1-125 0,-2-3-70 0,-2-1-492 0</inkml:trace>
  <inkml:trace contextRef="#ctx0" brushRef="#br0" timeOffset="-188674.99">18099 12880 2343 0,'0'0'2'0,"0"0"14"0,0 0 23 0,0 0 10 16,0 0-20-16,127-15-10 0,-88 15-4 0,5-1-6 16,-2 1-5-16,0 0-2 0,-3 0-1 0,-4-1-1 15,1 2-9-15,-5 3-11 0,0-1-50 0,-3 0-87 16,-3 2-179-16,-4-2-233 0,-6-1-798 0</inkml:trace>
  <inkml:trace contextRef="#ctx0" brushRef="#br0" timeOffset="-188288.33">18926 12966 2183 0,'0'0'65'0,"0"0"10"0,0 0 18 16,0 0 6-16,0 0-37 0,0 0-16 16,0 0-4-16,54-131-13 0,-48 112-10 0,2 0-5 15,2 1 0-15,-3-3-1 0,-2 0-1 0,2 0-2 16,0 1 2-16,-2-1-3 0,3-2 0 0,-4 4 4 15,1 1 1-15,-2 3 6 0,-2 5 3 16,3 2 1-16,-4 5-2 0,0 0 0 0,0 3-5 16,0 0-10-16,0 0-1 0,0 4-9 0,-4 6 0 15,3 5 4-15,-2 6-1 0,-1 3 3 0,2 4 0 16,1-1 0-16,1 1 1 0,0 0-2 0,0 4 0 16,0-4-3-16,0 1-3 0,0 0-3 0,0 0-9 15,0-3-14-15,2-2-22 0,2-2-41 16,-1-1-56-16,-1-3-71 0,2 0-127 0,-2-2-174 15,0-5-101-15,0-3-302 0</inkml:trace>
  <inkml:trace contextRef="#ctx0" brushRef="#br0" timeOffset="-188040.87">18870 13225 1201 0,'0'0'479'0,"0"0"-361"0,0 0 20 0,0 0 23 0,0 0-34 16,0 0-46-16,0 0-10 0,0 0-12 0,0 0-14 15,0 0 1-15,0 0-5 0,120-28 0 16,-104 27-8-16,3-1-14 0,0 1-5 0,-1-1-7 16,1 1-3-16,-3 0-3 0,3-1-6 0,1 1-8 15,-2 0-15-15,0 0-24 0,-1 0-41 16,2 0-51-16,1-1-89 0,-2 2-143 0,-4-1-149 15,-5 1-626-15</inkml:trace>
  <inkml:trace contextRef="#ctx0" brushRef="#br0" timeOffset="-187428.03">19443 12726 1485 0,'0'0'100'0,"0"0"37"16,0 0 2-16,0 0-10 0,0 0-29 0,0 0-18 16,0 0 18-16,0 0 8 0,0 0-19 0,0 0-22 15,0 0-19-15,0 0-13 0,0 0-11 16,86 130-9-16,-75-107-7 0,-3 0-5 0,-2 0 0 16,3-1-8-16,-6-3-8 0,1 1-16 0,-3-2-40 15,-1 0-56-15,0-2-64 0,-1-1-99 16,-4-3-128-16,3-2-72 0,0-6-562 0</inkml:trace>
  <inkml:trace contextRef="#ctx0" brushRef="#br0" timeOffset="-187194.02">19258 12895 1875 0,'0'0'34'0,"0"0"17"0,0 0 35 15,0 0 26-15,0 0-2 0,0 0-8 16,0 0-17-16,0 0-17 0,123-2-16 0,-83 4-4 16,0 1-16-16,7 0-8 0,-4-1-8 15,1 2-11-15,1-2-2 0,-2 0-5 0,-1 2-7 16,-3-2-10-16,-4-1-18 0,0 2-26 16,-4-2-46-16,-2 1-59 0,-6 0-116 0,-2 1-165 0,-9-2-80 15,-3 2-505-15</inkml:trace>
  <inkml:trace contextRef="#ctx0" brushRef="#br0" timeOffset="-183028.71">20366 12880 1715 0,'0'0'283'0,"0"0"-243"0,0 0 23 15,0 0 32-15,0 0 0 0,0 0-32 16,0 0-30-16,0 0-9 0,0 0-3 0,0 0-8 16,0 0-6-16,0 0 0 0,82-54-1 0,-62 58 0 15,-1 2-1-15,-1 2-2 0,1 1-1 0,-5 1-1 16,3 1 2-16,-5 2-3 0,-2 0-1 16,1 1-1-16,-8 1-1 0,2 2 3 0,-5 0 3 15,0 2 1-15,-3 0 1 0,-5 1 0 0,-2 0-2 16,-3-2 0-16,0 2-2 0,-4-1 2 0,2-1 1 15,-4 0 0-15,1 1 5 0,3-3-4 0,-2 0 1 16,5-1 1-16,2-1-2 0,1-3 4 0,2 1 0 16,4-2 0-16,3 0-2 0,0-3-4 15,3 0-4-15,4-2 0 0,3 1-2 0,5-2 3 16,1 1 2-16,3-3-2 0,2-1 2 0,3-1-6 16,0 0-3-16,-1 0-6 0,3 0-9 0,-1 0-10 15,-1-1-18-15,0 1-24 0,-1 0-40 16,0 0-79-16,-2 1-130 0,-1 3-130 0,-4-1-15 15,-6 0-361-15</inkml:trace>
  <inkml:trace contextRef="#ctx0" brushRef="#br0" timeOffset="-182688.04">20883 13001 2160 0,'0'0'42'0,"0"0"-76"0,0 0 27 16,0 0 43-16,0 0 12 0,0 0-16 0,0 0-13 16,0 0-2-16,132-68 1 0,-102 69-4 0,-1 7-4 15,-3 0-2-15,3 3-2 0,-3 0-1 16,-2 1-3-16,-3-1-2 0,-4 1 0 0,-4-1-2 15,-3 0 2-15,-4-1 3 0,-4 1 5 0,-2 0 6 16,-2 0 4-16,-7 0 0 0,-6 0-6 16,-2 0-4-16,-4 1-2 0,-3-1 0 0,1 0-3 15,-4 0-1-15,3 0-3 0,2-2 1 0,3 0-1 16,0-1-3-16,7-2-8 0,2 0-21 0,4-2-42 16,3-1-58-16,2-1-70 0,1 1-94 15,2-3-89-15,6 0-43 0,1 0-28 0,-5 0 16 0</inkml:trace>
  <inkml:trace contextRef="#ctx0" brushRef="#br0" timeOffset="-182480.93">21352 12935 1203 0,'0'0'288'16,"0"0"-38"-16,0 0 10 0,0 0-23 0,0 0-95 16,0 0-61-16,0 0-14 0,0 0-8 0,0 0-19 15,0 0-8-15,0 0-5 0,-132 84 1 16,119-62 3-16,-3 2-1 0,4-2-2 0,2 0-6 15,2-1-5-15,4 0-6 0,2 0-5 16,2-2-5-16,0-2-2 0,5-1-9 0,4-1-8 16,1-2-11-16,2 0-31 0,2-3-35 0,0-3-57 15,2-2-92-15,-1-1-192 0,-4-3-145 16,-2 0-653-16</inkml:trace>
  <inkml:trace contextRef="#ctx0" brushRef="#br0" timeOffset="-182243.92">21484 13240 2272 0,'0'0'17'0,"0"0"-4"15,0 0 28-15,0 0 25 0,0 0-14 0,0 0-13 16,0 0-3-16,0 0-9 0,0 0-10 0,-10 125-9 15,13-107-2-15,2-1-1 16,-3-1-4-16,5-2-5 0,-3-1-8 0,1-3-13 16,-1-2-32-16,3-1-48 0,-2-3-90 0,2-2-181 15,-2-1-173-15,-1 0-728 0</inkml:trace>
  <inkml:trace contextRef="#ctx0" brushRef="#br0" timeOffset="-182090.14">21571 13105 1539 0,'0'0'313'0,"0"0"-60"0,0 0-17 0,0 0-56 16,0 0-104-16,0 0-57 0,0 0-27 15,0 0-4-15,0 0-7 0,0 0-8 0,0 0-23 0,0 0-60 16,0 0-105-16,0 0-225 0,-6 36-130 16,9-29-595-16</inkml:trace>
  <inkml:trace contextRef="#ctx0" brushRef="#br0" timeOffset="-181774.41">21710 13562 2047 0,'0'0'136'15,"0"0"-11"-15,0 0 6 0,0 0-34 0,0 0-44 16,0 0-10-16,0 0 2 0,0 0-2 15,0 0-4-15,66-119 0 0,-57 104-4 0,-3 1 2 16,1 1-1-16,0 2 4 0,-4 3 4 0,2 1-7 16,-2 5-6-16,-1 1-10 0,-1 1-11 15,-1 0-3-15,0 3-2 0,0 6-3 0,2 4 2 16,-1 2-1-16,-1 3-1 0,0 2 2 0,0 1-2 16,0 3 0-16,0-3-3 0,-1 2-1 0,-1-3 0 15,-2 0-7-15,-3 1-2 0,3-2-10 0,-2-1-10 16,2 1-20-16,-2-3-25 0,2-1-35 15,-3-2-41-15,3-2-64 0,-2-1-111 0,2-2-177 16,1-3-69-16,1-3-460 0</inkml:trace>
  <inkml:trace contextRef="#ctx0" brushRef="#br0" timeOffset="-181399.1">22031 12850 2128 0,'0'0'34'16,"0"0"31"-16,0 0 15 0,0 0 4 15,0 0-23-15,0 0-33 0,122-53-4 0,-100 57-3 16,1 4-8-16,0 2-4 0,-2 3-3 0,-4 2-3 16,0 0 1-16,-5 2-3 0,-3 0-1 0,0 1 1 15,-6-2-2-15,-3 2 4 0,0-2 3 16,-4 2 2-16,-7-4 3 0,-3 2-2 0,-3 0-1 16,-3-1-2-16,-6-1-2 0,2 1-1 0,-2-2-1 15,1-1 1-15,3-2-2 0,3-1-1 0,2-1-11 16,7-1-24-16,2-1-55 0,6-2-82 0,2 0-127 15,1-2-184-15,5-1-53 0,-2 1-463 0</inkml:trace>
  <inkml:trace contextRef="#ctx0" brushRef="#br0" timeOffset="-181198.91">22416 12851 1484 0,'0'0'222'16,"0"0"-14"-16,0 0 16 0,0 0-24 15,0 0-82-15,0 0-53 0,0 0-11 0,0 0-10 16,0 0-17-16,0 0-10 0,0 0-1 0,0 0 5 16,0 0 8-16,-128 99 6 0,118-74-1 0,1-3-7 15,3 0-9-15,1-1-10 0,4 0-9 16,1-2-8-16,0-1-10 0,2-1-28 0,6-2-34 16,0-1-48-16,1-1-69 0,-1-2-148 0,-2-2-233 15,-2-3-681-15</inkml:trace>
  <inkml:trace contextRef="#ctx0" brushRef="#br0" timeOffset="-180825.04">22489 13297 1365 0,'0'0'164'0,"0"0"7"0,0 0 18 0,0 0-15 16,0 0-64-16,0 0-22 0,0 0-9 0,0 0-19 16,0 0-2-16,0 0 0 0,0 0 1 0,0 0 0 15,0 0-2-15,61-119-4 0,-57 107 1 16,3 1 0-16,-2 0-3 0,0 1 2 0,-1 1-7 16,0 2-9-16,0 4-6 0,-4 0-5 0,1 3-7 15,-1 0-6-15,0 0-4 0,0 2-5 0,0 5-4 16,0 2 3-16,0 4-2 0,0 1-2 0,0 5 6 15,0 2-1-15,0-1 1 0,0 2 5 0,-1 1-7 16,1 0-4-16,-4 0 1 0,2-1-7 0,-2 0 6 16,2-1 1-16,-2 0-3 0,1-1-2 15,1-1-10-15,1-4-17 0,-1 1-22 16,1-3-29-16,1-1-33 0,-1-3-35 0,0 1-71 0,-2-4-158 16,2-1-237-16,-1-2-825 0</inkml:trace>
  <inkml:trace contextRef="#ctx0" brushRef="#br0" timeOffset="-180252.87">22894 12856 1258 0,'0'0'448'0,"0"0"-398"0,0 0 33 16,0 0 13-16,0 0 11 0,0 0-14 0,0 0-23 15,0 0-5-15,0 0-5 0,0 0-5 0,78-121-10 16,-57 120-9-16,1 1-10 0,0 0-6 0,1 6-8 16,-1 2-3-16,3 2-1 0,-5 1-4 15,0 3 3-15,-4 1-3 0,1 1-4 16,-6-2 1-16,0 1-3 0,-5 0 1 0,-2-1 0 0,-4 1 1 16,0-1 2-16,-4 0 0 0,-7 0 1 0,-4-1-1 15,-4 0-3-15,1-2-2 0,-6 1 2 16,3-3 0-16,1 0-1 0,-1-1-4 0,-1-1-11 15,6 0-17-15,3-1-28 0,1 0-42 0,4-2-69 16,1 0-100-16,4-1-121 0,2-1-88 16,-1-1 44-16,2 1-133 0</inkml:trace>
  <inkml:trace contextRef="#ctx0" brushRef="#br0" timeOffset="-180057.4">23262 12764 1655 0,'0'0'214'0,"0"0"-80"16,0 0-2-16,0 0 1 0,0 0-47 16,0 0-32-16,0 0-3 0,0 0-8 0,0 0-8 15,0 0-11-15,-65 134-6 0,56-110-5 0,3 0-10 0,1-1 0 16,1-1-6-16,4-1-5 0,0-2-7 16,4-2-12-16,3-1-14 0,2-1-26 0,2-2-40 15,2 0-61-15,3-2-146 0,-4-2-209 0,1-3-160 16,-7-4 41-16</inkml:trace>
  <inkml:trace contextRef="#ctx0" brushRef="#br0" timeOffset="-179870.83">23416 13059 1558 0,'0'0'512'0,"0"0"-461"15,0 0 6-15,0 0 11 0,0 0 9 16,0 0-17-16,0 0-10 0,0 0-9 0,0 0-13 15,0 0-16-15,0 0-6 0,0 0-6 0,50 124-6 16,-44-110-12-16,3 1-26 0,-2-4-42 0,1 0-72 16,-1-1-124-16,2-2-173 0,-3-2-70 0,-1-4-421 15</inkml:trace>
  <inkml:trace contextRef="#ctx0" brushRef="#br0" timeOffset="-179705.07">23486 12865 2182 0,'0'0'106'0,"0"0"-3"0,0 0-8 0,0 0-30 0,0 0-64 15,0 0-27-15,0 0-3 0,0 0-5 16,0 0-34-16,0 0-85 0,0 0-193 0,0 0-228 16,0 0-748-16</inkml:trace>
  <inkml:trace contextRef="#ctx0" brushRef="#br0" timeOffset="-179343.38">23689 13151 1876 0,'0'0'163'0,"0"0"-21"0,0 0-2 16,0 0-39-16,0 0-63 0,0 0-12 0,0 0 1 15,0 0-4-15,0 0-12 0,0 0-7 0,0 0-1 16,131-41 1-16,-119 48 1 0,0 1-3 0,1 3 2 15,-3-1-1-15,2 2-1 16,-3 1 0-16,-2 0-1 0,0 1 2 0,-3 1-4 16,-1-2 0-16,-3 1-2 0,0 0-1 0,-4 1 5 15,-4-2-2-15,-2 1 6 0,-2-2 2 0,-1 1-2 0,2-2 9 16,-4 1 5-16,3-2 5 0,-1 1 15 16,3-2 5-16,0 1 1 0,1 0 2 0,0 0-11 15,5-1-8-15,-2-1-9 0,4-1-7 0,2 0-6 16,0-1-2-16,1-2-7 0,6 1-1 15,0-1 1-15,3-1-1 0,1-1 0 0,3-1-8 16,1-1 0-16,3 0-7 0,1-2-16 0,3-3-6 16,2-1-27-16,0 1-22 0,-1-2-34 15,3 0-70-15,-2-1-97 0,1-1-150 0,-7 3-95 16,-6 1-508-16</inkml:trace>
  <inkml:trace contextRef="#ctx0" brushRef="#br0" timeOffset="-179022.69">23830 12668 1794 0,'0'0'617'0,"0"0"-599"16,0 0 20-16,0 0 20 0,0 0 5 0,125-64-16 15,-90 63-9-15,0 1-4 0,1 0-1 16,-1 4-9-16,1 3-8 0,-2 4-3 0,-2-2-2 16,-2 3-6-16,-7 1-1 0,-3 1-1 0,-2 1-9 15,-7-2 8-15,-3 2-2 0,-6 1 0 16,-2-2 10-16,-10 0-6 0,-2 0 1 0,-7 0 1 16,-2-1-4-16,-6 0-1 0,1-1-2 0,-2-1-1 15,2 0-8-15,0-1 0 0,7 1-9 0,0-1-15 16,4-1-33-16,6 0-59 0,1 1-66 0,7 0-82 15,1-2-124-15,0-3-122 0,1 0 27 16,1-3-201-16</inkml:trace>
  <inkml:trace contextRef="#ctx0" brushRef="#br0" timeOffset="-178795.08">24279 12688 1680 0,'0'0'163'0,"0"0"-71"0,0 0 13 16,0 0 34-16,0 0-22 0,0 0-27 0,0 0-12 16,0 0-19-16,0 0-11 0,0 0-5 0,0 0 1 15,0 0-5-15,-50 137-9 0,45-119-5 0,1 1-9 16,4-2-7-16,0 0-5 0,4 1-7 16,2-2-5-16,4 1-4 0,3-2-8 0,1-2-13 15,0-2-17-15,4-2-34 0,1 0-42 16,1-2-88-16,-3-1-194 0,-1-1-166 0,-7-4-675 15</inkml:trace>
  <inkml:trace contextRef="#ctx0" brushRef="#br0" timeOffset="-178440.95">24513 12893 2096 0,'0'0'84'0,"0"0"-16"0,0 0 19 0,0 0 22 16,0 0-38-16,0 0-22 0,0 0-4 0,0 0-11 15,0 0-6-15,0 0 0 0,131 8 2 0,-120-4 0 16,-2 3 1-16,-1 0-5 0,-2 0 0 16,0 3-7-16,-3 0-5 0,0-1-2 0,-2 1-4 15,-1 1 2-15,0-1-1 0,-1 1-1 0,-5 0 3 16,-2-1-6-16,-4 3-1 0,0-3-4 16,-5 0-1-16,4 1 1 0,-4-2 0 0,4 2 6 15,-5-2-2-15,3 0-1 0,0 0 0 16,4 0-3-16,1 1 2 0,2-1-1 0,5-1 0 15,1 0-1-15,2-2 0 0,0 1-1 0,2 0 0 16,3 0-1-16,5-1-2 0,-2 0 3 0,2 0 1 16,4 0-2-16,-1-2 1 0,0 1-5 0,5-1-8 15,-1 0 0-15,3 0-13 0,-1 0-11 16,5 0-12-16,-3 0-18 0,1 0-9 0,5 1-24 16,-3-1-45-16,2 0-59 0,1 1-104 0,4 1-148 15,-7-2-58-15,-9-1-407 0</inkml:trace>
  <inkml:trace contextRef="#ctx0" brushRef="#br0" timeOffset="-177210.31">3985 14654 1073 0,'0'0'49'15,"0"0"63"-15,0 0 58 0,0 0 35 16,0 0-1-16,0 0-46 0,0 0-35 0,0 0-30 15,0 0-27-15,0 0-13 0,0 0-3 0,0 0 5 16,-3 14 5-16,4 8-16 0,0 0-11 16,1 4-17-16,2-2-11 0,-2 0-4 0,1 2-6 15,2-1-8-15,-2 0-19 0,-2 1-21 0,2-1-39 16,3-1-47-16,-3-2-57 0,3-1-82 0,-2-3-92 16,2-5-61-16,-4-5-530 0</inkml:trace>
  <inkml:trace contextRef="#ctx0" brushRef="#br0" timeOffset="-176972.41">3743 14960 2374 0,'0'0'-177'0,"0"0"43"16,0 0 63-16,0 0 175 0,0 0 46 0,0 0-22 15,0 0-41-15,136-41-26 0,-100 28-21 16,4-1-13-16,1 1-10 0,0 0-9 16,0 1-3-16,-2 2-4 0,-1 0-5 0,-6 2-17 15,0 1-25-15,2 3-38 0,-7 1-87 0,1 2-125 16,-4 1-173-16,-5 0-64 0,-8 0-463 0</inkml:trace>
  <inkml:trace contextRef="#ctx0" brushRef="#br0" timeOffset="-174391.61">4808 14716 1144 0,'0'0'-5'0,"0"0"46"15,0 0 65-15,0 0 38 0,0 0-4 16,0 0-35-16,0 0-19 0,0 0-12 0,0 0-16 15,0 0-16-15,0 0-1 0,0 0 1 0,0 0-2 16,58-125-2-16,-45 120-5 0,2 1-5 0,-1 0-7 16,2 4-4-16,-2 0-7 0,-2 0-5 15,5 6-1-15,-5 1-5 0,-1 2 1 0,3 1-4 16,-6 3 0-16,0-2-2 0,0 3-3 0,-6 1-1 16,-1 2-4-16,-1 1 2 0,-3 1 3 0,-5 2 2 15,-3 0 7-15,-1 3 2 0,-4 0-2 0,2 0 2 16,-4 2 2-16,-1-1-6 0,3-1 7 15,-3-1 2-15,0 0-4 0,0-2 10 16,-2-2-8-16,3 0 5 0,-1-3-1 0,5-3 2 16,1-3 3-16,3-3-2 0,3-3 3 0,4-2-11 15,0 0-4-15,3-1-9 0,0-1-7 0,4 0 6 16,0 1 6-16,6 0 9 0,4 0 4 0,2 0-1 16,4 2-1-16,2-2-2 0,3-1-2 15,-1 1 2-15,5 0-3 0,-3 0-4 0,2-1 1 0,1 2-9 16,2-2-1-16,-1 1-14 0,1-1-24 15,-1 1-29-15,0-1-69 0,-2 1-95 0,-5 1-163 16,-5 0-81-16,-8-1-315 0</inkml:trace>
  <inkml:trace contextRef="#ctx0" brushRef="#br0" timeOffset="-174065.07">5255 14758 1377 0,'0'0'679'16,"0"0"-764"-16,0 0 55 0,0 0 90 0,0 0 24 16,0 0-29-16,0 0-23 0,0 0 2 0,0 0-3 15,130-108-4-15,-112 106-10 0,-1 2-2 0,0 0 2 16,1 1-8-16,-4 5-1 0,1 1-3 0,-2 2-3 15,-3 2 4-15,-1 0 0 0,-3 1 4 16,-1 2 2-16,-5 1 5 0,0 2 0 0,-2 0-1 16,-6 0-1-16,-1 0-4 0,-1 4-4 0,-2-3-8 15,-1 2-5-15,-1-1-9 0,2 0-11 16,0 0-7-16,0-4-23 0,2-1-20 16,2-3-27-16,1-3-48 0,3-2-88 0,3-5-128 0,1-1-69 15,0 0-63-15,0 0 53 0</inkml:trace>
  <inkml:trace contextRef="#ctx0" brushRef="#br0" timeOffset="-173838.38">5621 14605 1423 0,'0'0'507'0,"0"0"-401"0,0 0 19 0,0 0 9 16,0 0-24-16,0 0-76 0,0 0-25 15,0 0-5-15,0 0 3 0,0 0 0 0,0 0 1 16,0 0 0-16,0 0-1 0,0 0 4 0,-123 125 2 15,114-104 7-15,1-1 2 0,4 0-2 16,1 0-2-16,3-1-10 0,0-3-6 0,1-1-8 16,3-1 0-16,5-2-7 0,0 0-7 0,0 0-12 15,1-2-29-15,3-2-33 0,-1 0-57 0,2-2-92 16,-1-3-138-16,-3-1-115 0,-2 0-604 16</inkml:trace>
  <inkml:trace contextRef="#ctx0" brushRef="#br0" timeOffset="-173630.94">5782 14892 2110 0,'0'0'-27'0,"0"0"6"16,0 0 66-16,0 0 42 0,0 0-18 15,0 0-17-15,0 0 0 0,0 0-9 0,-6 116-16 16,10-99-10-16,-2-1-9 0,2-3-9 0,2-1-8 15,-2-3-22-15,2-1-25 0,-1-2-41 0,2-4-61 16,2 0-81-16,1-2-123 0,-2 0-109 16,-3-3-567-16</inkml:trace>
  <inkml:trace contextRef="#ctx0" brushRef="#br0" timeOffset="-173491.29">5844 14746 1070 0,'0'0'490'0,"0"0"-290"15,0 0 13-15,0 0 4 0,0 0-66 0,0 0-89 16,0 0-41-16,0 0-35 0,0 0-26 16,0 0-28-16,0 0-41 0,0 0-60 0,0 0-115 15,0 0-185-15,-21-8-733 0</inkml:trace>
  <inkml:trace contextRef="#ctx0" brushRef="#br0" timeOffset="-173190.81">5965 15156 1540 0,'0'0'52'0,"0"0"-9"0,0 0 49 16,0 0 33-16,0 0-21 0,0 0-9 15,0 0 2-15,0 0-1 0,0 0-16 0,0 0-12 16,0 0-2-16,47-122-11 0,-43 109-7 15,-1 3-8-15,2 1-4 0,-3 4-5 0,-1 2-5 16,1 1-6-16,-1 2-7 0,-1 0-2 0,2 0-3 16,0 6 0-16,0 2-2 0,-1 5 0 0,1 1-4 15,-1 3-4-15,2 0 2 0,-3 3-8 0,0-1-6 16,0 1-18-16,0 1-17 0,0-1-8 16,1 1-23-16,-1 0-26 0,0-1-35 0,0 0-44 15,0-3-82-15,0-1-111 0,0-4-95 0,1-5-503 0</inkml:trace>
  <inkml:trace contextRef="#ctx0" brushRef="#br0" timeOffset="-172232.05">6298 14697 1962 0,'0'0'109'0,"0"0"-105"0,0 0 30 16,0 0 22-16,0 0 3 0,0 0-22 0,0 0-12 16,0 0-1-16,0 0 3 0,0 0-6 0,0 0-9 15,115-100-1-15,-96 98-4 0,0 2 0 16,-3 0 0-16,3 0-2 0,-2 2-3 16,0 3 0-16,-2 0 0 0,-2 2 0 0,-1-1 2 0,-4 3 4 15,-1 0 4-15,-4 0 6 0,-3 2 1 0,0 2 0 16,-3 1-6-16,-4 1-4 0,-4 1-3 15,-2 1-4-15,-3 1-3 0,0 0-8 16,-3 0-9-16,2 1-13 0,0-3-11 0,1-1-15 16,2-2-23-16,1-2-24 0,3-2-55 0,4-2-72 15,0-2-107-15,4-3-115 0,1-2-142 0,1 0 188 16</inkml:trace>
  <inkml:trace contextRef="#ctx0" brushRef="#br0" timeOffset="-171940.7">6690 14554 1431 0,'0'0'421'0,"0"0"-293"0,0 0 30 0,0 0 24 16,0 0-20-16,0 0-82 0,0 0-28 0,0 0-19 16,0 0-16-16,0 0-7 0,0 0-5 0,0 0-3 15,0 0 1-15,-58 18 0 0,48-7 2 0,-1-1 0 16,1 0 1-16,-2 2 0 0,4 0-3 15,0 2 0-15,-1 1-2 0,1 2 0 16,0 2 2-16,2 0-3 0,1 0 1 0,1 1 1 16,1-2-2-16,3 1 2 0,0 0-1 0,0-2 0 15,0-2-5-15,3 0-2 0,4-2 1 0,0-3-12 16,2-1-5-16,2-2-13 0,1-2-32 0,3-3-39 16,2-2-63-16,-3 0-108 0,6-1-146 0,-9-2-100 15,-1 1-550-15</inkml:trace>
  <inkml:trace contextRef="#ctx0" brushRef="#br0" timeOffset="-170932.26">6825 15126 1311 0,'0'0'131'0,"0"0"-62"0,0 0 26 0,0 0 27 16,0 0-14-16,0 0-30 0,0 0-10 0,0 0 2 15,0 0-7-15,0 0-3 0,0 0-9 0,0 0-3 16,38-120-2-16,-33 105-10 0,-1-2-2 16,2 1-4-16,-2-1-5 0,1-1-3 0,-1 0-4 15,2 0-3-15,-2 1-2 0,3 4-1 0,-3 1-2 16,0 3-1-16,-1 3-1 0,-2 3 0 0,2 2-4 15,-2 1 4-15,1 0 4 0,-2 4 4 16,2 4 7-16,-1 2-3 0,0 4-5 0,-1 3 0 16,2 3-6-16,-2 2-1 0,0 0-1 0,0 1-3 15,0 2-4-15,1 0 0 0,-1 0 0 16,0 0-3-16,0-1-2 0,0-1-7 0,0 0-10 16,0-1-18-16,-1-3-25 0,-1 2-44 0,2-3-62 15,-1-2-115-15,0-1-210 0,1-6-388 0,0-3 276 0</inkml:trace>
  <inkml:trace contextRef="#ctx0" brushRef="#br0" timeOffset="-170453.98">7245 14367 1553 0,'0'0'47'0,"0"0"60"0,0 0 36 16,0 0 16-16,0 0-26 0,0 0-49 0,0 0-14 15,0 0 2-15,0 0 3 0,0 0-8 0,0 0-17 16,0 0-9-16,0 0-9 0,17 145-7 16,-14-116-6-16,-1 0-7 0,-2-3-5 0,0-2-5 15,0-1-6-15,0-3-14 0,0 0-26 0,0-2-38 16,0-2-65-16,-2-1-89 0,-1-1-160 16,-1-5-150-16,3-1-665 0</inkml:trace>
  <inkml:trace contextRef="#ctx0" brushRef="#br0" timeOffset="-170252.08">7024 14569 2017 0,'0'0'-22'0,"0"0"30"0,0 0 53 15,0 0 39-15,0 0 7 0,0 0-27 16,128-19-20-16,-96 14-10 0,3 1-14 0,4-2-18 15,1 0-7-15,1-3-5 0,-1 1-11 0,-3 1-16 16,-2 0-41-16,0 0-66 0,0 0-96 16,-7 3-136-16,-6-1-164 0,-9 3-618 0</inkml:trace>
  <inkml:trace contextRef="#ctx0" brushRef="#br0" timeOffset="-169141.47">7948 14489 1165 0,'0'0'112'0,"0"0"40"0,0 0 33 15,0 0-1-15,0 0-66 0,0 0-44 16,0 0-15-16,0 0-5 0,0 0-2 0,0 0-5 16,0 0 4-16,0 0-8 0,0 0-3 0,0 0-3 15,60-102-11-15,-43 97 3 0,-1 3-7 0,3 2-1 16,1 0-3-16,-3 1-7 0,2 4-4 15,-2 0-6-15,1 1 1 0,0 1-1 0,-4 1-1 16,1 2 1-16,-4 1-5 0,-2 0 2 0,-2 2-1 16,-2 0 0-16,-2 0-2 0,-3 2-1 0,-1 1-7 15,-9 0-7-15,0 1-2 0,-3 1-5 16,-4 0 2-16,0-1-1 0,-1 0 2 0,-3 0-1 16,1 0 3-16,-3 0 5 0,1-2 3 0,0-1 9 15,2-2 4-15,1-1 1 0,3 0 3 16,0-3-1-16,5-1 2 0,-1-2-3 0,5-3 2 15,3-1-2-15,2-1-4 0,0 0-8 0,2 0-12 16,0 0-2-16,4-1 1 0,1-2 12 16,4-1 9-16,2 1 3 0,1 1 1 0,3 2 0 15,0 0 0-15,3 3-1 0,1 1-1 0,0 2 0 16,4-1 0-16,-3 2 0 0,2 2 2 16,0-1 1-16,2 0 1 0,-1 0 1 0,0-2-2 15,0-2 0-15,0 0-2 0,-3-2 1 0,2-1 1 16,-5-1-5-16,0 0-1 0,0 0-15 0,-6 0-28 15,-1-2-39-15,0-1-80 0,-3-2-100 0,-2 0-143 16,0 2-45-16,-2 0-269 0</inkml:trace>
  <inkml:trace contextRef="#ctx0" brushRef="#br0" timeOffset="-165557.12">8710 14314 1227 0,'0'0'95'0,"0"0"-34"16,0 0 29-16,0 0 24 0,0 0-5 0,0 0-29 16,0 0-24-16,0 0-12 0,0 0-6 0,0 0-11 15,0 0-4-15,0 0 4 0,0 0 5 16,29-35-1-16,-15 29 3 0,4-1 3 0,1 0 0 16,2 2 1-16,1 1 1 0,5 1-6 0,-4 3-1 15,2 0-6-15,-2 0-8 0,0 3-4 0,-3 2-8 16,-2 4-4-16,-3 0 0 0,-5 0-3 15,-1 3 2-15,-2 0 2 0,-6 1-2 0,-1 1 1 16,-1 1-4-16,-6 2-2 0,-4-1 2 0,-3 1-1 16,-2 1 1-16,1 1 2 0,-3 1-2 0,-2-2 1 15,3-1-2-15,1 0-4 0,0-2-3 0,1-3-7 16,0 2-9-16,3-3-13 0,1-1-13 0,1-2-16 16,1-1-24-16,4-3-39 0,1-2-80 15,3-1-104-15,1-1-69 0,0 0 11 0,0 0-261 16,0 0 634-16</inkml:trace>
  <inkml:trace contextRef="#ctx0" brushRef="#br0" timeOffset="-165323.39">9085 14213 1306 0,'0'0'188'0,"0"0"-44"0,0 0 23 15,0 0 12-15,0 0-41 0,0 0-60 0,0 0-29 16,0 0-13-16,0 0-8 0,0 0-13 15,0 0-2-15,0 0 1 0,0 0 3 0,0 0 3 16,-116 101 3-16,107-80 0 0,3 0-2 0,1 0-6 16,0 0-2-16,3 1-3 0,-1-1-5 0,0 0 5 15,3-2-8-15,0 0-4 0,0-2-1 0,6-2-16 16,-3 0-6-16,6-4-12 0,0 1-21 16,4-2-27-16,1-2-51 0,2 0-77 0,4-3-135 15,-8-2-128-15,-2-2-636 0</inkml:trace>
  <inkml:trace contextRef="#ctx0" brushRef="#br0" timeOffset="-165111.98">9221 14505 1609 0,'0'0'151'16,"0"0"-48"-16,0 0 16 0,0 0 8 15,0 0-38-15,0 0-30 0,0 0-6 0,0 0 4 16,0 0-8-16,0 0-15 0,0 0-4 0,-21 127-8 15,29-114-9-15,0 1-5 0,0 0-8 16,-1-1-6-16,1-1-17 0,2-2-23 0,0-1-38 16,1-2-47-16,1-2-55 0,1-2-105 15,0-3-138-15,-4 0-151 0,-4 0-167 0</inkml:trace>
  <inkml:trace contextRef="#ctx0" brushRef="#br0" timeOffset="-164957.79">9279 14313 1917 0,'0'0'99'16,"0"0"-3"-16,0 0 1 0,0 0-20 15,0 0-65-15,0 0-33 0,0 0-14 0,0 0-9 16,0 0-19-16,0 0-53 0,0 0-75 0,0 0-125 16,0 0-129-16,0 0-622 0</inkml:trace>
  <inkml:trace contextRef="#ctx0" brushRef="#br0" timeOffset="-164572.05">9444 14673 1982 0,'0'0'56'0,"0"0"0"15,0 0 20-15,0 0 28 0,0 0-23 16,0 0-21-16,0 0-1 0,0 0-7 0,0 0-14 15,0 0-7-15,0 0-1 0,0 0-1 0,0 0-8 16,129-47-1-16,-111 47-8 0,-6 0-7 16,0 0-5-16,-2 5-3 0,-1 1 1 0,-1 1 0 15,-4 0-1-15,2 4-1 0,-5-1-4 16,-1 3-8-16,0 0-1 0,-3 1-4 0,-4 1 6 0,-2 2 7 16,0-2-1-16,0 2 14 0,-3 0-8 15,2 1 3-15,0-2 3 0,-1 2-10 0,1-2 7 16,1 0-1-16,0 0 4 0,6-2 2 0,-3 0 1 15,6-2 0-15,-1 0-3 0,1-2 1 0,0 1-1 16,7-3 0-16,-2 0-1 0,4-2 2 16,1 0-1-16,3-2 0 0,2-1 0 0,0 0-3 15,1-2 2-15,2-1-6 0,1 0-4 0,0 0 2 16,2-3-6-16,1 0-16 0,0-1-32 0,-1-1-48 16,1-1-75-16,3-1-125 0,-11 2-185 15,-2 0-778-15</inkml:trace>
  <inkml:trace contextRef="#ctx0" brushRef="#br0" timeOffset="-164247.64">9928 14254 1762 0,'0'0'344'0,"0"0"-328"0,0 0 32 16,0 0 39-16,0 0 3 0,0 0-20 0,0 0-14 16,0 0-5-16,133-109-6 0,-108 107-13 15,0 0-9-15,-3 2-5 0,0 2-7 0,-1 5-2 16,-3 1-8-16,-1 2-2 0,-4 3 1 0,-3 0-3 16,-5 1 3-16,-1 1 2 0,-4 1 1 15,-1 0 1-15,-7 4-4 0,-4 0-1 0,-2 0-4 16,-3 1-1-16,-1 1-3 0,-3 0-2 0,0 0 0 15,1 1-4-15,-1-1-5 0,0-1-14 0,3-2-22 16,0-2-35-16,6-3-39 0,1-2-59 16,8-3-105-16,-1-4-126 0,4-1-66 0,0-3-404 0</inkml:trace>
  <inkml:trace contextRef="#ctx0" brushRef="#br0" timeOffset="-163989.16">10266 14214 1965 0,'0'0'129'0,"0"0"-5"16,0 0 12-16,0 0-2 0,0 0-71 15,0 0-45-15,0 0-4 0,0 0-2 0,0 0-3 16,0 0-1-16,0 0-2 0,0 0 0 0,0 0 1 16,0 0 0-16,-121 87 2 0,113-70 0 0,2 0 5 15,-1 3 0-15,5-2-2 0,0 3-1 16,1 0-6-16,1-1-5 0,1 1-4 0,3-2-3 15,4 0-12-15,3-3-14 0,-1-1-28 0,1-3-33 16,6-1-45-16,-5-2-55 0,5-2-46 16,-3 0-42-16,3-1-51 0,-4-3-62 0,-1 0-114 15,-3-2 107-15</inkml:trace>
  <inkml:trace contextRef="#ctx0" brushRef="#br0" timeOffset="-163556.87">10469 14548 1810 0,'0'0'92'0,"0"0"-54"0,0 0 15 16,0 0 20-16,0 0-21 0,0 0-9 0,0 0 10 16,0 0 5-16,0 0-4 0,0 0-6 0,0 0-5 15,0 0-5-15,0 0-6 0,0 0-3 16,93-40-6-16,-81 40-4 0,0 0-4 0,-3 1-6 15,2 4-2-15,-4-1-1 0,2 2-5 16,1 0-2-16,-2 3-3 0,-5-1-5 0,2 2 3 0,-5-1 0 16,0 2 0-16,0 0 4 0,-7 1-6 15,3-1-1-15,-5 2 0 0,0 1-2 0,0-2 2 16,-2 1 2-16,1 0 3 0,1 0 4 0,-1-2 0 16,1-2 3-16,3 0-3 0,0 0-5 15,2 0 5-15,-2-2 1 0,3 0-1 0,0 1 12 16,0-1-2-16,2 1-3 0,1 1 3 0,0-1-2 0,0-1-3 15,0-2 3-15,1 2-3 0,4-1-3 16,-1 1-1-16,3-2 2 0,-2-1-1 0,3-1 1 16,0 0 1-16,2-1-2 0,-1-2 2 0,2 0-1 15,2 0-1-15,-1 0 0 0,7-2 0 16,0-1-2-16,2 0-4 0,2-2-4 16,4 1-14-16,-3-1-23 0,3 1-38 0,-3-1-53 0,1 2-69 15,-4 0-128-15,-8 1-165 0,-4 2-767 0</inkml:trace>
  <inkml:trace contextRef="#ctx0" brushRef="#br0" timeOffset="-162856.35">10346 14241 0 0,'0'0'0'0,"0"0"97"0,0 0 35 0,0 0-14 15,0 0-5-15,0 0 4 0,0 0 6 0,0 0 8 16,0 0-13-16,0 0-23 0,0 0-17 16,0 0-6-16,0 0-5 0,-25-11 9 0,20 14-1 15,2-1 2-15,-3 2-5 0,2 0-16 0,-4 0-16 16,0 2-18-16,0 0-10 0,0 1-9 0,-3 1 1 15,0 1-4-15,-1 1-2 0,0-2 2 16,1 3-8-16,1-1-7 0,-1 1-16 0,1-1-28 16,1 3-47-16,-1-1-73 0,7 1-95 0,-1-4-46 15,1-2-384-15</inkml:trace>
  <inkml:trace contextRef="#ctx0" brushRef="#br1" timeOffset="-137937.89">11850 13782 0 0,'0'0'0'0,"0"0"16"0,0 0 33 0,0 0-18 16,0 0-4-16,0 0-1 0,0 0 3 0,0 0 8 16,0 0 16-16,0 0 23 0,0 0 27 0,-61-75 26 15,60 72 16-15,-1 2 19 0,0 0 7 0,-1 0-6 16,3 1-17-16,-1 0-34 0,1 0-35 0,0 0-34 15,0 0-23-15,0 0-20 0,0 0-7 16,1 1 7-16,5 2 17 0,2 3 19 0,6 1 22 16,3-1 6-16,5 0-1 0,1-1 0 0,6-1-3 15,1-2-9-15,1 1-7 0,0 1-8 0,1-1-6 16,3 2-7-16,-2 0 1 0,-1 0-9 16,-1 1-2-16,1 1-1 0,2 0-6 0,-2 0 1 15,-1 0 0-15,2-2-1 0,-3 2 1 0,0-2 0 16,-1 1 0-16,2-2-1 0,-2 0 0 0,-3 1-4 15,3-2 0-15,-1-1 1 0,0 1-3 16,-5-1 0-16,0-1-1 0,3 0-2 0,-3-1 1 16,-2 0-2-16,3 0-2 0,-2 0-5 0,-3 0-3 15,-3 0-6-15,2-1-2 0,-5 0-10 16,-3-1-18-16,1 2-41 0,-4-1-66 0,-4 1-86 16,-2-2-72-16,1 2-31 0,-2 0 7 0,0 0 53 15,0 0-173-15</inkml:trace>
  <inkml:trace contextRef="#ctx0" brushRef="#br1" timeOffset="-137506.45">11876 13978 723 0,'0'0'-49'15,"0"0"27"-15,0 0 32 0,0 0 55 0,0 0 19 16,0 0-6-16,0 0-29 0,0 0-22 16,0 0 10-16,0 0 28 0,0 0 28 0,0 0 20 15,0 0 4-15,0 0 0 0,15 30-6 0,-5-24-9 16,-2-1-4-16,4 3-11 0,0-2-4 15,5 1-5-15,3-1-7 0,2 0-5 0,5-1-11 16,-1-1-9-16,9 1-17 0,-3-2-5 0,1 1-6 16,1-2-4-16,2 0 5 0,1 1-5 0,-2-1 1 15,6 0 0-15,-3-1-4 0,0 0 0 0,-2 0 1 16,4-1-3-16,-3 2-3 0,-3-2 1 16,2 1-3-16,-4-1-2 0,-2 1 2 0,-1 0-3 15,-3-1-1-15,3 1-1 0,-4 0 2 16,0 1-4-16,-3-2 0 0,-2 0-2 0,-2 0-10 15,-2 0-7-15,-2 0-13 0,-2 0-17 0,-3 0-36 16,0 0-54-16,-1 0-103 0,-1 0-133 0,0 0-89 16,-4 0-597-16</inkml:trace>
  <inkml:trace contextRef="#ctx0" brushRef="#br1" timeOffset="-136291.27">15474 13770 0 0,'0'0'198'0,"0"0"-113"16,0 0-21-16,0 0 8 0,0 0 18 0,0 0 14 15,0 0 10-15,0 0-2 0,0 0-9 16,0 0-12-16,0 0-1 0,0 0 2 0,-4-16 4 16,10 13 0-16,3 0-9 0,0 1-13 0,5-3-7 15,-1 1-4-15,5 0-5 0,4-2-1 16,-1 1-5-16,4 0-4 0,0 2-1 0,4-1-4 16,-1 2-2-16,2-1-2 0,1 2-2 0,2 1-4 15,-2 0 1-15,1 0-5 0,1 0-1 0,3 0-4 16,-3 1-5-16,5 1-3 0,-2 0-5 0,-1-1-2 15,-2-1-1-15,4 1 1 0,-4-1-3 16,2 0-1-16,0 0 0 0,0 0-3 0,1-2 0 16,-4-2-3-16,0 1-2 0,-2-1 2 0,-1 0-2 15,0 0 3-15,-7 2-2 0,0-2-2 16,-3 2-2-16,-1 0-10 0,-5-1-8 0,0 2-13 16,-6 0-16-16,2 1-26 0,-6 0-39 0,0 0-56 0,-1 0-60 15,-1 0-42-15,-1 4-14 0,0-1 8 16,-3 2 61-16,0-3-315 0</inkml:trace>
  <inkml:trace contextRef="#ctx0" brushRef="#br1" timeOffset="-135774.34">15565 13985 274 0,'0'0'11'0,"0"0"3"15,0 0 17-15,0 0 6 0,0 0-2 16,0 0-4-16,0 0 5 0,0 0 23 0,0 0 36 16,0 0 27-16,0 0 4 0,0 0-3 0,0 0-4 15,0 0-6-15,62-6 4 0,-46 3-1 16,4-1-8-16,3 0-6 0,0 0-16 0,1 1-14 0,3 0-10 16,1-1-5-16,0 2-8 0,3-2-4 15,2 2-5-15,-1-1-10 0,2 0 0 0,1 1-6 16,1 0-5-16,-5-1-2 0,5 1-3 0,-2 0-2 15,-3-1-3-15,1 1-1 0,2-1-3 0,-3 0-1 16,-1 1 1-16,0 0 3 0,-3-1-5 16,-2 1 1-16,-1 0-3 0,-1-2-6 0,0 2 8 15,-3 0 0-15,-2-1-1 0,1 0 7 0,-1 1-7 16,-3 0-2-16,2-1 1 0,1 1-6 16,-6 0 3-16,4-1-1 0,-3 1-3 0,0 0-2 15,-2-1-5-15,0 1-9 0,2 1-11 0,-4 0-26 16,-3 1-38-16,1 0-64 0,-2 0-75 15,-1 0-82-15,0 2-51 0,-3-1 37 0,0 1-292 16</inkml:trace>
  <inkml:trace contextRef="#ctx0" brushRef="#br1" timeOffset="-130902.05">21034 13883 0 0,'0'0'0'0,"0"0"116"0,0 0-21 15,0 0-32-15,0 0-3 0,0 0 18 0,0 0 18 16,0 0 15-16,0 0 19 0,0 0 5 0,0 0 12 15,0 0 3-15,0 0-8 0,0 0-11 0,-17-19-25 16,17 19-18-16,0 0-17 0,0 0-15 16,0 0-11-16,0 0-3 0,3 0 5 0,2-1 4 15,0 1 5-15,2 0-2 0,3-1-3 0,0 1-9 16,3-1 2-16,2-1-3 0,-3 1-6 16,7 1 1-16,0-1-9 0,1 1-3 0,3-1-1 0,-1 0-3 15,2-2-1-15,0 2-3 0,-2 0-1 16,-1-1-4-16,2 1 1 0,-2 0-1 15,3-1 0-15,-3 2 2 0,-1-1-2 0,1-1-2 16,1 1 0-16,-3 0-1 0,1 0-2 0,-1 0-2 16,2 1 0-16,-2-1-3 0,-1-1 1 0,0 1 0 15,1 1-2-15,-1-1 0 0,0 0 0 16,-4 1 0-16,5-1-2 0,-5 1 2 0,3-1-5 0,-4 1-2 16,1 0-2-16,-3 0-6 0,0 0-9 15,-1 0-9-15,-4 0-16 0,0 0-26 0,-3 1-36 16,0 1-40-16,-3 0-61 0,0 2-65 0,-3-1-50 15,-3 3-30-15,-3-1 53 0,0 0-166 0,2-1 321 16</inkml:trace>
  <inkml:trace contextRef="#ctx0" brushRef="#br1" timeOffset="-130328.72">21042 14181 283 0,'0'0'37'0,"0"0"11"0,0 0 15 0,0 0 11 16,0 0 10-16,0 0-7 0,0 0 6 0,0 0 11 15,0 0 7-15,0 0 2 0,0 0-2 16,0 0 0-16,0 0-10 0,125-38 0 0,-105 34-3 16,1-1-7-16,-1 1-1 0,-2 0-14 0,3-1-8 15,-3 0-10-15,0 2-5 0,2 1-4 0,-3-2-7 16,3 1-5-16,0 0-8 0,-1 0-2 16,1-1-5-16,0 2-2 0,2-1-1 0,-1 0-2 15,1 1-1-15,-2 0 1 0,4-1-1 0,0 1 0 16,-3-2-1-16,3 3 3 0,-2-3-4 0,2 1 3 15,-1-1 0-15,0 2-1 0,-1-2 1 0,-1 1-1 16,-2 1-2-16,-2-3-1 0,-1 1 1 16,-3 2-2-16,-3-1 0 0,-2 0-3 0,-1 1-1 15,-1 0-5-15,-3 0-7 0,-1 1-8 0,1 1-23 16,-2-1-30-16,0 1-59 0,-1 0-81 0,0-1-83 16,0 1-46-16,0 0 24 0,0 0 30 15,0 0-100-15</inkml:trace>
  <inkml:trace contextRef="#ctx0" brushRef="#br1" timeOffset="-125091.74">23252 13752 0 0,'0'0'0'0,"0"0"39"0,0 0 29 15,0 0-15-15,0 0-2 0,0 0 14 0,0 0 17 16,0 0 18-16,0 0 6 0,0 0 4 0,0 0 18 16,0 0 12-16,0 0 20 0,0 0-1 0,-19-37-13 15,19 37-13-15,0 0-19 0,0 0-6 16,0 0-13-16,0 0-13 0,0 0-15 0,0 0-18 15,0 0-14-15,0 0-12 0,0 0-8 0,0 0-6 16,0 0-4-16,0 0-3 0,0 0-3 16,2 1 0-16,1 0 7 0,1 1 7 0,1 1 10 15,2 1 7-15,2-1 0 0,1 1 0 0,2-2 1 16,2 2-3-16,1-2-2 0,1 0-3 0,-1 1-3 16,5-1-5-16,0 0-2 0,0 0-1 15,1 1-5-15,0-2 1 0,-2 1-4 0,3 1-2 16,-2-2 2-16,-1 0-3 0,2 1 2 0,1-1 0 15,-2 1 0-15,1 0 2 0,1-1-2 16,0 0-2-16,-2 2-1 0,1-2 0 0,-1 1 0 16,-1 0 0-16,1 1 1 0,-4-1 0 0,3 1-2 15,-3 0 0-15,0 1 0 0,-1-1 0 0,1 1 1 16,-3-1 0-16,2 0 0 0,-2 0-1 16,1 1 1-16,-1-2 1 0,-2 0-1 0,1 1 1 0,-2-2-1 15,0 0-1-15,2 0 2 0,-3 0-1 0,0 0-1 16,2-1 1-16,-5 0-2 0,2 0-1 15,-2 0 1-15,2 0-4 0,-4 0-4 0,2 0-3 16,-3 0-14-16,4 0-11 0,-5 0-14 0,3 0-21 16,-1-1-13-16,-2 1-25 0,0 0-29 15,0 0-26-15,0 0-30 0,-2-1-20 0,0 1-6 16,0 0-3-16,0 0 11 0,0 0 29 0,0 0 29 16,-1 0-185-16</inkml:trace>
  <inkml:trace contextRef="#ctx0" brushRef="#br1" timeOffset="-124423.64">23202 13953 223 0,'0'0'30'0,"0"0"1"16,0 0 3-16,0 0-1 0,0 0-10 16,0 0-8-16,0 0 2 0,0 0 1 0,0 0-3 15,0 0 19-15,0 0 21 0,0 0 21 0,0 0 23 16,0 0 3-16,31 0-5 0,-19 0-1 0,1 0-8 16,1 0-6-16,-3 0-5 0,5 0-8 0,-2 0-9 15,3 0-1-15,-2 0-5 0,5 0-4 0,-1 0 0 16,0 0-9-16,3 0-6 0,-1 0 0 15,-1 1-6-15,0 0-1 0,1 1-4 16,-1-1-2-16,1 0-6 0,-1 1 2 0,0-1-1 0,1 1-3 16,-1-1 3-16,-1 0-2 0,1 1 0 0,-4-1 0 15,1 0 2-15,0 0-4 0,-2 0-5 16,3 2 0-16,-6-2-5 0,1 1 0 0,3-1 0 16,-5 0-2-16,2 1-1 0,1-1-2 0,-3 0 1 15,1 0 0-15,-2 0 1 0,4 0 0 16,-3 2-3-16,0-2 3 0,4 1-2 0,-6-1 0 15,2 1 0-15,1-1 0 0,-2 0-1 0,1 0 2 16,-1 0 0-16,1 0-1 0,0 0 2 0,-1 1-2 16,-3-1-2-16,2 0-1 0,1 1 1 15,-4-1-3-15,2 1-1 0,-2-1-1 0,3-1-11 16,-3 1-3-16,0-1-7 0,-1 0-14 0,0 1-14 16,1-1-27-16,-2 0-32 0,-1 0-28 0,3 0-22 15,-4 0-24-15,2 0-23 0,-1 0-10 0,-2 0 12 16,-1 0-181-16</inkml:trace>
  <inkml:trace contextRef="#ctx0" brushRef="#br1" timeOffset="-116972.04">5263 15582 0 0,'0'0'100'0,"0"0"-75"0,0 0-1 0,0 0 2 16,0 0 30-16,0 0 29 0,0 0 19 15,0 0 18-15,0 0 0 0,0 0 0 0,0 0 4 16,0 0 5-16,8-22-1 0,-6 21-12 0,-2 1-12 16,1 0-18-16,0 0-12 0,-1 0-6 0,3 0-3 15,0 0-10-15,-1 1-4 0,0 0-7 0,1 1-7 16,2-1 6-16,-2 1-4 0,5 0-1 16,0 0-5-16,1-1-5 0,-1 0-4 0,5 0-7 15,-1-1 3-15,1 2-4 0,2-2 0 0,0 0 1 16,0 0-1-16,0 0-2 0,1 0 1 0,-1 0-2 15,2 0-2-15,0 0 2 0,-1 0-3 16,4 0 0-16,-2 0-1 0,2 0-3 0,-1 0-1 16,-4 0-3-16,4 0 1 0,-3 0 0 0,-1 0-1 15,-1 0 0-15,2 0 0 0,-2 0 0 0,3 0-2 16,-6 1-2-16,3 0 2 0,-1 0-4 16,-2 1 1-16,1 0 0 0,-2 0 1 0,0-1-3 0,0 0 5 15,-2 0-3-15,0 0-3 0,-1 1 2 16,1-2-4-16,1 1 2 0,-1-1 3 0,0 0-2 15,-1 0-4-15,2 0-3 0,0 0 0 16,2 0-9-16,-2-1-4 0,0-2-18 0,2 1-31 16,-3 0-34-16,-1 1-52 0,1-2-68 0,-1 2-86 15,-4 1-57-15,4 0 13 0,-5 0-43 16,1 0 149-16</inkml:trace>
  <inkml:trace contextRef="#ctx0" brushRef="#br1" timeOffset="-116339.7">5204 15811 162 0,'0'0'5'0,"0"0"-4"0,0 0 10 0,0 0 14 15,0 0 0-15,0 0-3 0,0 0-6 0,0 0 0 16,0 0 23-16,0 0 18 0,0 0 20 16,0 0 13-16,0 0-3 0,0 0 1 0,35-4 7 15,-24 2 5-15,2 1 1 0,0-2 2 0,5 0-11 16,0 0-12-16,1 0-3 0,2 0-13 0,2 1-11 16,-1-2-4-16,-1 0-9 0,2 0-2 15,1 1 4-15,-1-1-4 0,-2 1-9 0,2 0-1 16,1 1-11-16,-5 0 1 0,3 0 7 15,-3 1 3-15,-2 1 4 0,1 0 0 0,0 0-2 16,-3 1-8-16,2-1-5 0,-1 0-4 0,-2 0-3 16,1 0 1-16,-1 0-2 0,1 0 1 0,-2 0-5 15,-1 0 2-15,-1 2-3 0,-1-1-1 0,1 0 5 16,-2-1-4-16,1 1 2 0,0 0 0 0,-1 0-5 16,0-1 2-16,2 3 3 0,-1-3-2 0,1 2 1 15,1-1 4-15,-1 0-5 0,2 1 2 16,2-2 1-16,-2 0-5 0,4 1 2 0,-3-1-1 15,3 0-2-15,-4 0 2 0,2 0 0 0,-1 0-1 16,-1 0-3-16,-1 0 1 0,-1 0-4 16,0 0-2-16,-3 0-3 0,0 0-9 0,-1 1-16 15,-4 0-27-15,3 0-41 0,-4 0-52 16,0 1-65-16,-1-1-80 0,1 1-52 0,-2-1 22 16,1 0-214-16</inkml:trace>
  <inkml:trace contextRef="#ctx0" brushRef="#br1" timeOffset="-114756.31">8797 15168 0 0,'0'0'95'0,"0"0"-28"15,0 0 5-15,0 0 25 0,0 0 13 16,0 0 3-16,0 0 4 0,0 0 3 0,0 0-6 16,0 0-4-16,0 0-5 0,0 0-14 0,0 0-2 15,0 0-4-15,5-30-8 0,-4 30-7 0,-1 0-15 16,0 0-14-16,1 0-12 0,-1 0-11 16,2 0-5-16,-1 0-1 0,1 0 0 15,0 0 2-15,1 0 1 0,3 0 0 0,-2 0 4 0,4 0 1 16,1 0 4-16,-1 0 3 0,3 2 1 0,1-2 0 15,-1 0-5-15,3 0-6 0,0 0-4 16,-2 0-4-16,-3 0 0 0,5 0 0 0,-1 0 1 16,0 0-2-16,-1 0 0 0,-1 0 3 0,3 0-1 15,0 0 1-15,-1 0 3 0,1 0-4 16,1 0 2-16,-2 1-1 0,4 1-4 0,-4-1 1 16,4 0-1-16,-4 2-2 0,5-2 3 0,-5 0-1 15,6 0-2-15,-1 2 3 0,0-2-3 0,-2 0 1 16,4 0-2-16,-1 1 1 0,0-1-1 0,-2 1-1 15,-2 1 2-15,3-2-4 0,-4 1-1 0,2 0 1 16,-4 1-2-16,2-2 1 0,0 1 5 16,-1 1-2-16,-2-1-6 0,0 0 4 0,3-1-7 15,-1 1 3-15,-1 0 4 0,-1-1-2 0,-1 1 0 16,2 0-3-16,-2-1 1 0,0 0-2 16,1 0 2-16,-2 1 2 0,1 1-6 15,0-1 0-15,-1 2-3 0,1-2-5 0,-2 0-4 16,0 0-7-16,-2 0-9 0,2-1-12 0,0 0-19 15,-4 1-16-15,2-1-28 0,-3 0-34 0,0 0-34 16,1 0-51-16,-2 1-27 0,-1 0-14 0,-1-1 38 16,0 0 22-16,2 0-2 0</inkml:trace>
  <inkml:trace contextRef="#ctx0" brushRef="#br1" timeOffset="-113840.92">8762 15382 4 0,'0'0'85'15,"0"0"-59"-15,0 0 6 0,0 0 8 16,0 0 8-16,0 0 0 0,0 0 6 0,0 0 0 16,0 0-1-16,0 0 0 0,0 0-7 0,0 0-6 15,0 0-5-15,0 0-4 0,-2 0-7 0,2 0-11 16,0 0-9-16,0 0-5 0,1 0 6 0,0 0 14 16,3 1 13-16,1 1 14 0,-1 0 7 15,2 0 6-15,3 0 6 0,-2 1 4 0,5-1-6 16,-1 0-4-16,0 1-7 0,1-1-1 0,3-1 1 15,-1 2-4-15,1-1-4 0,-1-1-13 16,3 0 0-16,-1 0-1 0,4-1-7 0,2 0 9 16,-1 0-11-16,3 0-6 0,0 0 1 0,2 0-7 15,-1-2 1-15,-4 0 1 0,6 1 0 0,-4-2 1 16,2 2-2-16,-1 0 2 0,-2-1-3 0,0 0 3 16,2 1 2-16,-1 0-3 0,-5 1-1 15,2 0-2-15,-2 0-5 0,0 0 2 0,-3 0 0 16,0 0-3-16,-1 0 4 0,2 0-2 15,-3 0 1-15,3 0-3 0,-4 0 3 0,1 0-1 16,-1 0-3-16,-2 0 4 0,4 0-5 0,-4 0 0 16,0 0 0-16,0 0-2 0,-2 1 1 0,1-1 0 15,0 1 3-15,0-1-4 0,0 0 4 0,2 0 1 16,-2 0-4-16,-1 0 8 0,1 0-6 0,-4 0 1 16,3 0-1-16,-3 0-4 0,0 0 4 0,1 0-4 15,-2 0 3-15,2 0 0 0,-1 0 0 16,-3 0 0-16,3-1 0 0,-3 1-2 0,0 0 1 15,1-1-2-15,-1 1-2 0,-2 0 3 0,2 0-3 16,-2 0 0-16,0 0 3 0,0 0-8 16,0 0 3-16,0 0-5 0,0 0-7 0,0 0-11 15,0 0-25-15,0 0-42 0,0 0-66 0,0 0-66 16,-2 0-64-16,2 0-1 0,-4 0 0 16,3 0 25-16</inkml:trace>
  <inkml:trace contextRef="#ctx0" brushRef="#br1" timeOffset="-80088.34">20659 12609 0 0,'0'0'0'0,"0"0"8"15,0 0 43-15,0 0 4 0,0 0-9 0,0 0-17 16,0 0 4-16,0 0 2 0,0 0 11 15,0 0 5-15,0 0-1 0,-39-51 5 0,32 47-2 16,0 0 4-16,-2 0 4 0,0 1 4 0,-3-1 1 16,0 2-1-16,0 0-3 0,-2-1-9 0,1 2-5 15,-3 0-5-15,3 1-8 0,-5 0-8 16,3 0-10-16,-3 1-7 0,0 3-7 0,-2 0 3 16,0 2-4-16,2 2-2 0,-2 1 3 0,-2 2-2 0,0 1 2 15,1 0 5-15,-1 3-1 0,1 0 4 16,-1 0-3-16,-2 2 0 0,2 2-5 0,2 0-1 15,-1 3 1-15,0-2-1 0,2 0 2 16,-1 1 0-16,0 0-3 0,0 1 1 0,3 1 3 0,0 0-2 16,-1-1 1-16,5 3 2 0,-4 0-4 15,5 0 5-15,0 2 2 0,2 1 2 0,0-2 5 16,0 2-1-16,2-1 0 0,0 3 2 0,4 0-2 16,-4 0 1-16,5 0-4 0,1 1 0 15,-1-1-5-15,2-1-1 0,1-2-2 0,0 2-3 16,0-4 2-16,5 2-3 0,0-3 1 0,3 1-2 15,-1-1-1-15,2-3 0 0,-1 1 0 16,1-1 4-16,1 1-3 0,0-1 3 0,1-2-1 16,-1 2-1-16,4 0 2 0,-4-1-2 0,-2 2-1 15,3-1 0-15,1-2 0 0,-1 0-1 0,1-3 0 16,0 0 1-16,2 0 0 0,1-2 0 16,-3 0-2-16,4-2-4 0,-3-1-4 0,2-1-4 0,1-2-3 15,3-2-1-15,-1 0 1 0,-2-4 2 16,3 1 6-16,0-3 5 0,2 0 3 0,-1 0 2 15,-2-4 2-15,1-1 0 0,-3 1 2 0,3-1-2 16,0-1 1-16,-2 0-1 0,-2 1 4 0,2-1-2 16,0-1 0-16,-1 0 1 0,1 0-5 15,-3-1 4-15,2 0-3 0,-2-1 2 0,2 0-1 16,-2-1 1-16,0-1-1 0,1 1-2 0,-1-4 5 16,3 0-5-16,0-2 0 0,-2-1 4 15,2-3-5-15,-1 2 3 0,1-3 2 16,-1 0 1-16,0 1-1 0,1-1 2 0,-3-1 0 15,1 1-1-15,0 2 5 0,1 0-3 0,-2 0 3 0,-4-1 1 16,0 1-2-16,0 1 2 0,-2 1 5 16,-3-2 3-16,1 2 7 0,-5-3 4 0,3 0-2 15,-2-1 1-15,-2-1-3 0,0 0-7 0,0-4-2 16,-2 1-9-16,-2-2-3 0,1-2-1 0,0 0-4 16,0 0 2-16,2-2-2 0,0-1 1 15,1-1-1-15,-1 0 1 0,0-1 4 0,-3 1 4 16,1 4 2-16,-1 3 1 0,-3 2 1 0,-1 1-2 15,2 3 2-15,-2 3 0 0,-1 1-2 0,0 3 2 16,2 2 0-16,0 0 5 0,-3 1-4 16,2 3-4-16,0 0-6 0,3 0-13 0,-2 3-6 15,1-1-12-15,2 0-18 0,-1 1-33 0,1 0-31 16,1 2-61-16,-2 0-58 0,4 0-55 0,-2 1 5 16,2 1-282-16</inkml:trace>
  <inkml:trace contextRef="#ctx0" brushRef="#br1" timeOffset="-78946.92">20518 14119 0 0,'0'0'0'0,"0"0"0"0,0 0 90 0,0 0-8 16,0 0-32-16,0 0-22 0,0 0-4 0,0 0 4 16,0 0 28-16,0 0 29 0,0 0 20 0,0 0 13 15,0 0-7-15,0 0-2 0,26-28 0 16,-26 28 2-16,0 0-3 0,0 0-5 0,0 0-8 16,0 0-16-16,0 1-12 0,0 0-14 0,0 0-12 15,0 4-3-15,0 2-9 0,0 5-3 16,-2 1 1-16,-1 3-8 0,2 5 0 0,0-2-2 15,1 2-3-15,0 1-1 0,0 0-4 0,0 0-3 16,1 1-6-16,2-2 2 0,1-2-8 16,0 0-2-16,2-2-4 0,-2-1-4 0,-1-2-3 0,2-1-4 15,-3 0-9-15,1-2-33 0,0-1-55 16,-1-1-78-16,0 0-104 0,-1-3-24 0,-1 0 1 16,0-4-94-16</inkml:trace>
  <inkml:trace contextRef="#ctx0" brushRef="#br1" timeOffset="-78586.23">20715 13973 1234 0,'0'0'25'0,"0"0"41"0,0 0 8 16,0 0-7-16,0 0-13 0,0 0-30 0,0 0 6 15,0 0 9-15,0 0 7 0,0 0-2 16,0 0-11-16,0 0 0 0,0 0 0 0,0 0-1 15,-12 134-1-15,12-113-4 0,2-1-7 0,0 2-4 16,0-1-4-16,0 0-5 0,-1 0-4 0,2-1-3 16,0 0-5-16,-1 0-2 0,2-2-4 0,-1-2-6 15,-1 0-5-15,-1 0-15 0,0-1-29 0,-1-1-40 16,2 0-54-16,0 0-91 0,-2-2-87 16,2-3 10-16,-2-4-274 0</inkml:trace>
  <inkml:trace contextRef="#ctx0" brushRef="#br1" timeOffset="-77560.84">20965 14758 42 0,'0'0'140'0,"0"0"-49"0,0 0 4 0,0 0 8 16,0 0 5-16,0 0-11 0,0 0-16 0,0 0 11 15,0 0 24-15,0 0 19 0,0 0 3 0,0 0-25 16,0 0-35-16,0 0-30 0,37 80-12 16,-31-56-12-16,3 2-10 0,-1 2 1 0,4 0-4 15,-2-2-3-15,0 2 1 0,2-3-3 0,0 0-6 16,0-3 5-16,0-1-3 0,0-3-4 0,0 0 4 16,1-3-6-16,-3-2 0 0,2-2 2 0,-4-3 1 15,-1-2 5-15,1-2-2 16,-3 0 5-16,2-3-1 0,-4-1 8 0,0 0 18 15,-2 0 28-15,0-5 15 0,0-3-2 0,0-3-15 16,1-7-29-16,0-3-12 0,0-3-7 0,-1-2 0 16,-1-3-1-16,0-3-3 0,0-2 2 0,-3-3-4 15,-1-5-1-15,1-1-1 0,-1 0 0 0,0-3-1 16,-2 5 0-16,3 1 2 0,0 2-1 0,-1 4 2 16,3 4 1-16,-1 4-2 0,2 2 0 15,0 3-1-15,3 3-4 0,3 3 0 0,4 2 2 16,-1 2 2-16,1 2 2 0,3 1 2 0,2 1 1 15,1 1 0-15,3 2 1 0,1-1-1 0,1 1 0 16,-1-1 0-16,6 2 2 0,-1 0-1 0,1 1-1 16,-1 1-2-16,0 1-4 0,-2 0-2 15,-1 0-2-15,-3 0-3 0,-1 0-2 0,-3 1-3 16,0 1-8-16,-3 2-12 0,-1 1-17 0,-2-1-29 16,-2 0-30-16,0 2-64 0,-1 1-85 0,-2 1-74 15,-2-2-8-15,-1-1-388 0</inkml:trace>
  <inkml:trace contextRef="#ctx0" brushRef="#br1" timeOffset="-77056.19">21395 14966 771 0,'0'0'151'0,"0"0"-188"0,0 0 34 0,0 0 28 15,0 0 12-15,0 0 10 0,0 0-3 0,0 0-3 16,0 0-4-16,0 0 2 0,0 0 13 15,0 0 12-15,0 0 13 0,133-90 9 0,-114 87-6 16,-2 2-14-16,-3 1-16 0,1 0-16 0,-3 0-11 0,-2 3 0 16,-2 2-1-16,1 2 4 0,-5 3-5 15,1-1 0-15,-3 1 4 0,-1 2-6 0,-1 0 2 16,0 2-4-16,-5 1-6 0,-1 2 0 0,-1-2-4 16,-2 3-2-16,-1-2-3 0,-1 0 0 0,0-1-2 15,3-1 1-15,-1 0 2 0,2-2-3 16,0 1 3-16,0-2-1 0,3 0-1 0,-1 0-1 15,2-1 2-15,0 0 1 0,2-1 1 0,0 1 2 16,1-1-2-16,0 0-3 0,0-1 3 16,2 0-4-16,3-1 3 0,2-2-1 0,-1 0 4 0,1 0 0 15,1-2 3-15,2-1 5 16,0 1-8-16,4-2 3 0,0-1-5 0,-1 0-6 0,3 0-2 16,-1-1-8-16,2-4-9 0,0-1-7 0,2 0-27 15,1-2-63-15,0-2-86 0,0 0-129 16,-3 1-54-16,-4 3-459 0</inkml:trace>
  <inkml:trace contextRef="#ctx0" brushRef="#br1" timeOffset="-76861.42">22133 15009 2131 0,'0'0'96'0,"0"0"-74"0,0 0 16 16,0 0 6-16,0 0-18 0,0 0-43 0,0 0-43 16,0 0-28-16,0 0-36 0,0 0-81 15,0 0-131-15,0 0-109 0,0 0-324 0,0 0 456 0</inkml:trace>
  <inkml:trace contextRef="#ctx0" brushRef="#br1" timeOffset="-76289.32">22432 14609 1541 0,'0'0'-23'16,"0"0"12"-16,0 0 11 0,0 0 19 0,0 0 14 15,0 0 9-15,0 0 11 0,0 0-10 16,0 0-5-16,0 0-10 0,18 122-1 0,-13-91-4 16,1-1-6-16,-2 1-2 0,1 0-13 0,-3 1-4 15,3-2 0-15,-2-1-2 0,0-1 4 16,2-2 0-16,-2-3-3 0,1-2 2 0,-1-4-4 15,1-1 3-15,0-3-2 0,1-1-1 0,-3-5 0 16,2 0-1-16,0-1-2 0,-2-2 1 0,-1-2-3 16,2-1-1-16,-2-1 8 0,0 0 8 0,1 0 19 15,-2-2 27-15,2-5 6 0,3-5-1 16,-1-2-12-16,2-4-21 0,0-3-11 0,1-1 1 16,-4-4-1-16,2-4-2 0,-1-1 4 0,2-3-5 15,-1-2 5-15,-1-3 4 0,0 1-1 0,-2-1 5 16,-1 3 6-16,2 4 15 0,-2 4 10 0,0 5 7 15,1 5-3-15,-1 4-12 0,2 2-14 16,1 4-11-16,3 2-8 0,-1 0-8 0,4 1-1 16,1 0-2-16,0 1-2 0,4 0 1 0,1 1-1 15,3-1 0-15,0 2 1 0,2 0 1 16,1 0-3-16,0 0 2 0,2 1 0 0,0 0-4 16,2 0 4-16,1-2-4 0,1 2-1 15,2 0-3-15,0-1-15 0,-3 1-28 0,-1-1-43 0,-1 2-80 16,-1 0-166-16,-9 0-189 0,-4 0-558 15</inkml:trace>
  <inkml:trace contextRef="#ctx0" brushRef="#br1" timeOffset="-75587.04">22902 14940 1009 0,'0'0'372'15,"0"0"-239"-15,0 0 24 0,0 0-9 16,0 0-31-16,0 0-58 0,0 0-38 0,0 0-4 16,0 0-3-16,0 0 7 0,0 0 11 0,0 0 4 15,0 0 2-15,14-39-5 0,-1 33 3 16,-2 2 2-16,3-1 1 0,-3 3-1 0,2-2-5 0,-1 2-7 16,1 1-11-16,0 0-2 0,-1 1-10 0,-1 0 2 15,0 0-2-15,-1 1-3 0,0 2 1 16,0 1-3-16,-1-1-1 0,-4 1-1 0,1 0 3 15,-4 2-2-15,3 0 0 0,-5 2 6 0,0 0-6 16,0 2 1-16,-7 1 2 0,1 0-4 16,-2 2 3-16,-2 1-3 0,-2-1-2 0,0 3-3 15,-1-2 5-15,0-1 1 0,-1 2 1 16,0-1 4-16,-1 0-8 0,0-1 7 0,0 1-2 16,0 0-1-16,2-1 7 0,0-1-5 0,3-1 2 15,1 0-1-15,-1-1 0 0,4 0-1 16,-3-1 1-16,4 0 2 0,0-1-2 0,2-3 4 15,2 1-3-15,-1-3-2 0,2 0 0 0,0 0 2 16,0-1 1-16,0-1-1 0,3 2 4 0,0-2-4 16,2 0 3-16,0 0 2 0,3-1 0 0,-1 0 6 15,6 0-1-15,-3 0 3 0,1 0-3 16,4 0 0-16,-1-1 0 0,0 0-6 0,3 0 3 16,-3 0-5-16,3-2-5 0,-5 1-2 0,3 1 0 15,0-1-2-15,0-1 5 0,0-1 2 0,1 1-3 16,0 0 3-16,1-1-2 0,0-1-3 0,-1 0-1 15,2 1-3-15,-5 0-4 0,2 1-4 0,-2 0-6 16,-2 2-5-16,-5 0-4 0,-1 1-3 0,-1 0-7 16,0 0-11-16,-3 0-20 0,2 0-25 15,0 0-33-15,-1 0-30 0,1 2-45 0,-2 1-66 16,2-1-73-16,-1 0-16 0,1 1 7 0,-2-2 35 16</inkml:trace>
  <inkml:trace contextRef="#ctx0" brushRef="#br1" timeOffset="-70771.92">22034 15041 439 0,'0'0'37'16,"0"0"8"-16,0 0 9 0,0 0 7 15,0 0-18-15,0 0-21 0,0 0-7 0,0 0-4 16,0 0 2-16,0 0 3 0,0 0 5 0,0 0 24 15,19-18 4-15,-19 23 1 0,0 1-2 16,1 0-16-16,-1 0-4 0,0 2 3 0,0-1-1 0,-1 1 1 16,1-1 2-16,0 0-2 0,0-1 2 15,0 0 4-15,0-1 0 0,-2-3 1 0,1 2 2 16,1-2-3-16,-1 1 0 0,1-2 9 0,0-1 12 16,-1 0 9-16,-1 0-6 0,0 0-11 15,0 0-13-15,-2-3-10 0,0 1 4 0,0-3-2 16,-2 0-2-16,3-1-2 0,1-1-10 0,0-1-8 15,0 0-4-15,1-1-7 0,1 0 3 0,0-1 3 16,0-1-3-16,0 2 2 0,4 0 1 0,1-1-3 16,0 3 4-16,1 3 7 0,-1 0-1 0,0 1-1 15,1 2 5-15,-2 1-7 0,3 0 2 16,-3 0 5-16,1 5-4 0,-1-1 0 0,1 0 0 16,0 2-2-16,-3 1-1 0,4-1 1 0,-3 0-2 15,-1 0-1-15,1 0-1 0,-2-1 3 16,-1 0 6-16,0 0 7 0,0 0 5 0,-2 1 1 15,-4-2-5-15,-2 2-5 0,-1 0-6 0,-1 0-2 16,-2-2-2-16,2 1 0 0,0 0 1 0,-1-2-2 16,2 1-1-16,2-3-1 0,-1 1 0 15,-1-1-2-15,4-1 4 0,0 0 5 0,0 0-1 16,3 0 6-16,-1-1-2 0,3-1-13 0,0-2-2 16,0 0-10-16,0-1-3 0,0 0 3 0,3 1 2 15,-1-1 0-15,3 2 4 0,0-1 7 16,0 1-3-16,5 0 7 0,-3 1 1 0,-1 0-3 15,1 1 1-15,1 1-1 0,-2 0-2 0,0 0 0 16,0 0 0-16,1 0 0 0,0 0-3 0,-3 1 3 16,1 0-2-16,-2 1-2 0,-1-1 6 0,-1 0 0 15,-1 1 1-15,1-2 9 0,-1 1 4 16,0 0 4-16,0-1 10 0,0 1-5 16,0 0-7-16,-2 0-5 0,-4 2-8 0,0 0-8 0,-3 1 1 15,1-2 1-15,2 2-4 0,-1-1 0 16,1-1-6-16,0 2-17 0,1-2-18 0,3 1-40 15,-1-1-59-15,2-2-97 0,0 3-131 16,1-2-49-16,0-1-549 0</inkml:trace>
  <inkml:trace contextRef="#ctx0" brushRef="#br1" timeOffset="-68538.47">4855 14420 0 0,'0'0'0'0,"0"0"0"0,0 0 48 16,0 0 14-16,0 0-16 0,0 0-4 0,0 0 6 15,0 0 0-15,0 0 4 0,0 0 0 0,0 0 2 16,0 0 5-16,-19-32 4 0,16 25-2 15,-4 1-6-15,-1-1-8 0,-2 1-9 0,-1 2-3 16,0 0-3-16,-7-1-1 0,3 3 1 0,-4-1-7 16,-2 3-1-16,1 0-8 0,-1 0 2 15,0 4 0-15,0 2-3 0,-1 1 3 0,1 4-9 16,0 0-8-16,2 3-5 0,-3 5-5 0,2-1 4 16,3 4 10-16,-1 2 10 0,1 1 11 0,5 3 5 15,0 2-3-15,1 2-4 0,0 5-8 16,1 1-2-16,2 3 0 0,1 5-2 0,1-1-5 15,0 4-7-15,4 2-3 0,1-1-2 0,0-1 0 16,1 1 3-16,1-1-4 0,0-1-3 0,3-2-2 16,5-4-1-16,0-1 0 0,2-3 1 15,5-4-2-15,-2-3-4 0,2-3-4 0,-2-3 7 0,5-3-1 16,-2-2 4-16,0-2 4 0,1-4-5 16,0-2 3-16,-3-2-2 0,3-5 2 0,-1 0 4 15,-3-4 6-15,3-1 2 0,-3 0 1 0,5-1 3 16,-6-4-2-16,5 0-2 0,-4-2-1 15,2 0-2-15,-4 0 0 0,4 0 3 0,-3 0 2 16,-1 0 1-16,3 2-1 0,-4-1 2 0,1-1 0 16,-3 0 3-16,0 0 0 0,-1-1 9 0,-1-1 6 15,1 0 1-15,-2-2-1 0,-2 0-11 16,6-1-2-16,-3 0-3 0,-2-1 7 0,5-1 6 16,-2-1-1-16,1-1 4 0,-1-1 1 0,-2-3-2 15,4 1 5-15,-1-2 4 0,0 0-1 16,0 1 4-16,-5 0 0 0,4 0-5 0,-1 3 4 15,-3 1-1-15,4 0-4 0,-5 0-2 0,2 3-4 16,-2-1-6-16,-1-1-1 0,3 1-2 0,-2 0-3 16,-2-2-2-16,0 1 1 0,5 0 0 15,-5-2 2-15,1 2 1 0,-1-2-2 0,-1 1-4 16,0 0 2-16,1-1-3 0,-1 2 0 0,4-1 2 16,-2-1-2-16,0-1-1 0,2 0 2 0,1-1-1 15,0 0 0-15,1 4 3 0,-3 1 4 0,3 0 0 16,-4 2 4-16,0 1 3 0,0 0-3 0,0 1-1 15,-1 1 4-15,-1 0 1 0,0 0 5 16,0 2 7-16,-5 0-5 0,3-1-1 0,-2-2-7 16,-2 0-9-16,3 0-2 0,-5-2-2 0,0 1-3 15,-1-3 1-15,0-1-1 0,-1-1-3 16,-3-1 0-16,0-2-1 0,0-1 1 16,-3 1-3-16,3-1 1 0,-5 2-2 0,4 0-2 0,-1 3 0 15,0 3-8-15,-2 3-11 0,7 3-24 0,-2 4-45 16,-4 2-87-16,2 2-129 0,1 4-130 15,4-1-664-15</inkml:trace>
  <inkml:trace contextRef="#ctx0" brushRef="#br1" timeOffset="-67146.88">8057 14227 279 0,'0'0'-2'16,"0"0"26"-16,0 0 20 0,0 0 13 15,0 0 3-15,0 0-9 0,0 0-14 0,0 0-1 16,15-122-5-16,-15 113 3 0,-1-1 0 0,-5 3-2 15,0 1-1-15,-3 1-4 0,-2 1-5 0,0 1-10 16,-3 3-6-16,-2 0-9 0,-3 6-7 16,-1 3-2-16,-2 2-8 0,-2 4-1 0,-4 3-3 15,4 1 4-15,-4 4 7 0,-2 5 8 0,2 1 10 16,-2 2 9-16,4 2 12 0,1 4 14 0,2 3 15 16,3 5 9-16,2 1-1 0,4 4-9 15,2 0-17-15,3 3-15 0,3 0-11 0,3-1-4 16,2 2-1-16,2-3-3 0,5-1 3 0,6-3-4 15,4-1-2-15,5-4 3 0,3-1-3 0,3-5 0 16,5 0 2-16,4-3-3 0,-1-2 0 0,3-2 0 16,-2-4 1-16,1-1-2 0,2-6 2 0,1-2 1 15,-2-2-1-15,0-3 1 0,0-1 2 16,1-3-2-16,-4-3-1 0,-2-1 0 0,-1-3-1 16,-1 1 2-16,-5-1 3 0,-4-6 0 15,-2-2 1-15,-3-1 0 0,-4-2 9 0,-3-2 2 16,-2-1 10-16,-1-2 4 0,-4-5-6 0,0-2 3 15,0-4-3-15,-3-2-9 0,0-2 2 0,0-4-4 16,0-2-4-16,0-3 2 0,-4-4-1 0,0-5-1 16,0-3 1-16,-1-4 1 0,-1-2-4 15,-1-1 3-15,-1-1-1 0,-2 0 2 0,-1 0 2 16,1 3 4-16,-5 4 3 0,1 2 0 0,-1 7 6 16,-3 8 3-16,-1 5 2 0,0 8 1 0,1 3-5 15,-1 6-8-15,-1 3-9 0,-1 4-13 16,2 3-17-16,-1 2-21 0,2 2-38 0,0 0-44 15,4 6-70-15,-2 2-82 0,5 0-10 0,5-4-369 16</inkml:trace>
  <inkml:trace contextRef="#ctx0" brushRef="#br1" timeOffset="-66485.71">4716 15834 719 0,'0'0'75'0,"0"0"-55"0,0 0 15 0,0 0 13 16,0 0 15-16,0 0 8 0,0 0-7 0,0 0 4 16,0 0 0-16,20 140-8 0,-10-109-8 15,4 0-17-15,0 1-14 0,-1-2-13 0,3-1-8 16,-3 2-7-16,-2-2-3 0,-2 0-7 0,4-1-18 15,-4-2-17-15,0-2-32 0,4-1-40 16,-3-1-39-16,0-2-38 0,4-2 0 0,-4-1 32 0,-4-4 30 16,0-6-66-16</inkml:trace>
  <inkml:trace contextRef="#ctx0" brushRef="#br1" timeOffset="-66273.71">4897 15900 1273 0,'0'0'54'0,"0"0"57"15,0 0 19-15,0 0-13 0,0 0-18 0,0 0-47 16,0 0-17-16,0 0 13 0,0 0 13 0,0 0-2 16,0 0-8-16,0 0-15 0,0 0-14 15,71 133-4-15,-53-111-9 0,2 0-6 0,-2 2-6 16,0 0-8-16,1-1-15 0,-2 1-31 0,-3-1-32 15,-1 2-66-15,1 1-79 0,-2-1-100 16,-3 3-63-16,-3-9-164 0,-1-5 250 0</inkml:trace>
  <inkml:trace contextRef="#ctx0" brushRef="#br1" timeOffset="-65788.98">5239 16184 1933 0,'0'0'-161'0,"0"0"56"0,0 0 21 0,0 0 88 15,0 0 26-15,0 0-9 0,0 0-14 16,0 0 1-16,70 131-6 0,-54-107 0 0,1 2 0 15,-3 1 0-15,3 0 0 0,-4 0 2 0,4 0 2 16,-4-2-5-16,1-1 1 0,0-1 0 0,-2-2-3 16,0-1 5-16,1-2 5 0,0-1-1 0,-2-2-1 15,0-2 1-15,-1-2-8 0,-4-3 0 16,0-2 8-16,-3-4-7 0,0-1 7 0,-1-1 8 16,-2 0 22-16,0-2 18 0,0-5 6 0,0-6-6 15,0-4-30-15,-7-2-8 0,4-6-9 0,-4 0-2 16,2-4 3-16,-4 0-4 0,0-5-1 15,1 0 0-15,1-1 0 0,0 0-1 0,1 3 3 16,5 0 3-16,0 3-5 0,1 3 4 0,0 2-1 16,-1 3 1-16,2 3-1 0,4 4-2 15,2 0-3-15,3 2-6 0,0 2 2 0,4 2-5 16,0 1 1-16,2 1 0 0,0 2-6 0,2-1-2 16,1 0-11-16,3 2-12 0,1 0-20 0,1-1-24 15,2 2-43-15,1-1-78 0,-1 1-88 16,2 1-79-16,-2 1 28 0,-6 0-32 0,-7 0 187 0</inkml:trace>
  <inkml:trace contextRef="#ctx0" brushRef="#br1" timeOffset="-65383.93">5618 16434 2345 0,'0'0'-3'0,"0"0"30"0,0 0 2 15,0 0-3-15,0 0-16 0,0 0-10 16,0 0 0-16,0 0 9 0,0 0 7 0,0 0-6 16,0 0 0-16,0 0-5 0,0 0-3 0,0 0-4 15,111-65 2-15,-95 61 0 0,-1 3-9 0,1 1 7 16,0 0-7-16,-5 0-6 0,0 5-1 15,-2 1-13-15,-1 2-18 0,-5 1-4 0,2 3 6 16,-4 2 0-16,-1 1 21 0,0 3 5 0,-1 1-5 16,-5 1 13-16,-2-1-3 0,2 2 8 15,-1-2 5-15,-2 2-4 0,2-1 5 0,0 2-3 0,0-1 6 16,1-2-2-16,2 1 6 0,1-2 4 16,2-2-4-16,-1-1 11 0,2-3-2 0,2-2-1 15,-2-2-3-15,3-1-7 0,1-2-6 0,3 0-4 16,3-1-1-16,0-2-9 0,1-1-1 0,1-1-11 15,4 0-21-15,-3 0-22 0,5-3-74 16,0-3-123-16,-1-1-147 0,-2 2-22 0,-5 0-319 16</inkml:trace>
  <inkml:trace contextRef="#ctx0" brushRef="#br1" timeOffset="-65216.85">6233 16407 2075 0,'0'0'-12'0,"0"0"11"0,0 0 12 0,0 0-14 15,0 0-61-15,0 0-53 0,0 0-61 16,0 0-128-16,0 0-108 0,0 0-361 0,0 0 559 0</inkml:trace>
  <inkml:trace contextRef="#ctx0" brushRef="#br1" timeOffset="-64805.34">6344 16150 1838 0,'0'0'-64'0,"0"0"36"0,0 0 39 16,0 0 63-16,0 0-12 0,0 0-19 0,0 0-18 15,0 0 0-15,58 136-7 0,-47-107-14 16,-1 1 0-16,0 1-7 0,-2-1 2 0,1 0-6 16,0-1 0-16,-1-3-4 0,2 1-3 0,-1-6 4 15,1 0-9-15,1-5 3 0,-2-1-1 16,-1-4-4-16,3-1 0 0,-3-3-6 0,-4-5-1 16,1-1-2-16,-4-1 15 0,0 0 15 0,-1-4 20 15,0-6 18-15,-1-1-4 0,1-4 0 0,-5-4-10 16,0 0-1-16,-3-4-4 0,0-1-5 15,1-6 3-15,-2-1-10 0,1-4 8 0,1 0-4 0,2 0-1 16,0-1 10-16,1 3-3 0,1 2 7 0,1 0-4 16,2 2-2-16,0 5-5 0,0 2-1 15,5 3-4-15,-3 6-7 0,6 1 2 0,-1 4-8 16,5 3-3-16,-2 1-4 0,2 2-8 0,3 2-15 16,0 0-16-16,0 0-24 15,1 3-54-15,1 2-102 0,-3 0-164 0,-1-3-41 16,-5 1-334-16</inkml:trace>
  <inkml:trace contextRef="#ctx0" brushRef="#br1" timeOffset="-64420.11">6650 16345 1647 0,'0'0'18'0,"0"0"8"0,0 0 14 16,0 0 5-16,0 0 6 0,0 0 21 0,0 0 4 16,0 0-4-16,0 0-12 0,0 0-20 15,0 0-2-15,0 0-6 0,132-11-14 0,-112 10 4 16,1 1-12-16,-1 0-7 0,-2 0-2 16,-1 4-7-16,-4 0-2 0,-1 1-3 0,1 3 5 15,-6 0-1-15,-1 2 8 0,-5 4 4 0,1 0-5 16,-2 2 3-16,-3 4-1 0,-6-1-1 15,1 2 1-15,-6 0 3 0,2 1-5 0,-3-2 4 16,3 1 5-16,1 0-6 0,-1-3 4 0,3 1-3 16,0-1-2-16,1-2 8 0,4-1-3 0,2-1 2 15,0-1-7-15,2-2-2 0,0-2-5 0,5-2-6 16,5-2 3-16,-1-2-4 0,3-2 2 0,3 0 4 16,4-1 5-16,6-1 0 0,2-6 5 0,4-1-10 15,4-2-25-15,4-1-27 0,-2-2-66 16,2-1-121-16,2-2-175 0,-9 5-88 0,-12 1-359 0</inkml:trace>
  <inkml:trace contextRef="#ctx0" brushRef="#br1" timeOffset="-63963.07">8156 15644 1092 0,'0'0'22'0,"0"0"35"0,0 0 4 0,0 0 13 15,0 0 1-15,0 0 7 0,0 0 18 0,0 0 3 16,0 0-14-16,0 0-23 0,0 0-21 16,0 0-23-16,96 118-8 0,-75-97-14 0,0-3-10 15,-2 0-6-15,-1-1-12 0,-2-2-22 0,2-1-39 16,-3-2-80-16,0-1-135 0,-6-3-80 0,-3-3-447 0</inkml:trace>
  <inkml:trace contextRef="#ctx0" brushRef="#br1" timeOffset="-63778.53">8416 15636 1480 0,'0'0'79'0,"0"0"43"16,0 0 21-16,0 0 10 0,0 0-23 0,0 0-39 15,0 0-21-15,18 124-16 0,-6-102-19 16,0-3-20-16,2 0-14 0,0-2-17 0,1-1-27 15,0-1-47-15,-3-1-87 0,3 1-211 0,-5-5-147 16,-5-3-589-16</inkml:trace>
  <inkml:trace contextRef="#ctx0" brushRef="#br1" timeOffset="-63186.11">8645 15928 1080 0,'0'0'-44'0,"0"0"73"16,0 0 16-16,0 0 11 0,0 0 10 0,0 0 1 15,0 0 0-15,36 141-8 0,-18-112-9 0,-1 2-16 16,4-3-13-16,1 0-12 0,-3-1 0 15,3-2-6-15,-1-3-6 0,-4 0 4 0,0-3-6 16,0-2 7-16,-5-1 5 0,1-3-1 0,-2-3 7 16,-3-2 0-16,0-2 4 0,-1-3 1 0,-6-1 16 15,-1-2 43-15,0 0 31 0,0-2 4 16,0-5-18-16,-7-3-43 0,0-3-44 0,-6-5-2 16,1-3-9-16,0-2 4 0,-6-2 4 15,3-1-3-15,-3-4 5 0,-1-2-8 0,0-2 1 16,0-2-3-16,2 0 0 0,1-1 6 0,5 2-6 15,0 2 5-15,2 6-3 0,4 5 2 0,2 7 5 16,3 3 0-16,1 4 2 0,7 2-1 0,2 0 1 16,5 3-4-16,1-2 3 0,8 2 0 15,2-2-6-15,4 1 3 0,1-1-5 0,0-1 0 0,4 1-1 16,0-1-3-16,3 0-3 0,-2 1-18 16,-2 2-20-16,-3-1-37 0,-1 2-59 0,-3 0-87 15,0 2-129-15,-10 0-51 0,-4 0-417 0</inkml:trace>
  <inkml:trace contextRef="#ctx0" brushRef="#br1" timeOffset="-62772.81">9055 16138 1238 0,'0'0'631'0,"0"0"-640"0,0 0 22 16,0 0 29-16,0 0 14 0,0 0-6 0,0 0-8 15,0 0-14-15,0 0-2 0,0 0-9 0,0 0-9 16,0 0-4-16,0 0-4 0,118-55-2 16,-101 55-2-16,0 1 1 0,-1 3-7 0,-1 1 2 15,-2 0-2-15,-1 1-10 0,-2 1-2 0,-2 2-13 16,-1 1-4-16,-5 0 2 0,-2 2 1 0,0 4 4 15,0 0 7-15,-5 1 7 0,-2 2 7 16,-4 1 9-16,1 1 3 0,-4-2 0 0,0 2-1 16,3 0 2-16,-4-2-1 0,4 1-2 0,-1-3 4 15,4 0-5-15,3 1 3 0,-2-5 6 0,5 1 0 16,1-2 4-16,1-3-2 0,0-1 1 16,2-1-2-16,5-3-2 0,0 1 1 0,2-3-6 15,5 1 2-15,-2-3 0 0,7 0-6 0,-6 0-1 16,6-2-8-16,0-2-10 0,-3-2-28 15,1 0-53-15,1-1-82 0,-1-3-86 0,-1 1-80 16,0 1 6-16,-8 3-219 0</inkml:trace>
  <inkml:trace contextRef="#ctx0" brushRef="#br1" timeOffset="-62585.17">9510 16270 2077 0,'0'0'240'0,"0"0"-198"0,0 0-2 16,0 0-2-16,0 0-24 0,0 0-20 0,0 0-7 15,0 0-15-15,0 0-55 0,0 0-79 0,0 0-148 16,0 0-213-16,0 0-279 0,0 0 278 0</inkml:trace>
  <inkml:trace contextRef="#ctx0" brushRef="#br1" timeOffset="-62117.85">9616 15987 1750 0,'0'0'56'16,"0"0"-91"-16,0 0 23 0,0 0 33 0,0 0 3 15,0 0 4-15,0 0 5 0,0 0-5 0,0 0 6 16,0 0-6-16,0 0-10 0,0 0-5 0,0 0-6 16,122 107-1-16,-105-86-5 0,-6-1 0 15,2 1-2-15,-3 0 0 0,-2-2 3 0,1 0-2 16,-5-3 0-16,3-2 2 0,-2-1-2 0,0-2 0 16,-1-1 3-16,2-2-3 0,-4-1-1 15,0-2-1-15,2-2-1 0,-2-1 2 0,-1-1 2 16,-1-1 3-16,0 0 8 0,0 0 5 0,1 0 13 15,-1-1 1-15,0-6-2 0,0-2 0 16,1-3-17-16,-1-2 1 0,0-3-2 0,0-1-7 16,-1-1 6-16,-1-1 1 0,-4-3-3 0,3 0 10 15,0-3 4-15,-4-3-4 0,4 0 7 0,0-1-3 16,-1-1-7-16,2 2 7 0,0 2 1 0,0 2 4 16,2 7 1-16,0 3-2 0,0 2-10 15,3 5-12-15,0 2-3 0,4 2-7 0,4-1-2 16,1 2 5-16,6 0-5 0,1-1-2 0,3 1-4 15,1 0-5-15,5 0-5 0,-4 0-2 0,4-2-6 16,-1 1-13-16,-2 0-19 0,2 0-51 0,-2 1-89 16,4 2-136-16,-9-1-147 0,-7 2-596 0</inkml:trace>
  <inkml:trace contextRef="#ctx0" brushRef="#br1" timeOffset="-61572.17">10106 16169 1605 0,'0'0'117'0,"0"0"14"0,0 0 15 0,0 0-27 0,0 0-86 15,0 0-21-15,0 0-4 0,0 0-7 16,0 0 12-16,0 0 3 0,0 0-3 0,0 0 0 16,0 0-3-16,68-44-2 0,-50 39-5 15,1 1 6-15,-3 0-11 0,2 2 1 0,1 0 6 16,-4 0-6-16,2 1 8 0,-3 1-4 0,-2 0-4 15,-1 0 0-15,-4 4-2 0,0 2 1 16,1-1-3-16,-6 2 4 0,2 1-1 0,-2 1 1 16,-2 2-4-16,0 2-7 0,-6 0-3 0,-1 2-10 15,0 1-2-15,-3 1-5 0,-2 1-3 0,-3 0 0 16,4 3 3-16,-3-3 4 0,-1 1 2 0,3-2 6 16,0 1 5-16,2-3 5 0,0 0 2 15,2-1 1-15,4-2 4 0,-2-2-10 0,6-2 7 16,-1-1-2-16,1-1-7 0,0-2 10 0,1 0-6 15,1-2 7-15,6 1 7 0,1-2 8 0,2-1 1 16,1 0 3-16,7 0 8 0,0-4 0 0,3 0 8 16,4-1-9-16,0-1-4 0,3 0-2 15,4 1-1-15,2 0-2 0,0 0-8 0,3 2-16 16,0 1-24-16,-1 0-40 0,2-1-76 0,-1 2-131 16,-1-1-141-16,-12 1-22 0,-7 1-195 0</inkml:trace>
  <inkml:trace contextRef="#ctx0" brushRef="#br1" timeOffset="-60644.99">11464 14662 1758 0,'0'0'-23'0,"0"0"34"0,0 0 25 0,0 0 30 16,0 0 15-16,0 0-6 0,0 0-14 0,0 0-2 16,0 0-5-16,0 0-6 0,118-68-12 0,-98 62-9 15,1 1-7-15,-2 0-12 0,4 2-3 0,0-1-7 16,2 2-9-16,-2-2-10 0,-1 2-29 0,4 1-35 15,-2 0-56-15,-1-1-90 0,1 2-104 16,-3 0-82-16,-7 0 6 0,-4 0-207 0</inkml:trace>
  <inkml:trace contextRef="#ctx0" brushRef="#br1" timeOffset="-60366.99">11553 14832 2139 0,'0'0'-29'0,"0"0"0"16,0 0 38-16,0 0 64 0,0 0 15 15,0 0-5-15,0 0-26 0,0 0-7 0,0 0-4 16,0 0-8-16,137-41-11 0,-109 34-9 0,1 0-6 15,-1 0-5-15,-1-1-6 0,0 1-3 16,1 0-6-16,-4 2-12 0,4 0-13 16,-6 1-31-16,-3 3-52 0,3 1-97 0,-5 0-169 0,-7 0-138 15,-5 1-712-15</inkml:trace>
  <inkml:trace contextRef="#ctx0" brushRef="#br0" timeOffset="-47622.23">12352 14718 425 0,'0'0'209'0,"0"0"3"15,0 0 37-15,0 0-5 0,0 0-55 16,0 0-23-16,0 0-10 0,0 0-17 0,0 0-29 16,0 0-40-16,0 0-35 0,0 0-21 0,-29-10-10 15,29 10 1-15,4 0 3 0,-1 0 3 0,5 0-1 16,0 0 2-16,2 0 2 0,1 0 9 0,0 0 3 16,5 0 0-16,-2 0 0 0,4 0-9 0,-3 0-7 15,4-1-4-15,-2-2-10 0,1 1-7 16,-2 0-17-16,-3 0-22 0,1 1-21 0,-1-1-27 15,-2 2-26-15,2-1-30 0,-1 1-33 0,-4 0-43 16,-1 0-52-16,1 0-29 0,-1 0 10 0,-3 0 15 16,-3 0 7-16</inkml:trace>
  <inkml:trace contextRef="#ctx0" brushRef="#br0" timeOffset="-46955.02">12286 14799 736 0,'0'0'112'0,"0"0"37"0,0 0 34 0,0 0-5 16,0 0-53-16,0 0-23 0,0 0-10 0,0 0-5 16,0 0-8-16,0 0-5 0,0 0-4 15,0 0-6-15,0 0-2 0,-59 119-2 0,59-104-6 16,2 4-2-16,2-1 0 0,-1 3-11 0,1-1 0 16,1 1-4-16,-3 0-8 0,4 1-4 0,-3 1-3 15,2 1-7-15,0 1-3 0,-3 1 2 16,4 1-8-16,-4-1-1 0,-1-1 2 15,4 0-3-15,-3 0 0 0,-1-1 2 0,0 0-3 0,0-1-3 16,0-1 1-16,0 0-1 0,-1-1 0 16,3 0 1-16,-2 0 1 0,-1-1 0 0,2 1-4 15,-2-1 2-15,1-2-3 0,0-1-2 0,-1-2 1 16,2 0-2-16,2-2 1 0,-2-2 4 0,0 0-1 16,-1 0 0-16,0-1 1 0,3-2-2 15,-3 0 2-15,1-1 2 0,-1-1-2 0,-1 1 5 16,1-2-3-16,-1 0-2 0,1-1 4 0,-1-1-4 15,4-1 1-15,-4 1 2 0,2-1 0 0,-2-1-3 16,0-1-2-16,1 0 4 0,-1 0-3 0,0 0 6 16,1 0 2-16,-1 0-3 0,1 0 5 0,-1 0 0 15,0 0 1-15,1 0 0 0,3 0 4 16,-2 0 1-16,1 0 0 0,0 1 2 0,2 1-1 16,-2-2-2-16,5 0 0 0,-3 0 0 0,1 0-3 15,2 0 2-15,-1 0-1 0,-1 0-7 16,3 0 4-16,0-2-4 0,0 1 0 0,1 1 2 15,1-1-1-15,1-1-2 0,-1 1-2 0,4-2 6 16,-1 1-7-16,-1 0 5 0,4 0 1 0,-2 0-8 16,2 1 4-16,2 0-6 0,-1 0-1 15,0-1-3-15,-2 1-11 0,5-1-21 0,-4 1-34 16,1-2-53-16,-3 2-78 0,2 0-99 0,-7 0-190 16,-2 1-813-16</inkml:trace>
  <inkml:trace contextRef="#ctx0" brushRef="#br0" timeOffset="-46228.84">12719 15229 1313 0,'0'0'30'0,"0"0"41"15,0 0 44-15,0 0 10 0,0 0-36 16,0 0-22-16,0 0-17 0,0 0-7 0,0 0-2 16,0 0 0-16,0 0-5 0,0 0-4 0,120-74-2 15,-96 74-9-15,-1 3-2 0,1 2-4 0,-1 1-6 16,-2 2-2-16,-3 2-3 0,-2 0 0 0,-5 3-1 16,-2-1 7-16,-2 1 5 0,-4 1 2 15,-3 0 5-15,0 0-2 0,-6 3-2 16,-5 0-7-16,-2 1-1 0,-3-3-7 0,-2 2-2 15,-3-1 4-15,2-2-6 0,-1 2 3 0,2-3-4 16,4-1-4-16,1-1-6 0,3-4-13 0,5-1-17 16,0-1-26-16,3-3-39 0,1-1-39 0,1-1-20 15,1 0-21-15,6-1-56 0,1-4-60 0,-1 1-26 16,-1 0-333-16</inkml:trace>
  <inkml:trace contextRef="#ctx0" brushRef="#br0" timeOffset="-45991.93">13161 15060 1403 0,'0'0'191'0,"0"0"-72"0,0 0 30 0,0 0 3 16,0 0-56-16,0 0-36 0,0 0-21 0,0 0-9 16,0 0-4-16,0 0 0 0,0 0 4 15,-121 94 1-15,112-74 4 0,2 2 2 0,0 1 0 16,1 1-7-16,3-1-5 0,1 0-6 15,2 1-13-15,0-2 2 0,0 1-8 0,3-1-7 16,5 0-9-16,1-2-26 0,4-1-42 0,-2-2-54 16,6 0-64-16,1-4-72 0,0-3-100 0,-2-4-94 15,-5-2-476-15</inkml:trace>
  <inkml:trace contextRef="#ctx0" brushRef="#br0" timeOffset="-45522.91">13378 15464 1412 0,'0'0'304'16,"0"0"-182"-16,0 0 19 0,0 0-2 0,0 0-69 15,0 0-36-15,0 0-1 0,0 0 2 0,0 0 10 16,0 0 2-16,0 0-4 0,0 0-9 16,0 0-5-16,-34 134-10 0,34-117-9 0,0 0 2 15,0-1-9-15,0-1 1 0,0-1-2 0,0-1-13 16,6-4-15-16,-2 0-25 0,3-2-40 15,-1-1-62-15,2-1-60 0,1-3-74 0,1-2-110 16,-1 0-62-16,-4 0-391 0</inkml:trace>
  <inkml:trace contextRef="#ctx0" brushRef="#br0" timeOffset="-45338.93">13390 15313 2175 0,'0'0'56'0,"0"0"6"0,0 0 16 16,0 0-11-16,0 0-41 0,0 0-22 16,0 0-16-16,0 0-10 0,0 0-19 0,0 0-34 15,0 0-71-15,0 0-101 0,0 0-182 16,0 0-723-16</inkml:trace>
  <inkml:trace contextRef="#ctx0" brushRef="#br0" timeOffset="-44901.98">13576 15941 1736 0,'0'0'133'0,"0"0"28"16,0 0 13-16,0 0-56 0,0 0-57 0,0 0-16 15,0 0-6-15,0 0-7 0,0 0-1 16,0 0-3-16,0 0 0 0,37-120 0 0,-26 99 0 15,-4 0-1-15,2 0-4 0,-1-1-1 16,1 1 0-16,-2 1-7 0,-2 1 6 0,3 2-7 16,-2 2 3-16,-1 3 0 0,-2 4 2 0,-1 2 6 15,0 4-5-15,-2 2 8 0,0 0-15 0,0 0-3 16,0 4 2-16,0 6-9 0,-3 4 5 0,0 5-3 16,-1 4-2-16,-1 3-4 0,0 1 3 0,1 2-5 15,1 1 0-15,1 0 3 0,0 1-13 0,-1-1-13 16,1-3-34-16,2 0-38 0,0-3-41 15,0-2-65-15,0-3-85 0,0-4-159 0,2-3-175 16,-1-5-438-16</inkml:trace>
  <inkml:trace contextRef="#ctx0" brushRef="#br0" timeOffset="-44021.84">13313 14738 881 0,'0'0'137'0,"0"0"42"0,0 0 31 16,0 0-13-16,0 0-44 0,0 0-36 15,0 0-28-15,0 0-15 0,0 0-21 0,0 0-18 0,0 0-14 16,0 0-6-16,0 0-1 0,-15-30 1 15,25 27 2-15,2 2 2 0,-1 0-1 0,2 1 6 16,-1 0 5-16,2 0-4 0,0 1 1 0,-1 2-6 16,3 0-7-16,-2 1-1 0,3 0-7 15,-5 1-2-15,3-1-2 0,-3 1-3 0,-2 0 0 16,-1 1-3-16,-2-2 0 0,-1 2-1 0,-3-1 2 16,-2 0 5-16,-1 1 6 0,0 1 5 0,-3 2 3 15,-4 0-2-15,-2 3-3 0,-3-2-2 0,0 1-3 16,1 1 0-16,-2-1 0 0,0-1 3 0,1 0 1 15,3 0-3-15,2 0 5 0,1 0-6 0,0-2 1 16,1 2 6-16,5-2-7 0,-1-1 3 16,1-1-1-16,0 0-6 0,0 0 0 0,1-2 1 15,5 0 0-15,1-1 4 0,1 1 6 0,2-2-5 16,3 0 3-16,0 1-4 16,2-2-3-16,2 0 2 0,0-1 1 0,1 0-3 15,1 0 0-15,1 0-3 0,0 0-5 0,0-2-2 16,0-1-9-16,0 0-14 0,1 1-19 0,-2-1-31 15,2 1-49-15,0 0-66 0,-2 1-108 0,-4-1-190 16,-5 2-803-16</inkml:trace>
  <inkml:trace contextRef="#ctx0" brushRef="#br0" timeOffset="-39211.82">14895 15234 1245 0,'0'0'242'0,"0"0"-111"15,0 0 25-15,0 0 17 0,0 0-28 0,0 0-76 16,0 0-37-16,0 0-15 0,0 0-13 0,0 0 2 16,0 0 3-16,0 0-1 0,0 0 5 0,0 0 4 15,73-60-1-15,-50 58 5 0,-3-1 0 16,-1 2 0-16,2 1 3 0,-3 0-1 0,-1 1-5 16,-1 5-5-16,-3 0-4 0,-3 2-4 15,-1 1 0-15,-2 2 2 0,-4 1 5 0,-3 0 5 16,0 0 1-16,-1 2 0 0,-9 2-5 0,-1 0-7 15,-4 3-4-15,-3 0-7 0,1-3 1 0,-6 3 1 16,2 0-2-16,1-2 1 0,0-1-3 0,2-1-6 16,3-2 4-16,1-2-5 0,4-3-8 15,3-1-7-15,3-2-28 0,0-2-47 0,3-2-70 16,1-1-64-16,0 0-38 0,2 0-28 0,5-3-42 16,-1-2 21-16,-2 2-272 0</inkml:trace>
  <inkml:trace contextRef="#ctx0" brushRef="#br0" timeOffset="-38950.98">15244 15080 1167 0,'0'0'243'16,"0"0"-98"-16,0 0 25 0,0 0 11 16,0 0-38-16,0 0-76 0,0 0-21 0,0 0-9 15,0 0-1-15,0 0 1 0,0 0 0 0,0 0 7 16,-120 94 7-16,110-70 0 0,1 3 2 15,2-3-7-15,0 1-5 0,0-1-7 0,3 0-6 16,-1-2-4-16,3 0-8 0,1 1-6 0,1-2-5 16,0-2-4-16,0 0-10 0,3-2-1 15,4 0-16-15,-1-2-18 0,3-4-28 0,2-1-46 16,0-2-51-16,4-2-58 0,3-1-59 0,-1-4-106 16,-3-1-67-16,-5 0-442 0</inkml:trace>
  <inkml:trace contextRef="#ctx0" brushRef="#br0" timeOffset="-38710.9">15361 15471 1704 0,'0'0'165'0,"0"0"-152"16,0 0 8-16,0 0 32 0,0 0-5 15,0 0-7-15,0 0 10 0,0 0 8 0,0 0-8 16,0 0-18-16,0 0-2 0,0 0-9 0,0 0-5 16,36 98-6-16,-32-83-4 0,-2 1-7 0,2-2 2 15,-2-1-18-15,1 0-25 0,-1-1-39 16,1-2-80-16,-1 0-70 0,3-2-87 0,0-1-104 16,0-3-130-16,-1-2 38 0</inkml:trace>
  <inkml:trace contextRef="#ctx0" brushRef="#br0" timeOffset="-38531.84">15433 15308 2135 0,'0'0'60'0,"0"0"6"16,0 0 2-16,0 0-19 0,0 0-82 15,0 0-27-15,0 0-29 0,0 0-57 0,0 0-46 16,0 0-98-16,0 0-140 0,0 0-683 15</inkml:trace>
  <inkml:trace contextRef="#ctx0" brushRef="#br0" timeOffset="-37971.59">15630 15752 1256 0,'0'0'282'0,"0"0"-118"15,0 0 25-15,0 0 4 0,0 0-68 0,0 0-42 16,0 0-3-16,0 0-11 0,0 0-21 0,0 0-10 16,0 0-9-16,0 0-3 0,0 0-8 0,-4-47 1 15,14 42-4-15,0 0-2 0,4 3 5 0,-3 0-4 16,4 1 4-16,-2 1 0 0,1 0-6 16,-2 0 0-16,1 0-3 0,2 3-6 0,-5 2-3 15,0-1-1-15,0 1-7 0,-1 0 0 0,-5 1-2 16,3-1-5-16,-2 2-1 0,-3 0-6 0,-1 1 5 15,-1 1-1-15,0 2 6 0,-3 0 7 16,-5 1 1-16,1 1 4 0,-3 0 1 0,-1 1 1 16,1 0-3-16,-3-1 3 0,1 0-4 0,2 0 1 15,0-1 6-15,0-2-7 0,2-1 5 0,1 0-2 16,3-1-5-16,0-2 2 0,3 0-3 16,0-2 2-16,1 1-5 0,0 1 6 0,0-1-1 15,5 1-2-15,0 0 5 0,1-2-3 0,3 0 0 16,1-2 4-16,1 1 0 0,2-2 0 15,1 0 1-15,3-1-1 0,0 0-4 0,4-1 2 16,-2-3-4-16,1 0-7 0,0-1-11 0,-2 0-25 16,1-1-32-16,0 1-41 0,-2-1-39 0,-3-1-29 15,-2 2-18-15,-2-2-41 0,-1-1-88 0,0 3-42 16,-6 0-402-16</inkml:trace>
  <inkml:trace contextRef="#ctx0" brushRef="#br0" timeOffset="-37293.93">15328 14790 1366 0,'0'0'117'0,"0"0"11"15,0 0 1-15,0 0-12 0,0 0-44 16,0 0-17-16,0 0 3 0,0 0 2 0,0 0-1 15,0 0-6-15,0 0-4 0,0 0 0 16,122-65-3-16,-97 62-9 0,-2-1-8 0,-2 4-9 16,-1 0-10-16,-4 0-2 0,-1 4-2 0,-1 0-2 15,-1 3 2-15,-4 3-5 0,-2-2 0 0,1 0 1 16,-3 2 1-16,-1-1 3 0,-3 2 1 16,0-1 2-16,-1 2 2 0,0-1-3 0,-4 0 3 15,-2 1-7-15,-1 1 1 0,-1-1 1 0,0 2-1 16,-4 0 3-16,4-1 0 0,-2 1-4 0,1-2-2 15,-1 1 2-15,2-2-8 0,2 1 3 0,1-3 3 16,4-1-6-16,0 0 3 0,1-1 0 0,0 0-4 16,0-1 3-16,1-1 1 0,5 1-1 15,-1-1-1-15,3 1 4 0,3-2-2 0,-1 0 0 16,2 0 0-16,5-1 0 0,-3 1 0 0,8-2 1 16,-1 0-2-16,-1 0-5 0,3-2-5 15,0 0-14-15,3 0-22 0,-2 0-29 0,-1 0-43 16,2 0-59-16,-1 0-58 0,1 0-83 0,-9 0-119 15,-5 0-582-15</inkml:trace>
  <inkml:trace contextRef="#ctx0" brushRef="#br0" timeOffset="-35422.53">16868 15436 222 0,'0'0'303'0,"0"0"-175"15,0 0 26-15,0 0 22 0,0 0-5 16,0 0-26-16,0 0-6 0,0 0 3 0,0 0 5 16,0 0-11-16,0 0-14 0,0 0-26 0,-9-2-28 15,9-2-19-15,0-3-14 0,0 0 0 0,2-2 4 16,-1-1-2-16,2 1 1 0,1-2-1 0,0 0-3 15,2-1-2-15,0 0-7 0,0-1-1 16,1-3-4-16,-2 1-1 0,3-3-1 0,2 0-2 16,-2-3-6-16,0-1 1 0,2-2-6 15,-1-3-4-15,-2 0 4 0,2 0-5 0,1 3 3 0,-4 2 2 16,-1 1 1-16,1 6 1 0,-4 1 2 16,0 3 3-16,-1 3-3 0,2 2 6 0,-2 4-2 15,-1 2-1-15,0 0 3 0,0 1-5 16,0 8-5-16,0 3 1 0,-4 4 1 0,1 6-3 15,-1 2 2-15,0 3-2 0,2 1-1 0,-2 2 0 16,1 0 0-16,2 0-3 0,1 0 0 0,-1-3 2 16,1 3-2-16,0-3 0 0,0 0 0 0,1-2-2 15,1 0-1-15,1 0-1 0,-1-3-1 0,0 0-6 16,-1-2-5-16,3-3-12 0,-1 0-19 16,-2-1-14-16,5-3-24 0,-2-1-17 0,-2-3-21 15,2-2-35-15,-1-3-36 0,-1 2-45 0,-1-2-40 16,-1-2-64-16,0 0-12 0,1-2-388 0</inkml:trace>
  <inkml:trace contextRef="#ctx0" brushRef="#br0" timeOffset="-35158.22">16799 15725 1777 0,'0'0'2'16,"0"0"37"-16,0 0 49 0,0 0 45 0,0 0-15 16,0 0-23-16,0 0-3 0,0 0-10 0,122-37-15 15,-93 28-21-15,-2 2-5 0,0-3-9 0,2 2-12 16,0 0-1-16,-2 1-12 0,-2 0-1 16,0 1-5-16,-3 0 5 0,-3 2-8 0,-2 2-5 15,-1 1 1-15,-4 1-16 0,-3 0-6 0,-2 0-27 16,-2 0-40-16,-1 1-63 0,0 3-89 0,-2 0-76 15,-1 1-104-15,-1 1-47 0,0-2-353 0</inkml:trace>
  <inkml:trace contextRef="#ctx0" brushRef="#br0" timeOffset="-26454.93">18173 15181 437 0,'0'0'5'0,"0"0"39"16,0 0 21-16,0 0 11 0,0 0-10 0,0 0-45 16,0 0-23-16,0 0-9 0,0 0 14 15,0 0 34-15,0 0 23 0,0 0 23 0,-23 46 20 16,31-26 11-16,1 3-2 0,2 1-13 0,0 0-19 15,0 1-10-15,1 1-7 0,-2-1 1 0,0 3-2 16,1-3-10-16,-1 1-9 0,-1-1-7 16,2-1-7-16,-1 0-3 0,0-2-1 0,2-4-9 15,-3 0-3-15,0-4 0 0,2-1-4 0,-4-1 3 16,-2-3 1-16,3-2-1 0,-3-1 3 16,0-3 0-16,-4-1 2 0,1 0 3 0,1-2 13 0,-2 0 16 15,-1 0 21-15,1 0 3 0,-1-5-15 16,1-3-20-16,0-3-24 0,-1-1-9 0,1-5-2 15,0 2 2-15,0-4 2 0,-1-2-1 0,0 0 3 16,0-4-8-16,0 0 1 0,0-2 1 16,0 1-4-16,-1-1 3 0,0 0-1 0,0 3 2 15,1-1-1-15,-1 4 5 0,-1 0 2 16,1 1-2-16,-2 3 6 0,3-1-2 0,0 1-2 0,0 3 3 16,0-1-4-16,0 1-1 0,4 1-1 0,-1 3 0 15,5 0-2-15,-2 0 1 0,3 3 1 16,0-1-2-16,2 1 2 0,5 1-2 0,1-1-1 15,0 0-1-15,3 0-1 0,1 1-1 0,4 1 2 16,-1 2-3-16,-2-1-3 0,-1 3 0 16,3 0-2-16,-3 1-1 0,-2 0-3 0,-2 0-10 15,0 4-17-15,-5 0-41 0,0 2-46 0,-1 2-85 16,-1 2-105-16,2-2-74 0,-1 2-18 0,-6-3 53 16,1-2-218-16</inkml:trace>
  <inkml:trace contextRef="#ctx0" brushRef="#br0" timeOffset="-26021.42">18588 15393 1108 0,'0'0'53'0,"0"0"12"15,0 0 10-15,0 0 8 0,0 0-5 0,0 0 2 16,0 0 19-16,0 0 6 0,0 0-6 0,0 0-14 16,0 0-13-16,0 0-14 0,0 0-6 15,0 0-13-15,122 22-8 0,-105-18-8 0,-4 1-7 16,-1 0-2-16,2-1-7 0,-4 2-1 0,-3 0-1 16,1-1-1-16,2 1-1 0,-4 2 0 0,-3-1-1 15,-2 2-5-15,-1 1 2 0,0 0-3 16,-1 1-1-16,-7 3 7 0,0-1-2 0,0 0 3 15,-2 0 3-15,0 0-7 0,-5 2-2 0,4 0 1 16,-1 0-3-16,1 0 3 0,1 0 6 0,1-1-2 16,0 0 1-16,6-1-2 0,-2-1-4 0,3-1 1 15,2-1 0-15,0-2 3 0,3 1-1 16,4-2 3-16,2-2-1 0,2 0 1 16,0-2 1-16,7 0-1 0,-1-2 1 0,1-1-1 15,2 0 0-15,0 0-3 0,4-4-1 0,-3 1-7 16,-1 1-9-16,0-2-16 0,-2 2-33 0,0 0-45 15,2-2-63-15,-5 1-123 0,-1-2-116 0,-4 3-98 16,-4-1-137-16</inkml:trace>
  <inkml:trace contextRef="#ctx0" brushRef="#br0" timeOffset="-25671.16">19113 15389 1735 0,'0'0'454'0,"0"0"-474"0,0 0 39 0,0 0 32 16,0 0 2-16,0 0-15 0,0 0-20 16,0 0-3-16,0 0-5 0,0 0-3 0,0 0-4 15,124-24-1-15,-108 29-2 0,-1 0 1 16,-5 0-2-16,1 2-2 0,-4 1 1 0,-3 0-4 15,1 1 2-15,-4 1 3 0,-1 1 2 0,0 1 3 16,-7-1-1-16,-2 3 4 0,-3 0-5 0,0 1-1 16,-6-2 1-16,0 2-3 0,1 1 3 0,-2-1-2 15,1-1-1-15,0 0-1 0,2 0-1 16,0 1-3-16,4-1-8 0,1-2 0 0,2 2-17 16,2-3-9-16,5-2-34 0,1-1-56 0,1-3-69 15,0 0-89-15,3-1-46 0,5-3-10 16,3-1 45-16,-1 0 69 0,-4 0-151 0</inkml:trace>
  <inkml:trace contextRef="#ctx0" brushRef="#br0" timeOffset="-25444.85">19437 15366 481 0,'0'0'285'0,"0"0"-31"15,0 0 32-15,0 0-8 0,0 0-85 0,0 0-68 16,0 0-26-16,0 0-11 0,0 0-11 0,0 0-12 15,0 0-15-15,0 0-6 0,-117 59-4 16,106-41-1-16,3 0 0 0,2 3 2 0,-1 0-7 16,-2 1-3-16,5 1-4 0,-2 0-12 15,4 1-5-15,0-1-5 0,2 2-4 0,0-3-9 16,1-3-13-16,3 1-19 0,4-4-40 0,2 0-46 16,0-2-83-16,1-3-114 0,5 0-99 0,-6-4-41 15,-5-3-452-15</inkml:trace>
  <inkml:trace contextRef="#ctx0" brushRef="#br0" timeOffset="-25179.59">19520 15716 1141 0,'0'0'128'0,"0"0"11"0,0 0 38 16,0 0-12-16,0 0-46 0,0 0 0 0,0 0-8 16,0 0-14-16,0 0-19 0,0 0-24 0,-12 131-13 15,8-112-4-15,3-2-6 0,-1 1-7 16,-1-3-9-16,2 3-7 0,1-3-6 16,0-3-9-16,0-1-4 0,0-3-19 0,2-1-32 0,2-4-53 15,3 0-71-15,1-2-96 0,0-1-114 0,-1 0-53 16,0-3-499-16</inkml:trace>
  <inkml:trace contextRef="#ctx0" brushRef="#br0" timeOffset="-25025">19599 15519 1206 0,'0'0'695'0,"0"0"-583"15,0 0-2-15,0 0-5 0,0 0-44 16,0 0-58-16,0 0-24 0,0 0-16 0,0 0-59 15,0 0-106-15,0 0-168 0,0 0-108 0,0 0-610 0</inkml:trace>
  <inkml:trace contextRef="#ctx0" brushRef="#br0" timeOffset="-24665.82">19638 16021 969 0,'0'0'76'16,"0"0"-12"-16,0 0 43 0,0 0 14 0,0 0-22 16,0 0-34-16,0 0-2 0,0 0 6 15,0 0 4-15,0 0 9 0,0 0 3 16,0 0-2-16,0 0-7 0,56-95-1 0,-54 89-1 15,1 1-3-15,0 4-7 0,-2-1-15 0,-1 2-11 16,0 0-15-16,0 0-11 0,0 0-10 0,0 4 2 0,0 1 8 16,1 3-1-16,-1 3 13 15,0 1-6-15,0 3-9 0,0 2 3 0,-3 1-8 0,-1-1-2 16,2 1 1-16,-2 1 1 0,-1 0-6 0,1-1 5 16,-1-1-6-16,3-1-10 0,-2-1-3 15,0-1-25-15,3-1-41 0,0-3-62 0,1 0-93 16,0-1-145-16,0-2-120 0,0-3-622 0</inkml:trace>
  <inkml:trace contextRef="#ctx0" brushRef="#br0" timeOffset="-24138.76">19859 15501 1650 0,'0'0'-17'0,"0"0"23"0,0 0 44 15,0 0 30-15,0 0-8 0,0 0-16 0,0 0-6 16,0 0-10-16,121-39-2 0,-95 40-4 16,-3 6-3-16,-2 2 0 0,0 2-1 0,-1 1-7 15,-3 2-5-15,-3 0-3 0,-3 1-5 0,-3 1 3 16,-7-1 2-16,-1 1 5 0,0 0 2 0,-4 0 0 16,-6 0-2-16,-5-1-6 0,-1 2-1 0,-5-4-8 15,0 1-1-15,0 0-5 0,-1-1-4 16,0-3-2-16,2 0-8 0,4-1 0 15,1-3-16-15,4-2-22 0,2-2-41 0,7-2-97 16,1 0-148-16,1 0-98 0,0-4-2 0,3 0-287 0,0 0 714 16</inkml:trace>
  <inkml:trace contextRef="#ctx0" brushRef="#br0" timeOffset="-23905.06">20240 15445 1501 0,'0'0'201'16,"0"0"-12"-16,0 0 13 0,0 0-30 16,0 0-82-16,0 0-38 0,0 0-13 0,0 0 0 15,0 0-12-15,0 0-9 0,0 0 2 0,0 0-13 16,0 0 9-16,-109 133-1 0,102-109-2 0,5-1 1 16,0-1-8-16,2 1-4 0,0-1-7 0,2-1-3 15,5-2-12-15,1 2-20 0,-3-4-34 16,7 1-62-16,0-4-95 0,2 0-153 0,-1-1-122 15,-2-5-66-15,-2-3-75 0</inkml:trace>
  <inkml:trace contextRef="#ctx0" brushRef="#br0" timeOffset="-23642">20318 15915 1249 0,'0'0'54'0,"0"0"35"16,0 0 39-16,0 0 4 0,0 0-25 0,0 0-31 16,0 0-14-16,0 0-18 0,0 0-14 0,0 0-16 15,0 0-4-15,0 0-8 0,21 121-14 0,-14-115-23 16,-1-1-52-16,-1-2-83 0,3-1-97 0,-3 1-86 15,0-2-29-15,-3-1-309 16</inkml:trace>
  <inkml:trace contextRef="#ctx0" brushRef="#br0" timeOffset="-23469.05">20397 15711 2283 0,'0'0'63'0,"0"0"10"0,0 0 5 16,0 0-21-16,0 0-46 0,0 0-18 0,0 0-4 16,0 0-13-16,0 0-35 0,0 0-82 0,0 0-169 15,0 0-205-15,0 0-442 16,0 0 416-16</inkml:trace>
  <inkml:trace contextRef="#ctx0" brushRef="#br0" timeOffset="-22808.69">20568 16038 1483 0,'0'0'290'0,"0"0"-111"15,0 0 11-15,0 0-32 0,0 0-97 0,0 0-24 16,0 0 2-16,0 0-5 0,0 0-11 0,0 0-2 15,0 0-10-15,0 0 0 0,0 0 1 16,0 0-6-16,34-42 3 0,-25 42-4 0,0 0 0 16,1 0 0-16,-1 0 2 0,2 0 0 15,-1 4-4-15,1-1 4 0,0 2-6 0,1-1-1 16,1 1 3-16,-3-1-7 0,-2 1 2 0,2-1-1 16,-3 2-5-16,-1-1-2 0,-3-1 0 0,-2 2-3 15,0-1 3-15,-1 1 4 0,0 1 1 16,-1-1 5-16,-4 3-2 0,-3 1 2 0,-4-1-2 15,-1 3 0-15,-3-2 4 0,-1 1-6 0,-1 1 6 16,2 1 0-16,-1-1-4 0,2 0 2 0,-2-1 3 16,0 1 0-16,3 0-1 0,0 1 6 0,0-1-5 15,4 0 3-15,-1-1 8 0,1 0-3 16,1 0 8-16,4-2-2 0,-1 1-3 0,5-1 1 16,1-1-3-16,0 0 1 0,0-1-9 0,0 0 3 15,1 0-6-15,2-1-1 0,3 1 9 16,2-2-6-16,0 0 6 0,1 0 0 0,1-2 1 15,2 1 2-15,1-3 6 0,0 0 0 0,6 1 5 16,0 1 18-16,3-1-7 0,2 1 9 0,2 1-8 16,3 1-12-16,-1-2-9 0,-3 1-11 0,5 0 6 15,-1 0-13-15,0 0 16 0,0-1-2 0,-4 2-11 16,3-3 6-16,-5 2-16 0,-3-3-10 16,-1 1-25-16,-3-1-42 0,-2-1-69 15,-1 1-120-15,-4-1-206 0,-2 0-169 0,-4 0-630 0</inkml:trace>
  <inkml:trace contextRef="#ctx0" brushRef="#br0" timeOffset="-18886.91">21596 15732 0 0,'0'0'218'0,"0"0"-116"0,0 0 46 16,0 0 41-16,0 0 20 0,0 0-9 0,0 0-16 16,0 0-10-16,0 0-11 0,0 0-19 0,0 0-24 15,0 0-26-15,-32-85-19 0,32 84-22 0,0 1-14 16,0 0-14-16,0 0-10 0,0 4 4 0,1 2 8 16,2 5 0-16,2 3 5 0,-1 3-2 15,2 4-9-15,2 0 0 0,-1 4-2 0,2 1-6 16,1 4 0-16,-1-1-4 0,1 2-5 0,2 0-4 15,2 1 2-15,-4-1-6 0,2-3 2 0,1-3 6 16,0-3-7-16,2-3 10 0,-1-5-4 16,-2 0-3-16,2-3 2 0,1-4-2 0,-4-4 4 15,2-2 6-15,-2-1 10 0,-4-1 2 0,1-6 8 16,-2-3 3-16,1-2-3 0,-2-4-4 0,-1-1-4 16,-1-3-5-16,-1 0-8 0,-2-3 6 15,0-3-12-15,0-1-3 0,-5-4-1 0,1 1-8 16,-4-3 6-16,3 0-1 0,0-3 1 15,-1 0 0-15,1 2 1 0,-1 1 2 0,0 0-4 16,3 6 11-16,-1 3-5 0,2 3 2 0,0 4 2 16,1 3-4-16,1 0 3 0,0 6 1 0,0 1 1 15,0 3-3-15,0 1 0 0,1 2-2 0,3 0-2 16,3 0 5-16,5 0-1 0,0-2-1 0,6 1-2 16,2-1 0-16,6-2 0 0,2 2-2 15,1-2 4-15,0 0-4 0,1 2-4 16,-1-1-1-16,0 2-5 0,1 0-8 0,-2-1-3 0,1 2-13 15,1 1-17-15,-2 0-13 0,-2 0-43 0,-2 1-64 16,-1 4-90-16,-4 1-110 0,-7 0-83 16,-4-3-529-16</inkml:trace>
  <inkml:trace contextRef="#ctx0" brushRef="#br0" timeOffset="-18452.86">22020 15782 1992 0,'0'0'-3'0,"0"0"20"0,0 0 19 0,0 0 2 15,0 0-14-15,0 0-20 0,0 0 3 16,0 0 2-16,0 0 0 0,0 0-2 0,0 0 1 15,0 0 3-15,0 0-2 0,111-16 3 0,-92 16-1 16,-3 0-4-16,0 3-1 0,-2 2-2 16,-2 0 1-16,1 2-3 0,-3-2 3 0,-3 2-5 15,2-1 0-15,-4 1 2 0,-2 1-2 0,-1 0 5 16,-2 1 1-16,0 1 0 0,-6 2 3 16,-2 0-4-16,-2 2-1 0,0-1-3 0,-2-1 1 0,-1 4-3 15,2-3-1-15,-1 3 4 0,3-3-4 16,-1 1 2-16,0-1 1 0,4-2-2 0,-1 0-1 15,4-1 2-15,0-1-2 0,3-1-3 0,0 0 4 16,2-1-2-16,4 0 1 0,3-1 2 16,3-1 1-16,2 0-4 0,2 0 0 0,0-2 2 15,3-1-7-15,2 1-2 0,-2-2-6 0,2-1-20 16,2 0-21-16,0 0-41 0,2 0-66 0,1 0-76 16,-3 0-83-16,3-2-64 0,-9 0-294 0,-4 0 465 0</inkml:trace>
  <inkml:trace contextRef="#ctx0" brushRef="#br0" timeOffset="-18096.93">22696 15653 1889 0,'0'0'-9'16,"0"0"35"-16,0 0 42 0,0 0 9 15,0 0-8-15,0 0-28 0,0 0-10 0,125-35-4 16,-104 41-9-16,0 0-5 0,-3 1-7 0,0 1 0 16,0 1-5-16,-3 0-2 0,-4 2-1 0,-3 0-1 15,-1 1 5-15,-6 0 5 0,-1 1 1 0,0 1 4 16,-6 1-2-16,-5-1-5 0,-2 0 0 15,-2-1 0-15,-2 2-5 0,-2-2 5 0,0 1-3 16,-2-1-7-16,1 0 3 0,2-1-5 16,2-1-6-16,-1 0-10 0,5-2-20 0,2-4-43 15,5 1-65-15,0-2-79 0,3-3-94 16,0-1-55-16,2 0 20 0,0 0 58 0,0 0-94 0</inkml:trace>
  <inkml:trace contextRef="#ctx0" brushRef="#br0" timeOffset="-17845">23049 15622 818 0,'0'0'107'0,"0"0"42"0,0 0 17 0,0 0-5 16,0 0-47-16,0 0-33 0,0 0 11 0,0 0 15 15,0 0 0-15,0 0-10 0,0 0-6 16,0 0-11-16,0 0-11 0,-114 133-1 0,107-112-8 15,1 2-9-15,1-1-2 0,-1 1-20 0,2 0-7 16,1 0-2-16,0-1-13 0,1-1-1 0,2 0-9 16,0-5-9-16,2 0-18 0,4-4-18 0,1-1-31 15,4-2-54-15,2-4-60 0,0-1-93 0,4-3-82 16,0-1-74-16,-4 0-343 0,-3 0 613 0</inkml:trace>
  <inkml:trace contextRef="#ctx0" brushRef="#br0" timeOffset="-17628.09">23181 15890 983 0,'0'0'126'16,"0"0"-1"-16,0 0 21 0,0 0 6 0,0 0-43 15,0 0-16-15,0 0-6 0,0 0-18 0,0 0-5 16,0 0-11-16,0 0-15 0,7 130-11 15,-4-117-10-15,4-2-12 0,-2 1-3 0,1-3-17 16,-1 1-34-16,3-3-59 0,-1-2-109 0,-1-2-103 16,2 0-99-16,-2-3-34 0,-1 1-62 0</inkml:trace>
  <inkml:trace contextRef="#ctx0" brushRef="#br0" timeOffset="-17463.78">23209 15744 1651 0,'0'0'136'0,"0"0"22"16,0 0 1-16,0 0-37 0,0 0-73 0,0 0-48 15,0 0-1-15,0 0-13 0,0 0-35 16,0 0-80-16,0 0-172 0,0 0-164 0,0 0-701 0</inkml:trace>
  <inkml:trace contextRef="#ctx0" brushRef="#br0" timeOffset="-17004">23369 16193 524 0,'0'0'221'0,"0"0"-133"16,0 0 11-16,0 0 51 0,0 0 2 0,0 0-11 15,0 0-11-15,0 0-20 0,0 0-10 0,0 0-7 16,0 0-12-16,0 0-8 0,0 0-14 0,70-106-8 15,-63 92-7-15,-2-2-4 0,0 1-8 16,0 1-3-16,0 3 1 0,-1 2 2 0,-2 2 9 16,1 3 7-16,-2 2 2 0,-1 2-8 0,0 0-11 15,0 0-14-15,0 3-19 0,-4 3-2 0,0 5-3 16,1 1 2-16,-2 4 6 0,-2 2 1 16,1 1-2-16,0 1-4 0,0 0 4 0,-1 2-7 15,4-1 4-15,-2 1-6 0,1-3-5 16,2 1-3-16,-3 0-5 0,4-2-4 0,-2 0-13 15,3 0-6-15,-1-3-20 0,0-1-22 0,-2 0-17 16,2-2-50-16,-1-2-73 0,2-1-65 0,-1-2-92 16,0-1-2-16,1-4-222 0</inkml:trace>
  <inkml:trace contextRef="#ctx0" brushRef="#br0" timeOffset="-14968">23811 15484 3 0,'0'0'66'15,"0"0"5"-15,0 0 9 0,0 0 15 0,0 0 9 16,0 0-4-16,0 0-6 0,0 0-6 0,0 0-19 16,0 0-8-16,0 0-13 0,0 0-1 15,-10-53 13-15,14 54 10 0,0 4 12 0,0 2 1 16,0 4-7-16,0 2-11 0,-2 3-8 0,-1 3-5 15,1 2-7-15,-1 2-5 0,-1-1-6 16,1 2-9-16,-1-2-7 0,2-1-7 0,0-1-5 16,-1 0 1-16,3-2-1 0,2 0 1 0,-1-3-3 15,0-2-2-15,3 0 0 0,-1-3-2 0,2-1 0 16,-1-4 5-16,2 0-4 0,0-1 8 0,-1-3 2 16,2-1 0-16,-3 0 12 0,3-3-2 0,-3-1 5 15,-4-3 2-15,3-1 3 0,-3-2 2 0,-1 0 1 16,0-3 2-16,-1-1-12 0,-2-4-2 15,0-1-7-15,0-1-6 0,0-1-1 16,-5-1 1-16,-1-4 2 0,0-1-5 0,1 0 3 16,-3-2-11-16,2 0 0 0,-1-1 1 0,0 2-3 15,1 1 5-15,1 3 1 0,0 3 2 16,-1 4 3-16,2 1 4 0,-1 3 6 0,3 4 2 0,-1 1 4 16,1 2 2-16,2 2-3 0,0 2-8 15,0 1-1-15,0 1-10 0,2-1-4 0,3 0 3 16,4 0-4-16,2 0 5 0,4 0-1 0,0 0 0 15,1-1 3-15,3 2-6 0,1-1 3 0,0 1-2 16,1-1-2-16,0 0 0 0,1 0-2 16,1 0 1-16,-1-1-5 0,-2 1-5 0,0 0-11 15,0 1-23-15,-3 0-35 0,-4 0-57 0,1 0-89 16,0 0-86-16,-3 0-81 0,-1 0-12 0,-8 0-149 0</inkml:trace>
  <inkml:trace contextRef="#ctx0" brushRef="#br0" timeOffset="-14548.77">24104 15538 1024 0,'0'0'0'0,"0"0"33"15,0 0 40-15,0 0 20 0,0 0-8 0,0 0-23 16,0 0-13-16,0 0 0 0,117-28-6 0,-98 28-10 16,0 0-2-16,1 0-8 0,-4 1-6 0,1 3-4 15,-2 1-2-15,-2 2-1 0,-3 0-1 16,0 0 3-16,0 2-1 0,-5 1 4 0,0-2 4 16,-4 0 7-16,-1 0 3 0,0 1 5 0,0 0 0 15,-5 2-5-15,-2-1 5 0,-3 1-5 16,0 1-4-16,-1 0 0 0,-5 0-5 0,4 1-1 15,-1 1 2-15,1-3 3 0,0 2-4 0,0-1-1 16,2 0-2-16,5 1-4 0,-3-1-2 0,4-1 0 16,3 0-4-16,1-1 1 0,1 0-1 0,3 0-2 15,7-3 1-15,-2 0 0 0,2-1-4 0,4-2 4 16,0 1-3-16,5-2-5 0,-1-1 0 16,2 0-5-16,0-1-3 0,0-1-14 15,-1 0-33-15,1 0-54 0,-2 0-93 0,-3-1-105 16,-1-2-113-16,-5 1-309 0,-4 1 405 0</inkml:trace>
  <inkml:trace contextRef="#ctx0" brushRef="#br0" timeOffset="-14188.92">24576 15488 1857 0,'0'0'-72'0,"0"0"48"0,0 0 54 15,0 0 34-15,0 0-11 0,0 0-21 0,0 0-15 16,0 0-5-16,0 0 2 0,131-25-6 16,-115 31-6-16,-5 1-2 0,1 1 0 0,-3 0-2 15,-2 0 2-15,2 0 2 0,-3 0-2 16,-4 1 4-16,1 0 0 0,-3 3-1 0,0 0 2 15,0-2 0-15,-5 1-3 0,-4 2 1 0,-1-1-2 16,0-1 1-16,-3-1 3 0,-1 2 0 0,-1-1 0 16,-1 0-2-16,-1-1 1 0,-1 0-1 0,0-1-1 15,3 1 0-15,-3-2-5 0,0 1-3 16,4-1 0-16,1-1-12 0,2 0-8 0,4-1-25 16,0-3-43-16,6 1-77 0,0-3-84 0,1-1-51 15,0 0-43-15,1 0 52 0,1 0-172 0</inkml:trace>
  <inkml:trace contextRef="#ctx0" brushRef="#br0" timeOffset="-13957.01">24825 15465 1175 0,'0'0'161'0,"0"0"22"0,0 0 13 0,0 0-38 16,0 0-76-16,0 0-30 0,0 0-6 0,0 0-2 15,0 0-3-15,0 0 1 0,0 0-2 16,-84 122 1-16,78-103-8 0,1 0-3 0,1 1-5 16,3 0-8-16,0-2-4 0,1-1-9 0,0-2-4 15,0-1-9-15,2 0-7 0,0-1-14 0,4 0-32 16,-2-1-53-16,3-1-93 0,-3-1-106 16,4-1-112-16,-1-4-46 0,-3-2-259 0</inkml:trace>
  <inkml:trace contextRef="#ctx0" brushRef="#br0" timeOffset="-13737.98">24847 15813 998 0,'0'0'200'0,"0"0"-97"0,0 0 25 15,0 0 24-15,0 0-29 0,0 0-45 16,0 0-16-16,0 0-28 0,0 0-10 0,0 0-8 15,0 0-11-15,0 0-3 0,0 0-15 0,1 123-12 16,-1-116-43-16,1 0-60 0,-1-1-88 0,0-1-92 16,1-3-63-16,-1 0-58 0,2-1 62 0</inkml:trace>
  <inkml:trace contextRef="#ctx0" brushRef="#br0" timeOffset="-13570">24926 15686 1019 0,'0'0'277'0,"0"0"-48"16,0 0 3-16,0 0-66 0,0 0-97 0,0 0-56 15,0 0-25-15,0 0-2 0,0 0-28 0,0 0-55 16,0 0-101-16,0 0-112 0,0 0-93 0,29-8-58 16,-24 10-7-16</inkml:trace>
  <inkml:trace contextRef="#ctx0" brushRef="#br0" timeOffset="-13182.13">24995 15916 693 0,'0'0'101'0,"0"0"-23"16,0 0 43-16,0 0-1 0,0 0-36 0,0 0-19 15,0 0-13-15,0 0-15 0,0 0-16 16,0 0-1-16,0 0-6 0,118 2-7 0,-114 0 2 16,-1 1 1-16,-2 1 4 0,-1-1 10 0,0 2 11 15,0 1 3-15,-2 1 4 0,-4 1-2 0,-4 1-11 16,1-1-4-16,-2 1-7 0,-1 0-7 16,-5 1-3-16,4 0-5 0,0 1-2 0,0 0-2 15,0 0 1-15,3 0-2 0,-2-1 0 0,3 0 2 16,2 1 0-16,1-1 1 0,-3 0-2 15,6 1 3-15,-2-2-2 0,3-1 1 0,2-1 1 16,0 0 0-16,0-1 2 0,2-1 2 0,5-1-1 16,-1-2 3-16,1 2-1 0,2-2 0 0,0 0 1 15,1 0 3-15,0-1-4 0,-1 0 1 0,2-1-1 16,-2 0-7-16,0 1 0 0,0-1-5 0,-1 0-5 16,2 1-12-16,-1-1-46 0,2 0-79 15,-1 0-87-15,-1-1-127 0,1-2-88 16,-6 1-55-16</inkml:trace>
  <inkml:trace contextRef="#ctx0" brushRef="#br0" timeOffset="-12252.94">24769 15142 541 0,'0'0'-4'0,"0"0"-1"0,0 0 31 16,0 0 15-16,0 0 3 0,0 0-10 0,0 0-5 15,0 0-1-15,0 0 8 0,0 0 6 16,129 6 5-16,-110-3 5 0,-4 0 7 0,2-1 4 16,-1 0 4-16,-1 0 4 0,4-1-6 0,-6 0-9 15,1 0-9-15,-2 2-8 0,-1-1-5 0,-2 0 3 16,-4 2-1-16,3-1-6 0,-2 2-7 0,-1 0-8 16,2 2-9-16,-4 0 3 0,-1 1 0 15,3 1 0-15,-2 1 5 0,-3 0-3 0,1 3 0 16,0-1 2-16,-1 0 1 0,3 3 0 0,0-1 8 15,-1 1-1-15,-1 0 2 0,0 1 4 16,2-1-3-16,0 2 1 0,-1-1 0 0,-1 2-4 16,2-1-1-16,0 0-3 0,-3-1 0 0,2 2-4 15,0-1-1-15,-2 0 2 0,0 3-5 0,0-3 3 16,0 0 1-16,1 1-9 0,2-2 0 0,-2 1 3 16,2-1-8-16,-1 3 3 0,2-4 7 15,0 0-4-15,-2-1 8 0,2 0-1 0,0 0-1 16,-3-3 2-16,5 2 4 0,-2-1 5 0,-2 1-8 15,0-1 7-15,2-2-8 0,-2 2 1 0,-1-2 4 16,0 0-5-16,0 0 0 0,1 0-6 16,-1-1 0-16,2 1-5 0,-2-1 1 0,0-1 2 15,-1 0-5-15,0 1 2 0,0-1-1 0,0-1 2 16,0 0 2-16,0 0 0 0,0 1-1 0,0-1-1 16,0 1 4-16,0-1-3 0,-2 0 6 0,-1-2-2 15,2 1-3-15,-2-1 1 0,2 1 0 0,0-3-1 16,0 2-2-16,0-1 2 0,1 0-8 15,-2-1 4-15,2 1 6 0,0-2-7 0,-2 0 11 16,2 0-5-16,0 1-6 0,0-2 1 16,0-1 0-16,0 0 7 0,0 0 0 0,-1 0 15 0,1 0 6 15,0 0 10-15,0 0 9 0,-1 0-1 16,1 0-6-16,-1 0-15 0,-1 0-7 0,-4-1-11 16,3-2 0-16,-2 2-2 0,1-1-3 15,-4 0 3-15,4 1-7 0,-4 0 6 0,5-2-4 16,-3 3 2-16,3-1-4 0,-1 0-1 0,0 0 2 15,3 1-5-15,-1-1 2 0,1 1-17 0,-1 0-20 16,-1 0-30-16,1 0-53 0,2 0-73 0,-3 0-123 16,0 0-149-16,-1 0-63 0,4 0-350 0</inkml:trace>
  <inkml:trace contextRef="#ctx0" brushRef="#br0" timeOffset="-9626.82">25267 15563 50 0,'0'0'27'0,"0"0"-1"16,0 0 2-16,0 0 4 0,0 0 1 16,0 0-6-16,0 0 2 0,0 0 6 0,0 0 2 15,0 0-3-15,0 0 4 0,0 0-4 0,0 0-5 16,0 0-1-16,66-13-9 0,-63 11-2 0,-2 2-4 15,0 0 7-15,-1 0 15 0,2 0 13 0,-2 0 9 16,0 0 2-16,0 0-9 0,0 0-6 16,0 0-8-16,0 0-8 0,0 0-11 0,0 0-6 15,0 0 0-15,0 0 3 0,0 0 11 0,0 0 14 16,0 0 4-16,-2 0-3 0,0 2-2 0,1 0-7 16,-4 0 1-16,1-1 3 0,0 2 3 0,-3-1 0 15,1-1 2-15,2 0 5 0,1-1-5 16,-2 1-1-16,4-1-3 0,-1 1-12 0,1-1-3 15,0 0-6-15,-2 1-6 0,1-1-3 0,2 0-1 16,0 0 0-16,0 0 1 0,0 0 2 0,0 0-1 16,0 0-3-16,0 0-3 0,0 0 0 0,2-2 0 15,2 0 2-15,-3 0 2 0,0 0-1 16,0-1-3-16,-1 2 0 0,0 1-1 0,0 0-2 16,0 0 3-16,0 0-2 0,0 0-3 0,0 0-4 15,0 0-8-15,0 0-2 0,0 2 6 16,0 2 5-16,0-1 7 0,0 0 4 0,-2 3 1 15,1-1-1-15,-5-1 2 0,4 1-4 0,0-2 1 16,-2 1 5-16,0-1-3 0,3 1 10 16,-1-2-1-16,-1 1-2 0,1-1-1 0,1-2-5 15,0 0-1-15,1 0-3 0,0 0 3 0,0 0 3 16,0 0-1-16,0 0 5 0,0-1 0 0,2-2-4 16,3-1-2-16,-2-1 4 0,1 0-9 0,0 1 3 15,-2-1-4-15,0 2-5 0,-2-1-2 16,2 2-2-16,-2 1-1 0,0 1-12 0,0 0-7 0,0 0-26 15,0 0-31-15,0 0-38 0,0 0-20 16,0 2-6-16,0 3-8 0,-2-2-19 16,2 2-37-16,0-2 1 0,0 0-144 0</inkml:trace>
  <inkml:trace contextRef="#ctx0" brushRef="#br0" timeOffset="-7410.87">11309 16249 749 0,'0'0'48'0,"0"0"-29"16,0 0 31-16,0 0 37 0,0 0 23 0,0 0 11 16,0 0-22-16,0 0-14 0,0 0-6 15,0 0-12-15,0 0-11 0,120-19-13 0,-97 19-6 16,-1 0-14-16,1-3-7 0,2 1-1 0,-3-1-12 16,0 0-1-16,-1 0-4 0,0-1-9 15,-2 2-14-15,-1-2-25 0,-1 1-35 0,-3-2-48 0,-1 2-34 16,-2-2-36-16,2 1-20 0,-6 1 2 0,1 0 36 15,-2 1 22-15,-4 1-78 0</inkml:trace>
  <inkml:trace contextRef="#ctx0" brushRef="#br0" timeOffset="-6087.11">11381 16227 849 0,'0'0'83'0,"0"0"-71"0,0 0 42 0,0 0 24 16,0 0 4-16,0 0-17 0,0 0-37 0,0 0-8 16,0 0 13-16,0 0 19 0,0 0 11 0,0 0 12 15,0 0-3-15,-28 84-1 0,28-69 6 16,4 3-8-16,-3 0-3 0,1 4-5 0,-1 1-9 15,0 0-6-15,-1 1-4 0,1 1-14 0,-1 1-11 16,1-1-2-16,2 1-5 0,-1 2 3 0,1 1 2 16,-2 0-7-16,1 1 0 0,1 1-6 0,-1 1 2 15,-1 0-6-15,0 0 2 0,-1 0 4 0,1 2-7 16,-1-2 5-16,1 2-1 0,-1-2-3 16,1 0-3-16,2 2 4 0,-1-2-9 15,-1 1 5-15,0-2 13 0,1 2-14 0,-1-3 10 16,2 2-9-16,-2 0-8 0,-1-3 7 0,0 2-3 15,0-1 10-15,0 0-8 0,2-3 9 0,-1 1-7 16,0-3-9-16,0-1 12 0,0 2-10 0,4-4 7 16,-3 2 4-16,0-4-2 0,4 1 1 0,-3-1-1 15,-1-1 2-15,3 2-6 0,-1-1 7 16,-2-1-5-16,2 1 1 0,-3-1 3 0,-1 3-2 16,0-1 3-16,0 0-3 0,0 0 7 0,0 1-8 15,0-1 12-15,-2 0 1 0,-2-2-8 0,3 1 10 16,0-4-9-16,0-2 1 0,-1-1 4 15,1-2 12-15,0 1-17 0,-2 1 4 0,2 1 15 16,0 2-32-16,1-1 35 0,0 0-22 0,0 0-7 16,0-1 3-16,0-2-5 0,0 0 20 0,1 0-22 15,0-2 21-15,2 0-17 0,-3 0-7 16,0 1 10-16,0 1 1 0,0-1-5 0,0 0 2 16,-4 2 18-16,3 0-25 0,-1 2 29 15,-1-1-9-15,-1-1-8 0,2 2 2 0,0 2-21 16,-3-2 4-16,3 2-6 0,-2-1 28 0,-1 1-13 0,3-1 4 15,0 0 17-15,-3 1-31 0,2-2 26 16,2 2-6-16,-2-2-20 0,-1 0 20 0,3-2-10 16,-1 1 11-16,-1 0-15 0,-1-5 10 0,3-2-13 15,1-3 17-15,-1 2 29 0,1 1-30 16,-1 0 20-16,0 6-29 0,0-7-4 0,0 0 5 16,0 5 4-16,-2-4 4 0,2 1-27 0,0 6 27 15,1-6-27-15,-1-1 7 0,0 9 14 0,0-8-3 16,-3 6-4-16,2 0-12 0,1-9 28 0,0 8-40 15,0-5 26-15,-1-1 29 0,-2 7-46 16,3-7 38-16,0-2-11 0,1 2-16 0,-1-1 4 16,1 0 4-16,0-1-20 0,0 2 8 0,0-7 34 15,0 0-30-15,0 0 34 0,0 0-19 0,0 0-13 16,0 0 17-16,0 0-11 0,0 0 17 16,0 0-17-16,0 0 11 0,0 0-5 0,0 0-11 15,0 0 20-15,0 0-22 0,0 0 17 16,0 0 4-16,0 0 5 0,0 0-2 0,0 0 7 15,0 0-5-15,0 0-24 0,0 6 33 0,0 0-36 16,1 0 9-16,1 0 23 0,-2-6-19 0,0 0 10 16,0 0-15-16,0 0 16 0,0 0-29 0,0 0 33 15,0 0 10-15,0 0-48 0,0 0 49 0,0 0-35 16,0 0 8-16,0 0 8 0,0 0-6 16,0 0-1-16,0 0-12 0,0 5 11 0,3 1-4 15,-2 0 7-15,1 0 1 0,-2-6 7 16,0 0-18-16,0 0 12 0,0 0 9 0,0 0-23 0,0 0 28 15,0 0-24-15,0 0-7 0,0 0 24 16,0 0-24-16,0 0 16 0,0 0-3 0,0 0 14 16,0 0-22-16,0 0 26 0,0 0 3 0,0 0-40 15,4 2 42-15,3 0-39 0,-1 0 4 16,-1 2 22-16,-5-4-16 0,0 0 8 0,0 0-9 16,0 0 19-16,0 0-21 0,6 0 21 0,-1 1 8 15,2-1-28-15,-3 1 31 0,-4-1-20 0,0 0-1 16,0 0-3-16,0 0 1 0,0 0-5 0,7 0-2 15,-3 0 29-15,4 0-22 0,-1 0 13 16,-7 0 0-16,0 0-7 0,0 0-10 0,0 0 17 16,0 0 0-16,0 0-36 0,0 0 46 0,5 0-47 15,2 0-4-15,-1 0 50 0,0 0-33 0,-6 0 26 16,0 0 0-16,0 0-9 0,0 0-17 0,0 0 20 16,0 0 7-16,0 0-36 0,0 0 41 15,0 0-39-15,0 0 7 0,0 0 24 0,6-1-9 16,-2 0 4-16,3-2-5 0,-2 2 12 0,-5 1-19 15,0 0 21-15,8-2-20 0,-2 0-8 16,-2 0 14-16,3 1-12 0,-7 1 6 0,4-5-22 16,5 1 1-16,-2 1-51 0,-2-1-29 0,2 0-37 15,-3 0-108-15,4 1-44 0,-1-1-60 0,-3-1-69 16,4 0 38-16,-2-1 194 0,1 1 190 0</inkml:trace>
  <inkml:trace contextRef="#ctx0" brushRef="#br0" timeOffset="28037.93">11723 16414 307 0,'0'0'223'0,"0"0"31"0,0 0 37 16,0 0-13-16,0 0-72 0,0 0-65 0,0 0-52 16,0 0-13-16,0 0-3 0,0 0-9 15,0 0 1-15,0 0-11 0,0-26-5 0,4 21-8 16,2-2 0-16,-1 1-6 0,4-1-5 0,-1 2 1 15,-2-1-10-15,4 0-4 0,-1 1-8 16,0 2-2-16,-2 2-7 0,3 0 5 0,-5 1-1 16,3 0-4-16,-1 1 4 0,-2 2-7 0,4 1-1 15,0 0-3-15,-1 1-3 0,1 0-3 0,-3 0-3 16,2 1 4-16,-1 0-14 0,-2-2 3 16,2 2-6-16,-4 0-15 0,2-2 10 0,-2 2-11 15,-2 1 6-15,-1 0 5 0,0 1 2 0,0 1 0 16,-4 0-1-16,-2 2 5 0,-4-1-6 15,0 2 8-15,-1-1 4 0,-1 1-4 0,-1-1 11 16,-2 1-2-16,4-2-3 0,0-2-7 0,-1 0-11 16,2-1-21-16,1 0-19 0,0-1-20 0,1-2-18 15,5 0-15-15,0-2-28 0,0-1-41 0,3-1-47 16,0 0 23-16,0 0 29 0,3 0 6 0,-1 0 159 16</inkml:trace>
  <inkml:trace contextRef="#ctx0" brushRef="#br0" timeOffset="28397.81">12000 16384 326 0,'0'0'100'0,"0"0"13"0,0 0 25 16,0 0 10-16,0 0-15 0,0 0-27 0,0 0-12 15,0 0-16-15,0 0-24 0,0 0-1 0,0 0-5 16,0 0 4-16,0 0 5 0,-39 9 2 0,35-4-4 16,-3-1 0-16,7 2-3 0,-3 1-10 0,-1 1-5 15,2 0-9-15,0 1-6 0,0 0-7 16,-2 2-2-16,2 1-8 0,0-3-4 0,-4 3 2 15,4 0-12-15,0-2 2 0,2 1-6 16,-1-3-8-16,1 1-5 0,0-3-9 0,0-1-21 16,3 0-27-16,3-2-19 0,-2 0-32 15,3-2-15-15,-2 0-7 0,2-1-13 0,5 0-25 0,-1-4-25 16,-3 0-112-16,1 1 148 0</inkml:trace>
  <inkml:trace contextRef="#ctx0" brushRef="#br0" timeOffset="28762.96">12093 16649 684 0,'0'0'75'15,"0"0"5"-15,0 0 30 0,0 0 17 0,0 0-35 16,0 0-33-16,0 0-17 0,0 0-2 0,0 0 20 16,0 0 2-16,0 0 12 0,50-128 6 15,-43 113-11-15,-2 1-3 0,0 2-4 0,-1 2-10 16,0 2-8-16,0 4 1 0,-2 0-7 16,-1 3 4-16,-1 1 1 0,0 0-10 0,0 0-4 15,0 2-15-15,0 4-9 0,-1 1-3 0,-2 3 1 16,-1 3 1-16,1 1-4 0,-1 2 2 0,-1-1-6 15,2 0-7-15,-2 0-3 0,3-1-20 0,0-1-28 16,-2 1-32-16,0-1-37 0,3-2-56 16,0 0-26-16,0-2-36 0,0 0-36 0,1-1 7 15,0-2 32-15,0-3-84 0</inkml:trace>
  <inkml:trace contextRef="#ctx0" brushRef="#br0" timeOffset="29213">12115 16212 741 0,'0'0'69'0,"0"0"28"0,0 0 50 0,0 0 11 16,0 0-20-16,0 0-24 0,0 0-15 0,0 0-13 16,0 0-9-16,0 0-8 0,0 0-13 15,121-111-12-15,-111 105-10 0,0 1-10 0,-2 2-11 16,-4 0-3-16,2 3-5 0,-3 0-7 0,-3 0 9 16,0 3 1-16,0 1 4 0,0 2 10 0,0 1-6 15,0 1-3-15,-4 2-4 0,-2-1-2 16,-3 1-4-16,4 1 4 0,-3 1-1 0,-1 1-5 15,2 0 4-15,1-1-4 0,-1 1 2 0,2 1 2 16,-1-2 1-16,-1 1 2 0,3 1 1 16,1-2 2-16,-2 1 0 0,4-1 0 0,2 0-3 15,-1-3-6-15,0 1-4 0,7-3 0 0,-2 0 1 16,3-3-5-16,2 1 6 0,-1-3-13 16,3 0 1-16,1-2-5 0,1 0-17 0,-1 0 0 15,-1 0-27-15,4-1-28 0,-4-1-54 0,4-2-81 16,-4 2-77-16,0 0-93 0,-4 1-260 15,-5 1 471-15</inkml:trace>
  <inkml:trace contextRef="#ctx0" brushRef="#br0" timeOffset="29970.04">11667 16869 935 0,'0'0'128'0,"0"0"-91"0,0 0 2 16,0 0 19-16,0 0-6 0,0 0 11 0,0 0 13 15,0 0-11-15,0 0-8 0,0 0-13 0,0 0-3 16,0 0-7-16,0 0-8 0,0 0-4 15,124-57-12-15,-109 57-2 0,-4 0-4 0,-3 0-3 16,-3 3 2-16,3 2 0 0,-5 2 0 0,1 1 1 16,-3 1 6-16,-1 2-5 0,0-2-1 15,0 0 1-15,-5 0-7 0,1 2 2 0,-4-1-6 16,-2 2-8-16,1-1-9 0,-2 1 1 0,1 0-11 16,-1 0-1-16,1-2 2 0,0 1-14 0,2-3-2 15,4 0-20-15,-2-1-31 0,3-2-26 16,2-3-34-16,1 0-16 0,0-2-4 0,1 0 9 15,2 0 9-15,5-4 32 0,-5 1 16 0,3-1 14 0</inkml:trace>
  <inkml:trace contextRef="#ctx0" brushRef="#br0" timeOffset="30208.39">11921 16918 224 0,'0'0'157'16,"0"0"32"-16,0 0 12 0,0 0-29 0,0 0-52 15,0 0-40-15,0 0-8 0,0 0-4 16,0 0 0-16,0 0 2 0,0 0-6 0,0 0-3 16,0 0-8-16,0 0-1 0,-80 52-5 0,77-44-9 15,-4 0-1-15,5 0-10 0,0 0-8 16,2 0-5-16,0 2-7 0,-1 0-4 0,1-1 4 16,0 1-7-16,0 0-9 0,0 0-4 0,0-1-28 15,1-2-39-15,1 0-60 0,6 0-71 16,0-2-49-16,-2-3-42 0,3 1 10 0,1-2 21 15,-7-1 40-15</inkml:trace>
  <inkml:trace contextRef="#ctx0" brushRef="#br0" timeOffset="30613.81">11978 17057 473 0,'0'0'170'0,"0"0"-79"0,0 0-3 16,0 0-7-16,0 0-62 0,0 0-4 0,0 0 7 16,0 0 15-16,0 0 6 0,0 0 5 0,0 0 7 15,0 0-11-15,0 0 3 0,0 0-11 0,75-9-12 16,-65 8-5-16,0 1-13 0,1-1-9 16,-1 1-4-16,-1 0-2 0,0 0-4 0,-3 0-2 15,0 1-9-15,-4 0-2 0,2 1 1 0,-3 0 10 16,-1 2 14-16,1 2 3 0,-3 0 15 15,-4-1-3-15,-2 2 8 0,3-1 9 0,-4 2-5 16,1 0 7-16,-1 1-3 0,4 0 5 0,-3 1-4 16,1-2 3-16,3 0 0 0,-2-1-11 15,3 1 7-15,-4 0-9 0,4 0 0 16,2 0 4-16,-1 1-5 0,1-1 3 0,1-1-10 0,0-1-1 0,0-1-9 16,0-1 0-16,4-1 1 0,-1 1-11 15,5-3 6-15,0-1-9 0,0 0 4 0,3 0 0 16,0-3-1-16,1-3-14 0,0 0-19 0,1-3-27 15,1 2-61-15,-2-1-30 0,-1 1-58 0,3 1-70 16,-2-1 11-16,-7 1-184 0,3 3 459 0</inkml:trace>
  <inkml:trace contextRef="#ctx0" brushRef="#br0" timeOffset="31046.87">12273 16801 1192 0,'0'0'38'0,"0"0"7"0,0 0 23 16,0 0 21-16,0 0-9 0,0 0-10 0,0 0-15 15,0 0-8-15,0 0-15 0,0 0 0 16,0 0 3-16,0 0-5 0,0 0-4 0,0 0-9 16,105-57-7-16,-96 56-9 0,-2 0 4 0,-3 1-2 15,0 0-5-15,0 0 1 0,-2 2-8 0,-1 1 4 16,-1 0-2-16,0 2 7 0,0 1 0 0,0 1 1 16,-1 1 3-16,-5 2-7 15,0 0 5-15,-2 0 0 0,-2 1-3 0,2-1 3 0,2 0 0 16,-1 1-1-16,-1-1 3 0,4 1 6 0,-2-3-7 15,4 1 3-15,-1-1-1 0,2 0-6 16,1-1 6-16,0 0-4 0,0-1-2 0,2-3-5 16,1 1 1-16,4-3-5 0,0-1-2 0,1 0 6 15,5 0-6-15,-1-1 0 0,1-3-5 0,-1-1-17 16,5 0-38-16,-4 0-56 0,4-1-67 16,-4 3-81-16,-1-1-85 0,-4 2-386 0</inkml:trace>
  <inkml:trace contextRef="#ctx0" brushRef="#br0" timeOffset="31766.18">11644 17435 0 0,'0'0'2'0,"0"0"82"15,0 0 24-15,0 0-1 0,0 0-23 0,0 0-30 16,0 0-15-16,0 0 3 0,0 0 35 0,0 0 23 15,0 0 10-15,0 0 20 0,0 0-15 16,11-8 0-16,-7-2-3 0,3 0-11 0,-4 0-15 16,4 0-15-16,0-2-1 0,-3 0-18 0,2 0 8 15,-2 1-5-15,-2 0-13 0,3 1 4 0,-3 0-11 16,-1 1-2-16,-1 2-1 0,2 1 1 16,-2 2-1-16,0 2 6 0,0 2 9 0,0 0-2 15,0 0 0-15,0 0-12 0,0 3-16 0,0 1-16 16,-2 5-7-16,2 0 0 0,-3 4-6 15,2 2 3-15,-3-1-9 0,3 0-12 0,0 1-2 0,0 1-15 16,1 0-12-16,0 3-18 0,0-2-28 0,0-1-53 16,1 0-61-16,2-2-53 0,4 0-76 15,0-6 1-15,-4-2-161 0</inkml:trace>
  <inkml:trace contextRef="#ctx0" brushRef="#br0" timeOffset="32779.99">11629 17694 237 0,'0'0'84'0,"0"0"25"16,0 0 23-16,0 0 1 0,0 0-11 0,0 0-36 15,0 0-19-15,0 0-21 0,0 0-25 0,0 0-17 16,0 0-8-16,0 0 21 0,0 0 7 15,0 0 31-15,-12 0 13 0,17 8-15 0,-1 1-1 16,3 2-20-16,-3-2-6 0,3 2-6 16,-2 2-3-16,3-1-3 0,-2 1-11 0,-2-2 6 15,2 1-11-15,0-3 4 0,1 1-2 0,-3-1-7 0,3-2 7 16,-4 2-4-16,1-4 0 0,1 2 2 16,0-2 3-16,-2-2-6 0,-2 0 2 0,1-2 2 15,1 0-6-15,-3-1 13 0,1 0 5 0,-1 0 13 16,0 0 8-16,0-2 15 0,0-3-5 0,0-2-15 15,0-1 2-15,0-2-24 0,0-3 5 16,0-1 7-16,0-1-4 0,1-3 1 0,-1-1 0 16,2-1-2-16,-1 1-10 0,1 1 10 0,2 2-1 15,-1 2-6-15,-2 2 9 0,5 0-6 16,-2 3-5-16,-1 1 3 0,3 2-2 0,-2 1-7 16,3 3 8-16,1 0-4 0,-3 1-7 15,3-1 8-15,-1 2-9 0,3 0 5 0,-1 0 4 16,1 0-5-16,1 0 4 0,1 0-7 0,1 0 5 15,4 0-7-15,-3-4 0 0,5 1-5 0,-1-2-13 16,0 0-15-16,-3 2-24 0,2-2-39 0,-3-1-31 16,-1 2-5-16,0-2-7 0,-2 0 5 0,-2 3-6 15,-3 0-53-15,3 3-16 0,-3-1-14 0,-3 1 111 16</inkml:trace>
  <inkml:trace contextRef="#ctx0" brushRef="#br0" timeOffset="33269.92">11890 17819 669 0,'0'0'131'0,"0"0"13"0,0 0 25 16,0 0-27-16,0 0-48 0,0 0-48 0,0 0-33 15,0 0 25-15,0 0 19 0,0 0 16 0,0 0 8 16,0 0-3-16,0 0-26 0,0 0-13 16,41-25 3-16,-31 22-22 0,-1 0 2 0,2 2-5 15,-1 0-17-15,-2-1 5 0,2 2-8 0,-4-1-1 16,1 1-3-16,-1 0 3 0,-3 0-7 0,-1 0-3 15,-1 2 7-15,3 1-5 0,-4 1 6 0,0 2 3 16,0 0 0-16,0 1-1 0,-5 1 7 16,5 2-7-16,-5-2 2 0,0 2 7 0,1 0-10 15,-2-2 4-15,3 1 2 0,-4 1-6 0,4-2 0 16,0 1 4-16,-1-1 1 0,3 0-7 16,0-2 13-16,1 0-7 0,0-2-12 0,0 0 12 15,0-1-13-15,1 1 5 0,0-1 10 0,3-1 5 16,0 1-6-16,-2-1-11 0,6-1 7 0,-4 2-16 15,7-2 12-15,5-1-1 0,1 0-26 16,3-6-10-16,0-2-21 0,-3-3-38 0,2 1-46 16,0 1-27-16,2-1-47 0,0-1-76 0,-5 4-7 15,-4 3-41-15</inkml:trace>
  <inkml:trace contextRef="#ctx0" brushRef="#br0" timeOffset="33730.42">12318 17626 875 0,'0'0'208'0,"0"0"-98"16,0 0 7-16,0 0 10 0,0 0-38 0,0 0-23 15,0 0 9-15,0 0-2 0,0 0 4 16,0 0-18-16,0 0 0 0,0 0-20 15,0 0 1-15,0 0 1 0,65-30-16 0,-54 30 11 16,-1 0-16-16,-2 0-5 0,1 0-4 0,-1 0-6 0,-1 2 1 16,-2 3-9-16,1 0 7 15,-3-1-12-15,0 1 3 0,-1-1 12 0,-2 1-11 16,0 2 10-16,0 1-11 0,-6 1-7 0,-3 2-5 16,0 0-4-16,-2 4 0 0,-1-1-12 0,2-2 1 15,-3 2-14-15,-2 0-5 0,3-1-3 16,0 0 0-16,2 0-9 0,1-2-22 0,-1-1-29 0,6-2-64 15,-2-2-47-15,3-1-58 0,0-1-39 0,0-3 40 16,2 0 37-16,1-1 218 0</inkml:trace>
  <inkml:trace contextRef="#ctx0" brushRef="#br0" timeOffset="33989.76">12550 17587 1176 0,'0'0'158'0,"0"0"-2"16,0 0 26-16,0 0-5 0,0 0-71 0,0 0-38 16,0 0-8-16,0 0-30 0,0 0-3 15,0 0-11-15,0 0-13 0,0 0 1 0,0 0-5 16,0 0-1-16,-81 34-1 0,73-21 6 16,3 1-6-16,-2-1 3 0,-1 3 8 0,4-3-7 15,1 2 7-15,-2 2-3 0,4-2-5 0,0-1-2 16,0 0 4-16,1-1-4 0,1-1-9 0,0-5 0 15,5 1-27-15,-1-3-31 0,3-2-38 0,2 1-69 16,0-4-73-16,2 0-46 0,-1 0-62 16,-2-5-37-16,-2 2-76 0</inkml:trace>
  <inkml:trace contextRef="#ctx0" brushRef="#br0" timeOffset="34381.14">12633 17725 203 0,'0'0'456'0,"0"0"-289"0,0 0 6 0,0 0 4 0,0 0-49 16,0 0-55-16,0 0-17 0,0 0-4 15,0 0-11-15,0 0 5 0,0 0-3 0,0 0 1 16,0 0-5-16,0 0 2 0,10-56-6 0,-9 53-12 16,3 1 4-16,-4 1-13 0,0 1 4 15,1 0 0-15,-1 0-2 0,1 0 15 0,-1 3-3 16,1 4 5-16,0 3-10 0,-1 2-14 0,0 2-5 15,-1 2-16-15,-1 0 9 0,-4 1-9 0,4 1-7 16,-3 0-3-16,2 0-18 0,0 0-24 0,2-2-32 16,-1-1-63-16,0-2-81 0,2 0-63 0,0-3-106 15,0-5-230-15</inkml:trace>
  <inkml:trace contextRef="#ctx0" brushRef="#br0" timeOffset="34891.15">12876 17472 751 0,'0'0'72'0,"0"0"19"16,0 0 7-16,0 0-3 0,0 0-35 0,0 0-11 16,0 0 0-16,0 0 12 0,0 0-1 0,0 0-16 15,0 0 1-15,0 0-12 0,0 0-2 16,98-70 2-16,-84 70 2 0,-1 0-3 0,2 0-5 16,-3 0 3-16,0 3-15 0,-2 0 0 0,-1 2 4 15,-2-1-2-15,-4 2 3 0,0 0 10 0,-2 0 3 16,-1 2-15-16,0-2 5 0,-4 5-18 15,-6-1-15-15,5 2 0 0,-5 1-11 0,-3-1-15 16,0 0-9-16,2-1-4 0,-2 1-17 16,2 0-5-16,2-3-21 0,-1 3-37 0,3-4-17 15,4-3-42-15,0-2-46 0,1-2-45 0,2 1 12 16,0-2 19-16</inkml:trace>
  <inkml:trace contextRef="#ctx0" brushRef="#br0" timeOffset="35140.06">13174 17392 885 0,'0'0'191'15,"0"0"21"-15,0 0 32 0,0 0-33 0,0 0-96 16,0 0-63-16,0 0-28 0,0 0-16 16,0 0-10-16,0 0 5 0,0 0-3 0,0 0 6 15,0 0 8-15,0 0 7 0,-96 78 7 0,87-61 3 16,-1-1 5-16,6 0-7 0,-2 0-4 15,5 0-9-15,0-1-10 0,1-4-8 0,0 1-2 16,0 0-5-16,2-2-21 0,5 0-14 0,-4 0-47 16,7-1-49-16,-1-4-56 0,1 0-72 0,2-5-38 15,1 0-82-15,-3 0-192 16,-3 0 483-16</inkml:trace>
  <inkml:trace contextRef="#ctx0" brushRef="#br0" timeOffset="35529.17">13245 17551 1035 0,'0'0'49'0,"0"0"-20"0,0 0 28 0,0 0 19 16,0 0-3-16,0 0-4 0,0 0-2 16,0 0 0-16,0 0-16 0,0 0 4 0,0 0-15 15,0 0-5-15,0 0-10 0,0 0-9 0,100-47 0 16,-91 46-11-16,-1 1 3 0,-1 0-7 0,-2 0-1 15,-4 0 4-15,2 0 2 16,-3 1 8-16,0 3 3 0,0 2 4 0,0 2-9 0,-4 1 2 16,-3 1-5-16,1-1-13 0,-1 0 4 0,0 1-11 15,-1 0 5-15,1-1-3 0,-1 0 7 16,4 0-7-16,-3 1-3 0,2 0 5 0,0 1-4 16,3 0 17-16,0 0-6 0,-1-3 2 0,3-1-6 15,-1-2-3-15,1-1 5 0,0 0-9 0,1-2 9 16,4 1-8-16,-1-1-2 0,5 0 13 15,0-1-10-15,-1-1 7 0,3 1 1 0,-1-1-2 16,1 0 2-16,1 0-1 0,3-2-4 0,-1-3-7 16,0 1-4-16,2-1-12 0,1 0-2 0,0 2-27 15,1-1-77-15,2-1-84 0,-2-1-152 16,-3 3-331-16,-7 1 540 0</inkml:trace>
  <inkml:trace contextRef="#ctx0" brushRef="#br0" timeOffset="36499.22">11744 18139 140 0,'0'0'111'16,"0"0"27"-16,0 0 16 0,0 0-13 15,0 0-63-15,0 0-24 0,0 0-18 0,0 0-37 16,0 0 28-16,0 0-18 0,0 0 8 0,0 0 3 15,0 0 0-15,0 0-7 0,4 55-10 0,2-43 29 16,-2 1-30-16,3-2 25 0,-1 1-3 16,2-2-19-16,2 0 6 0,-1 1-8 0,1-1 1 15,-1-1-20-15,1 1 19 0,0-3-17 0,-2 0 3 16,-1 0 25-16,-1 0-17 0,4-2 10 16,-5-2-6-16,1 1-6 0,-3-3-5 0,1 0 19 0,-2-1 21 15,0 0-4-15,-2 0 45 0,0 0-29 16,0 0-18-16,0-3 17 0,0-2-31 0,0-1 6 15,0 0 2-15,-3-2-13 0,2-1-1 0,-3 0 30 16,2-2-11-16,2-1-15 0,-2 0 17 16,1 0-29-16,-3-1 32 0,3 1 9 0,0 0 7 15,1 0-14-15,-1 3-27 0,1 1 28 16,0 3-47-16,0 0 29 0,0 2 6 0,0 0-28 16,0 2 18-16,2 1-9 0,2 0-4 0,0 0-8 15,-1 0 12-15,4 0-21 0,1 0 8 0,0 0 12 16,-1 0-22-16,3 0 14 0,4 0-19 0,-2 0 0 15,2-2-14-15,2-1-8 0,0 0-10 16,2-1-41-16,1 0-4 0,1-2-50 0,-1 0-40 16,1 0-33-16,0-1-38 0,-7 1 2 0,-3 2 264 0</inkml:trace>
  <inkml:trace contextRef="#ctx0" brushRef="#br0" timeOffset="36980.21">12013 18317 320 0,'0'0'101'0,"0"0"-12"0,0 0-9 0,0 0-6 16,0 0-39-16,0 0 30 0,0 0 17 0,0 0 13 16,0 0 4-16,0 0 2 0,0 0-3 15,0 0-51-15,0 0 13 0,50-52-51 0,-40 45-17 16,2 0 27-16,-2 3-21 0,-1 0 13 0,2 2-5 16,-2 1 9-16,0 1-22 0,0 0 21 15,-4 0 1-15,3 0-31 0,-1 1 32 0,-2 1-25 16,1 2 8-16,-3-2 11 0,0 4-8 0,0 0-1 15,-2 1-19-15,-1 0 17 0,0 2-20 0,0 1 17 16,0-1 15-16,-2 2-15 0,-3 1 14 16,3 0-12-16,-4-1 0 0,2 0-16 0,2-1 13 15,-3 0-19-15,3-1 11 0,2-1 26 0,-1-1-24 16,1-1 27-16,0-1-21 0,0-1-10 16,3-1-10-16,3 1 15 0,-1-2 13 0,2 0-28 15,1-1 41-15,1-1-41 0,2 0-9 0,-1 0 25 16,2 0-45-16,1-4-16 0,2-1-36 0,1 0-28 15,1-2-44-15,0-1-34 0,-1-2-30 0,-1 2 19 16,-6 4 223-16</inkml:trace>
  <inkml:trace contextRef="#ctx0" brushRef="#br0" timeOffset="37330.25">12541 18147 919 0,'0'0'108'0,"0"0"-8"0,0 0 34 0,0 0 27 0,0 0-23 16,0 0-32-16,0 0-20 0,0 0-8 15,0 0-36-15,0 0 20 0,0 0-23 0,0 0 4 16,0 0-17-16,0 0-6 0,77-41 14 0,-70 40-42 15,1 1 36-15,1 0-35 0,-2 0-5 0,-3 0 29 16,3 1-20-16,-5 1 10 0,0 3-7 0,1-1 10 16,0 2-18-16,-3 1 17 0,0 0-3 0,0 1-29 15,-1 0 15-15,-4 1-25 0,1 2 13 16,-2-1-4-16,1 1-18 0,-2 2-2 0,-1 0-36 16,1 0 4-16,-2-1-33 0,1 1-4 0,0-1-20 15,-2 0-53-15,5 0-6 0,-1-3-68 0,0-2-66 16,3-1 29-16,0-1 128 0,2-3 169 0</inkml:trace>
  <inkml:trace contextRef="#ctx0" brushRef="#br0" timeOffset="37609.22">12808 18091 1462 0,'0'0'157'0,"0"0"-15"0,0 0 19 0,0 0 0 15,0 0-100-15,0 0-7 0,0 0-34 0,0 0-20 16,0 0 2-16,0 0-9 0,0 0-3 0,0 0-8 16,0 0 22-16,0 0-23 0,-74 60 7 0,64-48 24 15,0 1-26-15,1 2 28 0,3-1 3 0,-2 0-15 16,0 0-2-16,3 1 5 0,-1-1-12 16,1 1-8-16,0-1 24 0,4 0-26 0,1 0 16 15,0-3-1-15,1 1-13 0,-1-3-5 0,2-1-2 16,4-2-11-16,-2-3-37 0,3-1 1 15,0-2-55-15,0 0-45 0,2 0-36 0,0-5-82 16,0-2-61-16,-1 1-41 0,-4 2-21 0</inkml:trace>
  <inkml:trace contextRef="#ctx0" brushRef="#br0" timeOffset="37955.87">12907 18281 719 0,'0'0'136'0,"0"0"-21"16,0 0 40-16,0 0-31 0,0 0-17 0,0 0-52 15,0 0-13-15,0 0 3 0,0 0-8 0,0 0 11 16,0 0-2-16,0 0 19 0,0 0-13 0,0 0 25 15,3-59-4-15,-2 54-16 0,1 1 12 16,-2 1-23-16,0 2 0 0,1 1-14 0,-1 0 6 16,0 0-31-16,0 0-6 0,0 3 20 0,0 2-39 15,0 2 30-15,0 3-9 0,0 0-9 16,0 2 2-16,-3 2 6 0,-1 1-26 0,2 2-17 16,-1-3 10-16,-2 3-62 0,3-2 1 0,-1 0-28 15,-1-2-74-15,2 1-53 0,1-1-81 0,-1-1-71 16,1-5 1-16,-1-1 163 0</inkml:trace>
  <inkml:trace contextRef="#ctx0" brushRef="#br0" timeOffset="38797.07">11858 18678 0 0,'0'0'23'0,"0"0"47"0,0 0 40 16,0 0-4-16,0 0 23 0,0 0-17 0,0 0-67 15,0 0 7-15,0 0-56 0,0 0-3 16,0 0 14-16,0 0-5 0,0 0 3 0,0 0-3 16,-23 7 32-16,19-1-15 0,4 0 33 0,0-1 5 15,0 1-15-15,0 1 5 0,0 1-7 0,0 0-10 16,7 7-32-16,-5-7 6 0,-1-1-18 0,7 9-3 16,-5-8 28-16,2 1-14 0,1 6-3 15,0-7-2-15,-4-1 0 0,7 8-10 0,-7-8 23 16,3 0-4-16,-2 0-33 0,4-1 41 0,-3 1-32 15,1-1 32-15,-1 1 45 0,-4-7 53 0,0 0 23 16,0 0-20-16,0 0 16 0,0 0-144 16,0 0 12-16,0 0 3 0,3-3-40 0,5-4 81 15,-6-1-19-15,5-7 4 0,-7 7 5 16,0-7 5-16,0 0-10 0,-3 0 0 0,-2 1 22 16,4-1-13-16,-2 0 22 0,-3 0-3 0,4 1 7 15,-1 2-25-15,-2 0 11 0,3 7-2 0,-1-9-60 16,-2 7 41-16,3 0-45 0,2 0-6 0,0 7 36 15,0 0-21-15,0 0 7 0,0 0-3 0,0 0 21 16,0 0-23-16,1-6 29 0,8 1-1 16,-2 1-46-16,7 0 22 0,-4 4-42 0,6 0-7 15,-1 0-7-15,-3 0-18 0,5 0-28 0,-2-3-43 16,2 2-35-16,1-1-53 0,0-1-15 0,-2 0-44 16,2 1 17-16,-10-1 236 0</inkml:trace>
  <inkml:trace contextRef="#ctx0" brushRef="#br0" timeOffset="39313.2">12082 18817 220 0,'0'0'49'0,"0"0"24"16,0 0 7-16,0 0 24 0,0 0-65 0,0 0-21 16,0 0 27-16,0 0-7 0,0 0 45 0,0 0 9 15,0 0 9-15,0 0-22 0,0 0 2 16,0 0-15-16,1-2-27 0,5-5 6 0,-1 0-23 15,5-2-24-15,-1 5-6 0,-2 1 17 0,6-5-15 16,-4 4 13-16,-1 1 13 0,6-4-41 16,-5 5 19-16,-3 0 8 0,8-2-8 0,-7 3 18 0,-1 0 10 15,1 1-11-15,-7 0-11 0,4 0 26 16,3 0-45-16,-2 2 28 0,2 1-2 0,-7-3-20 16,0 6 14-16,0 1-21 0,0 0 14 15,0 7-24-15,-2-7 24 0,-1-1-12 0,-3 8-15 16,3-8 37-16,-2 1-31 0,1 6 18 0,-1-6 10 15,3 0-3-15,-2 6-6 0,0-8 18 0,1 1-4 16,2 1 14-16,0-2 47 0,1 2-45 0,-1 0 6 16,1 0-26-16,0-7-23 0,0 0 3 15,0 0-17-15,2 4 20 0,6 0-47 0,-3 0 38 16,10-1-23-16,-10-3-80 0,3 0 22 0,5 0-73 16,-5 0-16-16,9-3-20 0,-4-1-45 15,-6 2 54-15,-1 0 201 0</inkml:trace>
  <inkml:trace contextRef="#ctx0" brushRef="#br0" timeOffset="39854.23">12519 18746 133 0,'0'0'159'0,"0"0"54"15,0 0-3-15,0 0-14 0,0 0-37 16,0 0-81-16,0 0-1 0,0 0-56 0,0 0-22 16,0 0-1-16,0 0 32 0,0 0 31 15,0 0-34-15,0 0 35 0,-23 8-43 0,23-8 6 16,1 0 24-16,4-3-11 0,3-2 2 0,4-2-25 15,-4 5 9-15,4-3-29 0,3 1 9 0,-4 1-4 16,1 0-3-16,-7 0 13 0,9 0-12 0,-5 2 22 16,-3-1 0-16,9 1 24 0,-10 1 6 0,2 0-5 15,1 0 9-15,-8 0-34 0,0 0 18 16,2 1-23-16,0 5-18 0,3 0-5 16,-5 6 3-16,0-7 10 0,-4 1-35 0,-4 7 40 0,4-7-62 15,0 1-4-15,-7 7 37 0,5-7-63 16,-1 0 9-16,-4 6-43 0,7-7-64 0,-3-1-78 15,4 1-21-15,3-6-2 0,-7 6-27 0,4 0 100 16,-3-1 208-16,2 1 0 0</inkml:trace>
  <inkml:trace contextRef="#ctx0" brushRef="#br0" timeOffset="40133.16">12789 18679 610 0,'0'0'92'16,"0"0"45"-16,0 0 24 0,0 0 39 0,0 0-37 16,0 0-39-16,0 0-46 0,0 0-27 0,0 0-10 15,0 0-23-15,0 0 24 0,0 0 0 0,0 0 7 16,0 0 1-16,-25 6 7 0,17 0-24 16,2 0-1-16,-7 7 25 0,8-6-32 15,-4 0 23-15,-2 9-23 0,3-7-18 0,-3 6-14 0,1 0 5 16,3-2 10-16,1 1-42 0,-2-1 39 15,6-1-57-15,-4 1-13 0,4-1 19 0,1-5-75 16,0 5 10-16,1-6-42 0,0 1 27 0,0 0-11 16,0-7-50-16,4 5-44 0,4 0-157 15,0-1-21-15,0 2 323 0</inkml:trace>
  <inkml:trace contextRef="#ctx0" brushRef="#br0" timeOffset="40833.2">12977 18826 189 0,'0'0'166'0,"0"0"4"0,0 0 34 16,0 0-28-16,0 0-61 0,0 0-53 0,0 0-10 16,0 0 5-16,0 0-36 0,0 0 38 0,0 0-11 15,0 0-14-15,0 0 18 0,0 0-10 16,0 0-5-16,0-2-1 0,0-5 11 0,0 0-24 16,0 2-1-16,2 0 5 0,6 0-33 0,-1 1 17 15,6-4-5-15,-6 4-16 0,-3 1 1 0,9-3 11 16,-5 5-15-16,-1-2-3 0,-1 2 16 0,1 0-30 15,1 1 9-15,-2-1 9 0,1 1 3 16,-7 0-8-16,0 0 3 0,0 0 25 0,6 1-50 16,-1 6 48-16,2-1-6 0,-2 1-25 0,-5 0 34 15,0 0-17-15,0 0-4 0,-4 5-13 16,2-5 20-16,-3-1-32 0,-1 8 12 0,2-7 37 16,0 0-14-16,-5 8 23 0,5-9 12 0,-2 1 22 15,-4 6-7-15,8-6 10 0,-3-1-18 0,2 1-49 16,-1-2 8-16,-3 1-37 0,4-1 18 15,-1 1-7-15,4-6-7 0,0 0 26 0,0 0 6 16,0 0 15-16,0 0-26 0,0 0 37 0,0 0-43 16,0 0-17-16,0 0 51 0,1 0-44 0,5 1 20 15,2-1 21-15,4 0 4 0,-6-1-16 0,-1-2 30 16,8-2-13-16,-5 1-70 0,0 1-12 16,9-6-112-16,-11 5-79 0,11-4-46 0,-5 1-108 15,-5 3 37-15,-1 1 370 0</inkml:trace>
  <inkml:trace contextRef="#ctx0" brushRef="#br0" timeOffset="42897.5">13079 16402 0 0,'0'0'0'15,"0"0"0"-15,0 0 9 0,0 0 18 0,0 0-5 16,0 0-9-16,0 0 9 0,0 0 1 0,0 0 8 15,0 0 9-15,0 0 0 0,0 0 16 0,0 0 5 16,0 0 7-16,-13-97-2 0,15 94-10 16,-1 0-5-16,2-1-12 0,0 1-7 0,-1 1-6 15,-1 0-6-15,0 2-5 0,-1 0-3 16,0 0-1-16,0 0-1 0,1 0 2 0,2 0 4 16,0-1 8-16,0 1 3 0,3-1 7 0,-1 0 4 15,3 0-6-15,2 1 5 0,2-1-5 0,-1-2-4 16,5 2 4-16,-3-1-4 0,3 0-4 15,-1-2-4-15,5 2-1 0,-2-2-9 0,2 1 4 0,-1-1-3 16,3 1-7-16,-2-1 4 0,-1 2-6 0,1 0 1 16,-2 0-3-16,-1 1 1 0,-1 0-3 15,-4 1 0-15,0 0 4 0,-3 0-4 0,-1 0 0 16,-4 0-2-16,0 0 1 0,0 2-1 0,-1 0 3 16,-1 0 4-16,-1 0-1 0,1 1 8 15,-1 1 0-15,0 1 5 0,0 0 1 0,0 2-4 16,0-1 0-16,-1 1 1 0,0 0 1 0,0 2-1 15,2-2 9-15,-2 2-1 0,1 2-4 0,-1 2 7 16,2-1-6-16,-1 3 2 0,0 4 4 16,1-1 1-16,-1 4-1 0,2 0-7 0,0 3 4 15,1 0-8-15,-1 3 6 0,1 1 4 0,-2 1-4 16,0 1 6-16,4 0-1 0,-3 1-1 16,2-1-1-16,-2-1-3 0,3-1-8 0,-1 1 5 15,0-2-2-15,0 2-3 0,-1-1 6 0,1 1-10 16,-1 0 2-16,2 0-4 0,-2 1 2 0,5-1 4 15,-2-1-5-15,-3 0 9 0,4-2-7 0,-1 0 7 16,-2 0 1-16,2 1 2 0,0 0 2 0,-1-2-4 16,2 0 5-16,-3 0-8 0,1 0 6 15,-1 0-3-15,0 0-8 0,-3-1 6 0,-2 2-11 16,2 1 4-16,-1-2-3 0,1-1-1 0,-1 1-1 16,0-2-2-16,1-1 7 0,2 0-8 0,-1-1 5 15,0-1-3-15,2-2-1 0,-1 2-3 16,0-3 6-16,0 0 1 0,-1 2-11 0,0 0 16 15,3-1-14-15,-4 2 3 0,4-1 6 0,-3 0-5 16,1-2 2-16,0-2 2 0,-2-2 23 16,-1-3-25-16,0 2 26 0,1 2-13 0,-1 0-24 15,1 1 20-15,1 1-15 0,-3 2 7 0,1-1 0 0,2 0 10 16,-2 1-21-16,0-2 18 16,1 1-10-16,-1-1-18 0,0-2 20 0,0 0-24 15,0 1 25-15,-1-2 1 0,3-2 9 0,-2 1-8 16,1-1-21-16,-1 0 24 0,0 1-33 0,0-2 26 15,0 0 8-15,-1 0-16 0,0 0 12 0,0 1-1 16,2-1 2-16,-2 0-24 0,0 0 34 0,1 1-23 16,-1 0-10-16,0-1 42 0,0 0-37 15,0 1 20-15,0-1-18 0,0 2 4 0,0-2-10 16,-1 2 3-16,1 0 35 0,-2 0-40 0,2-1 33 16,0 1-16-16,-1-2-21 0,1-1 16 0,0-6 0 15,0 0 12-15,0-4 12 0,0 6 20 16,0-1-27-16,0 1 4 0,0-1-2 0,0-5-27 15,0 6 15-15,0 0-6 0,0 0 1 0,1 1 1 16,-1-7 10-16,0 6-20 0,0 1-2 0,0 0 27 16,0 0-28-16,0-2 26 0,0 2-1 15,0 0-21-15,0 0 13 0,0-1-7 0,0-1 6 16,0 1-12-16,0 1 18 0,0-1-24 0,2-1-1 16,-2 1 30-16,1 1-25 0,-1-7 27 15,2 6-10-15,-1 0-1 0,0-1-4 0,-1 2 10 16,0-7 3-16,0 0-23 0,0 0 16 0,0 6-10 15,2 0 5-15,-1 0 1 0,-1 0 7 0,0-6-17 16,0 0-7-16,0 0 27 0,0 6-27 0,3 0 31 16,-3 0 0-16,1 1-24 0,-1-7 16 0,0 5-16 15,2 2 8-15,-2-1-15 0,1 1 18 0,-1-7-19 16,0 5-9-16,1 1 35 0,0 0-30 16,0 1 26-16,-1-7-3 0,0 0-5 0,0 0 0 15,1 6 6-15,-1 0 8 0,2-1-18 0,1 2 30 16,-3-7-35-16,0 0 11 0,0 0 2 15,0 0-14-15,0 0 15 0,0 0-12 0,0 0 25 16,0 0-26-16,0 0 34 0,0 0-3 0,0 0-33 16,0 0 39-16,0 0-22 0,0 0 15 0,0 0 0 15,0 0 9-15,0 0-41 0,0 0-6 16,0 0 40-16,0 0-39 0,1 6 46 0,0 0-4 16,0-1-22-16,0 1 13 0,-1-6-9 0,0 0 10 15,0 0-19-15,0 0 12 0,0 0-14 16,0 0-8-16,0 0 25 0,0 0-16 0,0 0 18 15,0 0-9-15,0 0 4 0,-2 5-12 0,-5-1 10 16,3 1 6-16,-3 0-26 0,7-5 35 0,0 0-31 16,0 0 19-16,-5 2-2 0,-1 2-4 0,0-1 2 15,1 1-25-15,5-4 40 0,0 0-36 0,0 0 47 16,-6 2-15-16,0 0-27 0,-1 1 25 16,3 0-32-16,4-3 31 0,0 0-21 0,0 0 27 15,-7 2-24-15,1 1-19 0,-1 1 44 0,1-1-44 16,6-3 26-16,-7 1 8 0,2 2 45 0,-2-2 5 15,2 1 5-15,-2-1-6 0,0 2-79 16,1-1 9-16,-8 1-35 0,9-1-10 0,-1-1-31 16,-7 1-63-16,4 0-54 0,4 0-92 0,-8 1-74 15,7-1-105-15,-2 1-29 16,0-1 437-16</inkml:trace>
  <inkml:trace contextRef="#ctx0" brushRef="#br0" timeOffset="46342.25">10991 17579 0 0,'0'0'0'0,"0"0"0"0,0 0 0 0,0 0 0 16,0 0 18-16,0 0 0 0,0 0 10 16,0 0-4-16,0 0 15 0,0 0 6 0,0 0 7 15,0 0 3-15,27-30 2 0,-26 30 9 0,-1 0 0 16,3 0 4-16,-3 0-3 0,0 0-5 0,0 0-11 16,0 0-3-16,0 0-8 0,1-1-19 15,-1 1 0-15,0 0-23 0,0 0-4 0,0 0-5 16,1 0-6-16,0-1-23 0,0-1-47 0,-1 1-55 15,7 0-57-15,-6 1-112 0,1 0 278 0</inkml:trace>
  <inkml:trace contextRef="#ctx0" brushRef="#br0" timeOffset="47395.09">10943 17575 0 0,'0'0'0'16,"0"0"0"-16,0 0 0 0,0 0 0 15,0 0 0-15,0 0 0 0,0 0 0 0,0 0 11 16,0 0 12-16,0 0-4 0,0 0 10 0,0 0-7 15,14-26 4-15,-10 21-1 0,-2 3-8 16,1 1-7-16,-3 1-7 0,0 0 10 0,0 0 0 16,0 0 13-16,0 0 2 0,0 0-8 0,0 0 0 15,0 2-5-15,0 2 5 0,0-1-3 0,-2 1 7 16,1-1-8-16,-4 1-2 0,3-2 2 16,0 2-6-16,-1 1 8 0,-1-2-4 0,2 1 6 15,0-2 1-15,1-1 12 0,0 0 9 0,1-1-7 16,0 0 5-16,0 0-12 0,0 0-3 0,0-1-4 15,0 1-2-15,0-1-9 0,0 0-12 16,0 1-6-16,0-1-17 0,0 1-3 0,0 0-14 0,0 0-18 16,0 0-1-16,0 0-7 0,0 0-5 15,0 1-18-15,2 1-1 0,-1 0-25 16,0 0 21-16</inkml:trace>
  <inkml:trace contextRef="#ctx0" brushRef="#br0" timeOffset="87665.64">14359 17138 614 0,'0'0'98'16,"0"0"19"-16,0 0 17 0,0 0-6 0,0 0-8 15,0 0-22-15,0 0-34 0,0 0-27 0,0 0-14 16,0 0-18-16,0 0-1 0,0 0 11 0,-7-8 3 15,17 8 3-15,3 0 5 0,4-3-10 16,0 1-1-16,3-1-3 0,2-1-1 0,-1 1-6 16,1-1-4-16,2 1 1 0,-2-1-11 0,2 0-3 15,2 1-13-15,-1-1-25 0,-3 1-36 16,1-1-46-16,-2 2-60 0,0-1-62 0,-2 2-18 16,-5 1-15-16,-4-1 22 0</inkml:trace>
  <inkml:trace contextRef="#ctx0" brushRef="#br0" timeOffset="88105.27">14259 17515 516 0,'0'0'-29'0,"0"0"63"0,0 0 14 16,0 0 56-16,0 0 17 0,0 0-27 0,0 0-16 16,0 0-5-16,0 0-11 0,137-40 4 0,-110 34-10 15,1 0-12-15,2 1-3 0,-2-1-15 16,-1 2-3-16,1 0-5 0,-1 2-7 0,1 0-5 16,-2 0-9-16,-1 1-1 0,-4 1-16 0,1 0-5 15,-2 1-16-15,-5 2-29 0,1-1-17 0,-3 0-29 16,-1 1-31-16,-2 1-35 0,0-1-36 0,1 0 10 15,-3-1-60-15,-5-2 265 16</inkml:trace>
  <inkml:trace contextRef="#ctx0" brushRef="#br0" timeOffset="89864.17">15706 17146 0 0,'0'0'43'0,"0"0"-31"16,0 0 17-16,0 0 25 0,0 0 37 0,0 0 34 15,0 0 7-15,0 0 5 0,0 0-10 16,0 0-7-16,0 0-6 0,0 0 1 0,0 0-2 16,0 0-15-16,46-84-9 0,-46 76-20 0,0-1-6 15,-2 2-5-15,-6 0-5 0,-2 0-15 16,-3 2-16-16,-5 2-15 0,-5 0-17 0,-2 2 3 15,-3 1-8-15,-5 0-3 0,0 3 1 0,-5 4-8 16,2 1 2-16,-1 2 5 0,-3 1 6 0,2 1 1 16,3 2 9-16,1 1 2 0,2-1 2 15,3 3 5-15,3 0 1 0,6 2-1 16,1 1-4-16,7 1 0 0,1 2-13 0,4-2 4 16,6 2 5-16,1 0-5 0,4 1 9 0,5 0-5 15,3-1-9-15,2 0 9 0,2-3-7 0,5-1 9 16,-1-1 1-16,4-5 5 0,2 0 1 0,2-3-2 15,6 0 13-15,1-5-7 0,2-1 13 0,0-3 8 16,3-1 1-16,-2-1 6 0,-3-5 1 16,0-2 7-16,-3-2 0 0,-2-2 12 0,-4-3-4 15,-2-2 0-15,-7 0-2 0,3-1-8 0,-5 0-2 16,-3 1-12-16,-2-2-1 0,-2 0-9 0,-2-1 3 16,-4 0-4-16,0 0-11 0,-2-2 6 15,0-1-10-15,-7-1-5 0,0 0-3 0,0 2-19 0,-3-3-28 16,-4 5-29-16,0-1-41 15,-2 3-50-15,0 2-46 0,-4 2-63 0,0 5-44 0,-1 0-19 16,5 6 47-16,4-1-118 0</inkml:trace>
  <inkml:trace contextRef="#ctx0" brushRef="#br0" timeOffset="90214.83">15501 16661 1334 0,'0'0'-9'0,"0"0"24"16,0 0 42-16,0 0 35 0,0 0 12 0,-10 138-15 15,11-100-15-15,-1 5-6 0,0 2-14 16,0 2-5-16,0 0-10 0,0 3-10 0,2-2-1 16,-2 2 1-16,0 2 2 0,0-3-6 15,0 0-6-15,1 0-11 0,3-1-7 0,-2-1 7 16,1-2-8-16,1 0 2 0,-1-4-8 0,2 1-4 16,-1-4-7-16,1-2 5 0,0-3 2 0,0-2-21 15,1-4 2-15,-1 1-38 0,-2-5-23 16,0 0-32-16,0 1-58 0,-2-5-60 0,2 0-79 15,-3-3-66-15,1-6-28 0,-1-5 198 0</inkml:trace>
  <inkml:trace contextRef="#ctx0" brushRef="#br0" timeOffset="127518.08">16093 16980 0 0,'0'0'0'0,"0"0"0"15,0 0 0-15,0 0 49 0,0 0-12 16,0 0-3-16,0 0-1 0,0 0 2 0,0 0 8 16,0 0 18-16,0 0 10 0,0 0 19 0,11-37 8 15,-9 34 5-15,-1 0 4 0,0 1 6 0,-1 1 13 16,0 1 5-16,0-1 3 0,0 1-15 15,0 0-19-15,0 0-16 0,0 0-15 0,0 0-10 16,0 0-13-16,0 0-11 0,-1 0-14 0,-2 0 2 16,1 0-5-16,-1 0-7 0,1 3 3 0,-4 1-9 15,3-1 4-15,-2 2 3 0,-2 2-1 0,-1 0 3 16,2 1-3-16,-2 2 5 0,0 1-4 0,-1 1 3 16,2 1 1-16,0 0-9 0,1 1 6 15,-3-1-8-15,4 2 3 0,-1 1 3 16,2 2 0-16,-2-3 4 0,2 3-4 0,-1-1 9 0,2 1-10 15,-3 1 6-15,3 1-1 0,0-2-10 0,1 1 6 16,-2 1-5-16,3-1 2 16,-1 1 0-16,2 1 2 0,0-2-5 0,0 1 3 15,0 0 0-15,0-2-6 0,0-1 7 0,2 1-5 16,1-4-1-16,3 1 0 0,-3 1 0 0,4-1 1 16,-1-1-4-16,0 2 5 0,3-2-7 0,0-1 3 15,-2-2 1-15,0 1-5 0,3-2 2 0,-1 1-2 16,-1-2 1-16,4-1-8 0,-3-1 3 15,-2 1-8-15,3-1-10 0,-1 1 2 0,0-1-21 16,-1-2-11-16,3-1-18 0,-2-3-26 0,1 0-21 16,-1-1-41-16,1 0-38 0,-1 0-48 0,1 0-27 15,0-2-10-15,-2-1 36 0,0-1 42 16,-2 2 75-16</inkml:trace>
  <inkml:trace contextRef="#ctx0" brushRef="#br0" timeOffset="128528.95">16604 17217 0 0,'0'0'0'0,"0"0"101"0,0 0 31 0,0 0 16 16,0 0 28-16,0 0 32 0,0 0-4 15,0 0-23-15,0 0-33 0,0 0-46 16,0 0-32-16,0 0-23 0,0 0-5 0,-39-5-18 0,27 17-1 16,-4 3 11-16,4 0-20 0,-5 1 11 15,3 1-8-15,-6 2-7 0,2-1-2 0,-3 0-3 16,0 3 4-16,2-1-14 0,-1-1 12 0,-1 2-13 15,2-1-3-15,1-1 13 0,3 3-9 0,-1-2 6 16,3-1-4-16,3-1-2 0,2-4-6 0,4-3-4 16,0-2-14-16,3-3-43 0,1-3-43 15,0 0-70-15,5-2-60 0,3-1-21 0,2 0-5 16,0-4 60-16,-3 0-10 0,-2 0 155 0</inkml:trace>
  <inkml:trace contextRef="#ctx0" brushRef="#br0" timeOffset="128866.07">16242 17249 186 0,'0'0'58'0,"0"0"-52"15,0 0 13-15,0 0 34 0,0 0 51 0,0 0 35 16,0 0 23-16,0 0 16 0,0 0-11 0,0 0-8 16,0 0-26-16,0 0-18 0,0 0-16 0,0 0-3 15,92 75-10-15,-75-61-21 0,0-3 1 16,0 2-21-16,2 0-6 0,1-1-6 0,-1 0-11 16,0 1-1-16,-2-2-14 0,1 1 2 0,1 0-10 15,-1-3 3-15,-1 1 3 0,-1-1-9 16,1-1 5-16,-4 1-18 0,4-2-10 0,-5 0-15 15,1 0-34-15,-1 0-45 0,-2-1-76 0,2-2-86 16,-3 1-72-16,-2-2-2 0,0 0-7 16,-4-1 133-16</inkml:trace>
  <inkml:trace contextRef="#ctx0" brushRef="#br0" timeOffset="129774.9">16829 17524 389 0,'0'0'113'0,"0"0"36"16,0 0 9-16,0 0-8 0,0 0-14 0,0 0-29 16,0 0 3-16,0 0 15 0,0 0-29 0,0 0-22 15,0 0-19-15,0 0-17 0,0 0-8 0,0 0-8 16,11 119-6-16,-7-103-15 0,-1-1 5 15,-1-1-15-15,-1 0 1 0,2-1 9 0,-1-1-12 16,1-1 0-16,-1 2-8 0,-1-2-8 0,-1-1-32 16,0-1-20-16,1 0-41 0,-1-3-57 0,1-1-37 15,1-2-49-15,1-1-25 0,-1-2 46 0,1 0-7 16,0 0 249-16</inkml:trace>
  <inkml:trace contextRef="#ctx0" brushRef="#br0" timeOffset="129967.95">16902 17338 630 0,'0'0'243'15,"0"0"-117"-15,0 0 46 0,0 0 34 0,0 0 2 16,0 0-58-16,0 0-75 0,0 0-44 16,0 0-23-16,0 0-21 0,0 0 3 0,0 0-5 15,0 0 0-15,-46 0 1 0,51 4-30 0,-1 0-48 16,1 1-97-16,-2-1-129 0,4 0-57 15,-2-1-99-15,-1-2 184 0</inkml:trace>
  <inkml:trace contextRef="#ctx0" brushRef="#br0" timeOffset="130354.59">16992 16857 1243 0,'0'0'56'0,"0"0"-60"0,0 0 48 15,0 0 35-15,0 0 48 0,0 0 24 16,0 0-33-16,0 0-16 0,0 0-15 0,0 0-2 16,0 0-24-16,87 136-15 0,-71-106-6 0,3 2-17 15,0 3 5-15,-5-1-8 0,4 3-3 16,-5 0-3-16,3-2-2 0,-4 1-8 0,-2-1-7 0,0 0 9 16,-1 0-14-16,-6-1 5 0,0 1 4 15,-1-1-10-15,-2 0 3 0,0-2-9 0,-6-2-7 16,2-2-19-16,-4-2-20 0,-2-1-43 0,0 0-98 15,-2-3-150-15,-3-1-137 0,5-6-26 16,5-5-15-16</inkml:trace>
  <inkml:trace contextRef="#ctx0" brushRef="#br0" timeOffset="131180.93">15816 16493 1061 0,'0'0'321'15,"0"0"-254"-15,0 0 43 0,0 0 22 0,0 0 2 16,0 0-26-16,0 0-62 0,0 0-13 0,0 0 7 15,0 0 0-15,0 0 6 0,0 0-6 0,-41 101-9 16,41-79-8-16,0 2-4 0,0-3-9 16,0 1-10-16,0-2 6 0,0-2-13 0,1-1 6 15,-1 0 1-15,0-3-16 0,0-1-4 16,0 1-24-16,-1-2-34 0,1-1-45 0,-2-1-68 16,2-2-101-16,0-2-81 0,0-1-4 0,0-3 26 15,0-2-43-15</inkml:trace>
  <inkml:trace contextRef="#ctx0" brushRef="#br0" timeOffset="131483.18">15516 16611 729 0,'0'0'492'16,"0"0"-481"-16,0 0 4 0,0 0 26 0,0 0 25 16,0 0 33-16,0 0 14 0,0 0-11 15,0 0-3-15,0 0 1 0,0 0-14 16,0 0-7-16,0 0-14 0,137 0-9 0,-108-4-7 0,-1 1-7 16,0-1-3-16,1 1-19 0,-1-1-3 15,1 2-11-15,-2 0-10 0,-3 1 8 0,-1 1-11 16,-1 0-1-16,-2 0 3 0,-4 0-12 0,0 0-13 15,-2 0-25-15,-1 0-51 0,0 1-74 0,-1 1-92 16,1 1-117-16,-4 1-25 0,2-2-54 0,-5 0 93 0</inkml:trace>
  <inkml:trace contextRef="#ctx0" brushRef="#br0" timeOffset="134586.46">18128 17261 0 0,'0'0'0'15,"0"0"110"-15,0 0 57 0,0 0-4 0,0 0 37 16,0 0 29-16,0 0 2 0,0 0-19 0,0 0-23 16,0 0-37-16,0 0-25 0,0 0-18 0,0 0-19 15,0 0-29-15,-41-54-11 0,30 48-22 16,-3 2-15-16,0 0 1 0,2 2-13 0,-7-1-2 15,2 2-1-15,-3-1-3 0,-2 1-1 16,0 1 1-16,-3 0 0 0,1 0-10 0,-1 0 8 0,-2 6-10 16,4-1-3-16,-3 5 14 0,4 0-7 15,0 1 5-15,3 2 1 0,-1 1-4 0,3 0-4 16,4 3 4-16,1-1-1 0,1 3-8 16,4 0 7-16,1 4-6 0,2 0-2 0,4 2 5 15,0 1 0-15,0 0 1 0,8 1 3 0,1-3 9 16,3-2-8-16,0-2 13 0,6-5 1 0,-1-1-9 15,4-5 12-15,0-2-2 0,1-3 1 0,4-2 3 16,0-2 7-16,2 0-6 0,-3-1 6 0,4-6 14 16,-2-2-8-16,-4-3 11 0,-3-2 9 0,-1-4-6 15,-4-3 9-15,3 1 3 0,-6-3-12 16,5 1-9-16,-6-1-5 0,-1-1-10 0,1 1-2 16,-4 0 2-16,-4-1-7 0,-1 0-2 0,-2 1-4 15,0-1-13-15,-2 0-9 0,-6 3-30 16,-2 0-47-16,-2 3-82 0,1 3-107 0,-3 2-104 15,4 3-23-15,3 6-366 0</inkml:trace>
  <inkml:trace contextRef="#ctx0" brushRef="#br0" timeOffset="134919.4">17896 16873 719 0,'0'0'186'16,"0"0"-169"-16,0 0 19 0,0 0 34 0,0 0 38 16,0 0 32-16,0 0 0 0,0 0-13 0,-13 126-9 15,13-89-11-15,0 1-20 0,0 1-9 0,2 4-10 16,0 0-12-16,0-1-6 0,3 4-8 15,-3 0-9-15,-1 0-9 0,0 1-1 0,-1 1-12 16,0-1-3-16,-2-1 0 0,0-1-11 0,-3-1 3 16,3-3-9-16,-1-1-8 0,-2 0-12 15,3-4-16-15,1-1-22 0,0 0-46 0,1-8-32 16,-1-5-72-16,1-5-59 0,0-3-42 0,0 0-39 16,1 0 60-16,0-5-56 0,1-3 343 0</inkml:trace>
  <inkml:trace contextRef="#ctx0" brushRef="#br0" timeOffset="135441.12">18424 17132 565 0,'0'0'73'0,"0"0"73"16,0 0 42-16,0 0 46 0,0 0 1 15,0 0-67-15,0 0-19 0,0 0-24 0,0 0-24 16,0 0-32-16,0 0-30 0,0 0-20 0,0 0-2 15,0 0 13-15,-58 37-2 0,55-6 6 16,-4 2-1-16,4 1-5 0,-1 0 0 0,-1 2-6 16,3 1-2-16,0 1-10 0,-2-2-1 15,2-1-9-15,2-2-3 0,0-4 3 0,0-1-10 16,4-4 1-16,2-3-6 0,4-3-8 0,1-3-17 16,1-3-21-16,6-4-32 0,-1-3-49 0,2-4-66 15,1-1-122-15,2-5-89 0,-6-1 11 0,-3 1-201 0</inkml:trace>
  <inkml:trace contextRef="#ctx0" brushRef="#br0" timeOffset="135675.13">18923 17084 1033 0,'0'0'381'0,"0"0"-281"16,0 0 29-16,0 0 8 0,0 0-6 0,0 0-58 15,0 0-48-15,0 0 0 0,0 0-11 0,0 0-1 16,-110 140 1-16,97-112-10 0,-5-2 4 16,2 3-7-16,-2 1-1 0,-1-1-5 0,0-1-1 15,-2 0-6-15,0-1-15 0,2 0-15 16,-2-1-51-16,7-4-61 0,-2 1-81 0,6-8-93 16,1-2-36-16,5-2 40 0,2-6-174 0,2-1 498 0</inkml:trace>
  <inkml:trace contextRef="#ctx0" brushRef="#br0" timeOffset="135913.94">18550 17242 1284 0,'0'0'91'0,"0"0"41"15,0 0 28-15,0 0 23 0,0 0-40 0,0 0-34 16,0 0-10-16,0 0-11 0,0 0-8 0,64 134-24 15,-48-118-18-15,8-1-8 0,-3-1-12 0,0 0-4 16,0-1-1-16,1-2-2 0,2-2-8 16,0-1 0-16,0-1-7 0,-1-1-15 15,2-4-5-15,-3 1-21 0,-1-3-25 0,-3 1-57 16,-5-1-89-16,-1-1-154 0,-2-2-134 0,-2 1 25 0,-5 0-218 16</inkml:trace>
  <inkml:trace contextRef="#ctx0" brushRef="#br0" timeOffset="136233.91">18916 16808 1839 0,'0'0'-27'0,"0"0"37"0,0 0 39 0,0 0 51 16,0 0 6-16,0 0-34 0,0 0-15 16,0 0-5-16,71 143-4 0,-56-107 3 0,-1 2-11 15,1 1 0-15,-2 5-3 0,-1-1-11 16,-1 1 2-16,-1 2-8 0,-1 1-6 0,-7 1-4 16,1-1 0-16,-3 0-10 0,-5 0 2 0,-3 0 6 15,-3-1-10-15,0-1 5 0,0-3-7 0,-2-3-8 16,-3-4-7-16,1-2-13 0,-2-1-20 0,-3-2-59 15,0-1-57-15,2-1-177 0,1-3-199 0,3-7-249 16,7-6 280-16</inkml:trace>
  <inkml:trace contextRef="#ctx0" brushRef="#br2" timeOffset="148695.44">17538 18117 90 0,'0'0'44'0,"0"0"34"16,0 0 21-16,0 0 60 0,0 0 19 0,0 0 2 15,0 0-64-15,0 0-74 0,0 0-9 0,0 0-10 16,0 0 65-16,0 0 31 0,-33 7 5 16,41-11 3-16,6-2-17 0,1-2-5 0,4 0-24 15,1-3 12-15,1 0-32 0,6-2-3 0,-3-1 12 16,0 2-32-16,2-3 10 0,2 1-16 15,6-3-1-15,5-3-9 0,2 0-6 16,-1 1 3-16,-7 3-18 0,-4 2 12 0,-4 3-13 16,0-1-2-16,-3 2 10 0,-1-1-14 0,0 2 5 15,-3 1-7-15,1 0-3 0,-6 0-12 0,-1 1 1 16,-3 1-10-16,-1 0-31 0,0 2-6 0,-5 1-45 16,-3 2-12-16,0 1-12 0,0 0-82 0,-4 3-73 15,-10 4-75-15,2 4-1 0,-1-3 45 16,3-1 207-16</inkml:trace>
  <inkml:trace contextRef="#ctx0" brushRef="#br2" timeOffset="149167.29">17429 18354 1291 0,'0'0'4'0,"0"0"-11"0,0 0 3 16,0 0 48-16,0 0-1 0,0 0 24 0,0 0 38 15,0 0-26-15,0 0 17 0,0 0-12 16,0 0-6-16,0 0-23 0,126-45 6 0,-98 33-7 16,5-3-38-16,-2 0 19 0,2-1-31 0,-1 0 6 15,2 0 23-15,2-1-15 0,-3 2 6 16,-1-2-12-16,4 2-4 0,-4 1 1 0,0 1 8 16,-2 0 3-16,-1 2-14 0,-4 0 4 0,0 1-14 15,-4 2-2-15,-4 1-1 0,-2 1 5 16,-3 3-10-16,-3-1 6 0,-3 2 13 0,-5 2-12 15,-1 0 12-15,-4 0-14 0,-2 2-19 0,-10 4-4 16,3 1 0-16,-6 2-5 0,-1 1 9 0,-3 2 24 16,-4 1-22-16,-2 1 25 0,3-1-14 15,-3 2-17-15,-2 1 20 0,2 1-21 0,-2 0 19 16,0 0 4-16,-1 2 3 0,1-1 3 0,0-1 5 0,6 2 10 16,1-3-16-16,3 0 11 0,5-1-4 15,3-2-17-15,5-4 9 0,3 0 2 0,5-2-21 16,0-2 16-16,7-1 11 0,3-2-8 0,7-2 15 15,-3 0 6-15,8 0-25 0,1-6 5 16,2-2 13-16,2-1-17 0,2-3 16 0,1-1 3 16,1-2-3-16,0 0-16 0,0-2 22 0,0-1-19 15,-1 2-19-15,0-1 15 0,-4 2-93 16,0 0-93-16,-3 1-119 0,-4 2-123 0,-4 4 22 16,-7 2-81-16</inkml:trace>
  <inkml:trace contextRef="#ctx0" brushRef="#br2" timeOffset="151656.76">17667 17277 0 0,'0'0'0'16,"0"0"0"-16,0 0 0 0,0 0 0 0,0 0 10 16,0 0 9-16,0 0 6 0,0 0-9 0,0 0 0 15,0 0-10-15,0 0-3 0,0 0 5 0,-101-124-8 16,99 94 9-16,2-3-2 0,0-3 2 16,0-2 3-16,0-4 0 0,2-1-2 0,2-5 0 15,-2 1 3-15,0-2-4 0,3-1 4 0,-2-3 2 16,-2 2-3-16,4 0 7 0,-3 0-2 0,0 1-2 15,1 3-1-15,2 1-4 0,-3-2-4 16,3 0 2-16,0-1 0 0,0-4-4 0,1 1 0 16,2-3 0-16,0-2-1 0,-2-4 1 15,4-2 1-15,-1-5 1 0,0 0-4 0,3-4 5 16,-1 1-4-16,1-2-1 0,2-2 7 0,-2 0-3 16,1-1 8-16,2 0 4 0,-3 0-1 0,0-1 3 15,1 2-1-15,1-1 0 0,-3 2 1 0,0-1 2 16,1 3-1-16,1-2-3 0,1 1-4 0,-1-2-4 15,-2-3-4-15,5 2-2 0,-3-3-1 16,0 0-2-16,2-2 1 0,-1-1-2 0,2 1 1 16,-1-3 5-16,2-1-1 0,-1-1 1 0,-1 0 0 15,2 0-1-15,-4 3 3 0,0-1 4 0,0 4 4 16,-2 1 4-16,0 4 0 0,-4-1-1 16,0 3 1-16,2-2-4 0,-6 1 5 0,3 2 2 15,-3-1 4-15,-1 0 4 0,3 2 1 0,-2-1 0 16,1-3-4-16,2-3-4 0,0-1-3 15,-1-4-6-15,3-3-1 0,1-3-3 0,-2 1-1 16,1-1-1-16,1-1-2 0,2 0-2 0,0-3-2 16,3 0-1-16,-2 0-2 0,-1 0 3 15,1 1-4-15,-1 2 3 0,3 1 7 0,-1 1 0 16,-1 1 5-16,1-2 2 0,2 0-3 0,-1 0-3 16,2-1 1-16,-2 2-1 0,2 0-3 0,-1 1 3 15,2-2-8-15,1-2-2 0,-3-3 2 0,5-2-4 16,-1-1 0-16,-2-2 2 0,-1-1 0 0,2 0-1 15,0-1 5-15,0-1 0 0,-2-2-1 16,-1 0 6-16,-1 4-7 0,-3 3 3 0,0 1 1 16,-2 3-3-16,-2 0 4 0,-3 2-3 0,1 3 2 15,-3 0 0-15,-2 3 1 0,0 2 0 0,0 2-1 16,0 1-1-16,-5 1-1 0,3 0-1 16,1-3 0-16,-1-1-1 0,0 0-2 0,-1 0 1 15,1 1 1-15,2 0-2 0,-2 1 4 0,0-1-4 16,1-1 0-16,-4 0 1 0,3-2 0 0,0 2 1 15,-3 1 3-15,2 1-3 0,-3 2-2 0,3 4 3 16,-5 0-1-16,1 3 6 0,0 2 3 16,-2 1 1-16,-2 1 1 0,2 2-2 15,-1 1 0-15,1 0-3 0,0 3-3 0,-1 0-1 16,5 2-3-16,-2 1-1 0,2 0 1 0,-1 2-1 0,4-3 0 16,0-1-1-16,-1 0 1 0,2 0 1 15,1 0 2-15,0 1-1 0,0 0 1 0,0 0 0 16,4 1 1-16,-1 0 0 0,-1 3 3 0,4 0 0 15,-2-1-2-15,-2 1 1 0,2-1 2 16,-2 2-1-16,-2 0-1 0,1 2 1 16,-1 1-4-16,0 2-1 0,0-2-2 0,0 2-1 0,0 2-5 15,0 3 3-15,1-1-5 0,0 1 1 0,3 1 5 16,-1-1-8-16,-1-1 2 0,4-2-2 0,-1 0-4 16,2 1 5-16,-3-1 0 0,4 2 2 15,-3 0-3-15,1 4 5 0,1 0 1 0,-4 2 0 16,2 3 9-16,-3 1-4 0,0 2 1 0,-1 4 3 15,1 0-2-15,1 4-4 0,0-1 3 0,0 2-5 16,4 1-3-16,-4-3 1 0,5 2-4 16,0-3-1-16,2 1-3 0,0-2-2 0,1 0 0 15,2-1 1-15,3 0 8 0,0-2-6 16,2 0 5-16,3-1-4 0,1-1-2 0,4-3 8 16,-3 1 5-16,3-2 4 0,-2 2-2 0,-2 1 3 15,-1-1-6-15,-1 4 1 0,-1 3 8 0,-2 0-7 16,-1 6 8-16,0-2 3 0,-2 5-1 0,3 0 4 15,1 0-2-15,-4 2-9 0,6 1-6 0,-1-3 2 16,1 3-8-16,1-3 5 0,0 2 3 0,1 0-5 16,4-2 1-16,-2 0-1 0,4 1 2 15,0 0 2-15,3 1 4 0,0-1 3 0,2 1-5 16,-1 1 3-16,1 2-4 0,3 1-2 0,-3 1 6 16,3 2-3-16,-1 0 2 0,-2 3 0 15,1 1 0-15,-8 2-4 0,2 2 2 0,-6 0-4 16,-1 3-7-16,-2-1 7 0,0 1-8 0,-4 0 2 15,-2 0 3-15,-2 0-8 0,1 2-5 0,-4 0-6 16,-4 0-6-16,2 0-14 0,-4-1-22 16,-1-1 1-16,-1 2 9 0,0-2 19 0,0 0 19 15,-3 0-73-15,-4 0-73 0,-1 0-25 0,-4 0-6 16,0-2 53-16,1 0 32 0,2 0 111 0</inkml:trace>
  <inkml:trace contextRef="#ctx0" brushRef="#br2" timeOffset="151914.3">19579 2073 0 0,'0'0'72'0,"0"0"63"16,0 0-1-16,0 0-29 0,0 0-42 0,0 0-35 16,0 0-53-16,0 0-34 0,0 0-7 15,0 0 21-15,0 0 59 0,0 0 62 0,0 0 31 16,0 0 0-16,52-2-2 0,-28 9-22 0,4 2-10 16,2 0-12-16,-1 0-27 0,3 2-3 0,-1 1-2 15,-2 2 2-15,1 0-3 0,-5 0 5 16,3-1 4-16,-6 1-6 0,-2 1 8 0,-3-1-3 15,-5-1 3-15,-2 1 11 0,-7 2 8 0,-2 1 9 16,-1 1-3-16,-6 5-6 0,-7 0-17 16,-2 4-13-16,-6 1-21 0,-2 2-33 0,-3 1-57 15,0 1-102-15,-1-2-96 0,-1 2-59 0,3-5 36 16,7-6 9-16,2-9 100 0</inkml:trace>
  <inkml:trace contextRef="#ctx0" brushRef="#br2" timeOffset="152818.15">19696 1928 1473 0,'0'0'33'16,"0"0"30"-16,0 0-6 0,0 0 17 16,0 0 15-16,0 0-15 0,0 0-11 0,0 0-25 15,0 0-17-15,0 0-25 0,0 0-9 0,0 0 3 16,0 0-14-16,0 0 17 0,1 11 10 0,11-4 5 15,3 4 12-15,-1-1 1 16,6 0-1-16,1 1-2 0,2-2 6 0,0 0-12 0,1 0 5 16,3 0-6-16,1 2-9 0,-3-1 5 0,5 1-5 15,1-3 1-15,-2 2-4 0,2-2 5 16,-2 0-7-16,0-1-2 0,0 0 8 0,-2-1-13 16,1 0 9-16,0-3 2 0,-2 0-1 0,1 1 6 15,-4-3 1-15,1 1 0 0,-7-1-9 16,0 0 2-16,-6 0-7 0,-4 2 5 0,-4-2 9 15,-2 0 16-15,-1 1 21 0,0-2 10 0,-1 3 10 16,-4-1-4-16,0 0-15 0,-6 4-16 0,-6 5-17 16,-4-1-11-16,-4 2-5 0,-9 5 2 0,0-2 1 15,-5 0-5-15,3 4-2 0,-1-1-5 0,-1 0-4 16,4 0-11-16,-1 1-3 0,2 2-9 16,1-1-14-16,4 1-14 0,4-2-20 0,2 0-33 15,6-3-68-15,4-2-106 0,3-2-119 16,6-1 3-16,1-4-230 0</inkml:trace>
  <inkml:trace contextRef="#ctx0" brushRef="#br2" timeOffset="153516.29">21165 2292 1371 0,'0'0'54'0,"0"0"9"16,0 0 67-16,0 0 36 0,0 0 16 0,0 0-30 16,0 0-24-16,0 0-18 0,0 0-25 0,0 0-14 15,0 0-18-15,0 0-4 0,0 0-20 16,-27-120-17-16,18 107 0 0,-3-2-15 0,-5 1-10 16,-3 1-11-16,-3 3-24 0,-8 1-13 0,-1 3 1 15,-6 3-2-15,-4 2-6 0,2 1 14 0,-2 4-6 16,-1 6 4-16,2 4 19 0,2 0-4 0,4 6 1 15,3 1 1-15,7 3-12 0,1 1-5 16,6 1 8-16,3 1 11 0,5 1 8 0,2-1 17 16,4 0 3-16,4-2 2 0,0-1 10 15,7-3-3-15,6-1 1 0,1-5 1 0,4 3 8 16,3-5 9-16,5-4 14 0,1-2 9 0,5-4-1 16,1-3 2-16,-1 0 4 0,-1-4 11 0,3-7 11 15,-7-2 13-15,3-2 4 0,-8-1-6 0,1-1 1 16,0 1-15-16,-8-1-2 0,3 0-3 0,-4-3-14 15,1 0-6-15,-3-3-9 0,0-1-10 16,-2-1-15-16,0-4-8 0,-2-1-21 0,-4 0-25 16,1 0-31-16,-5 0-76 0,0 4-122 0,-9 2-200 15,1 8-124-15,3 5-535 0</inkml:trace>
  <inkml:trace contextRef="#ctx0" brushRef="#br2" timeOffset="153784.42">20831 1854 1954 0,'0'0'-89'0,"0"0"2"16,0 0 57-16,0 0 73 0,0 0 22 0,0 0-43 16,0 0 3-16,0 0 10 0,0 0 0 15,0 0 23-15,0 0 5 0,0 0 3 0,0 0-2 16,0 0-8-16,42 158-12 0,-42-114-12 0,-2 4-5 15,-2 1-10-15,0 4-1 0,-2 1-4 0,2 0-5 16,3 3-3-16,-2-2-1 0,0 0-2 16,0-2-6-16,3-3-9 0,-1-5-20 0,1-3-23 15,0-5-30-15,0-1-40 0,0-4-56 0,1-2-73 16,0-4-84-16,1 0-80 0,-1-9-16 16,-1-7-48-16</inkml:trace>
  <inkml:trace contextRef="#ctx0" brushRef="#br2" timeOffset="154107.18">21349 2212 2539 0,'0'0'-94'0,"0"0"14"16,0 0 31-16,0 0 27 0,0 0 19 0,0 0 2 16,0 0 7-16,0 0 2 0,0 0 10 15,0 0-2-15,0 0-4 0,0 0-5 0,144 7-19 16,-115-8-20-16,-1-1-34 0,-3-2-60 0,-2 3-66 15,1 0-97-15,-5 1-119 0,-6 0-38 16,-2 0-340-16</inkml:trace>
  <inkml:trace contextRef="#ctx0" brushRef="#br2" timeOffset="154288.7">21306 2484 2486 0,'0'0'-201'0,"0"0"38"16,0 0 171-16,0 0 80 0,0 0-8 0,0 0-28 16,144-15-10-16,-110 8-14 0,5-1-24 15,-3 0-15-15,1 0-24 0,-1-2-44 0,-8 5-116 16,-2 0-261-16,-6 3-125 0,-7-1-486 0</inkml:trace>
  <inkml:trace contextRef="#ctx0" brushRef="#br2" timeOffset="155829.25">22186 1716 163 0,'0'0'96'15,"0"0"23"-15,0 0 42 0,0 0 44 0,0 0 12 16,0 0-55-16,0 0-49 0,0 0-52 0,0 0-33 16,0 0-15-16,0 0 12 0,0 0 11 0,10-11 12 15,1 11 19-15,3 0-7 0,1-2-3 0,2 1-15 16,5-1-19-16,-2 1-11 0,3 0-7 16,0-2-4-16,-1 0-10 0,4-1 0 0,-3 0-17 15,1 1-14-15,1 1-17 0,-4 0-69 0,0-1-80 16,-1 1-81-16,-2 1-50 0,-7 1 30 0,-1-1-3 0</inkml:trace>
  <inkml:trace contextRef="#ctx0" brushRef="#br2" timeOffset="156904.07">22207 1738 211 0,'0'0'8'0,"0"0"-95"0,0 0 44 16,0 0 42-16,0 0 2 0,0 0 1 16,0 0-2-16,0 0 1 0,0 0-6 0,0 0 11 15,0 0 2-15,0 0 3 0,0 0 33 16,-26 1 18-16,26-1 29 0,0 0 30 0,0 0 11 0,0 0 11 15,0 0 10-15,0 0 9 0,0 0-10 16,0 0-5-16,0 0-22 0,0 1-32 0,-1 1-15 16,1 0-22-16,-3 1-10 0,1 1-5 0,2 1-1 15,0 3-1-15,0 1-7 0,-2 3 9 16,1 2-8-16,1 4 9 0,0 2 0 0,0 2-10 16,0 4-1-16,0 1-7 0,3 4 0 0,2 2-3 15,-2 1 2-15,0 4-10 0,1-2-5 0,-1 1 0 16,1 1-5-16,0 0 1 0,-1 0 3 15,0 3 2-15,3-1 1 0,-2 1 5 0,1 2-2 16,-1 1-2-16,-1-1 2 0,0 0-6 0,-1-2 2 16,0 0-3-16,-2-2-2 0,2-1 0 0,-2-2-4 15,0 2 4-15,0-1-4 0,0-1 3 0,0-1-1 16,-2 0-2-16,2 0 2 0,-2-2-2 16,1 0 3-16,-1-1-2 0,0 1-1 0,0-1 1 15,-1 1-3-15,2-3 4 0,-1 4-3 0,0-1 3 16,1 2 1-16,0-1 4 0,1-2-1 15,0 1 0-15,-2-3-1 0,2 0-8 0,0-2 6 16,0 4-4-16,0-3-1 0,0 1 7 0,0 0-8 16,0 0 3-16,0-1 1 0,0-1-5 15,0 1 5-15,0 2 1 0,0-2 0 0,0 2 1 16,0-1-1-16,0 0-3 0,-2 0 0 0,0 1 3 0,-2 2-3 16,4-3 4-16,0 4-1 0,-4-3 2 15,2 0-3-15,-1-2-1 0,1 2 2 0,-3-1-8 16,0 1 8-16,2-1-2 0,-5 1 0 0,5-1 4 15,-3 1-4-15,0 0 1 0,2 0 0 16,-1 0 1-16,-2-2-1 0,4-1 1 0,-2-1-2 16,2 0-2-16,1 0 3 0,0-1-3 0,0-1 1 15,0-2 2-15,2-1-3 0,0 2 2 0,-2-1 0 16,2 2 2-16,0-1-2 0,0-2 2 0,0 3 1 16,0-3-3-16,-1 0 2 0,1 0-2 15,-1-1 0-15,0 2 2 0,0-2 0 0,-3 1 0 16,2 1 2-16,0-1-2 0,0-1-1 15,-2 3 4-15,2-3-2 0,0 0 0 0,-2 1 2 16,2-2-4-16,-1 3 0 0,1-2 0 0,1-1-1 16,-3 2 0-16,3-1 2 0,1 0 2 15,-3 1-3-15,2-1 3 0,0 0-1 0,0-1-5 16,1-2 5-16,0-1-1 0,0-2-2 0,0 1 8 16,0-2-5-16,0-1-2 0,0-1 1 0,0 0-5 15,0 0 4-15,0-1 1 0,2-1 3 0,-1 1 0 16,2-2-1-16,-3-2-1 0,1 2-1 0,0-4 3 15,2-1 1-15,-3-1 1 0,1 1 3 0,0-3 3 16,0 1 1-16,-1-2 1 0,1 2 2 16,-1-2-1-16,2 0 5 0,-2 0 4 0,0 0-2 15,0 0 3-15,0 0-3 0,0 0-5 16,0 0-3-16,1 0-2 0,0 0-5 0,1 0-3 0,0 0 3 16,2-2-5-16,0 1 1 0,2 0 4 0,4-1-3 15,0-1 0-15,1 0 0 0,4-2-3 16,-1 3-2-16,3-2 1 0,-2 1-2 0,5-1-3 15,-2 2 2-15,4-3-4 0,-2 1-2 16,2 0-1-16,-2-1-6 0,2 2-4 0,1-3-4 16,-1 2-8-16,-2 2-17 0,1 0-22 0,2-1-34 15,-5 1-65-15,0 0-99 0,-1 1-188 16,-4 1-105-16,-6 0-446 0</inkml:trace>
  <inkml:trace contextRef="#ctx0" brushRef="#br2" timeOffset="158688.04">22669 1932 1815 0,'0'0'2'0,"0"0"25"16,0 0 24-16,0 0 18 0,0 0-6 0,0 0-28 16,0 0-9-16,0 0 3 0,0 0-17 15,0 0-6-15,0 0 1 0,0 0-7 0,73-57 2 16,-55 56-2-16,-1 1 2 0,2 0-5 0,1 4 7 16,0 2 0-16,-2 1-7 0,-1 1 8 15,-1 2-12-15,0 1-1 0,-3-1 1 0,-1 1-10 16,-3 0-2-16,-2 0-1 0,-3 2 4 0,-2-1-3 15,-2-1 15-15,0 0 5 0,-3 1 0 0,-6 1 17 16,-2 0-6-16,-3-2 1 0,-2 3 1 16,-2-3-6-16,2 1-2 0,-1-2-3 0,-2 0 1 15,4 0-6-15,1-2 0 0,2-1-4 0,3 0-12 16,0-2-21-16,3 1-46 0,1-3-77 16,3-1-112-16,1-2-114 0,1 0-27 0,0 0 19 15,0 0 67-15</inkml:trace>
  <inkml:trace contextRef="#ctx0" brushRef="#br2" timeOffset="158901.01">23050 1819 1180 0,'0'0'144'0,"0"0"5"0,0 0 22 0,0 0 13 16,0 0-71-16,0 0-51 0,0 0-30 0,0 0-14 15,0 0-7-15,0 0-2 0,0 0 7 16,0 0-5-16,0 0 4 0,0 0-3 0,-102 128 1 15,91-105-6-15,1-2-2 0,-1 1 3 0,3-1-11 16,3-2 8-16,1 1-6 0,2-2-11 16,2 0 1-16,0 0-13 0,2-2-19 0,6-2-34 15,1 0-41-15,3-3-80 0,2-3-95 0,6-1-83 16,1-3-8-16,-5-2-6 0,-6-2 155 0</inkml:trace>
  <inkml:trace contextRef="#ctx0" brushRef="#br2" timeOffset="159241.8">23172 2197 891 0,'0'0'-17'16,"0"0"-23"-16,0 0 79 0,0 0 95 0,0 0 40 15,0 0 5-15,0 0-2 0,0 0-33 0,0 0-23 16,0 0-13-16,0 0-10 0,0 0 0 15,0 0-12-15,0 0-15 0,101-113-3 0,-94 98-8 16,-2 2-14-16,4 0 5 0,-5 0-10 16,2 3-9-16,-4-1 3 0,1 5-4 0,-2 4-6 15,1-1-9-15,-2 3-7 0,0 0-18 0,0 0-8 16,0 4 8-16,0 4-3 0,0 5 14 0,0 1 9 16,0 5-10-16,-3 3 1 0,-1 1-3 15,3 3-5-15,-3-1-2 0,0 1-1 0,2 0-8 16,0-2-11-16,-1 0-11 0,-1-3-29 0,4 0-32 15,-2-4-35-15,2 0-32 0,0 0-44 0,0-4-109 16,0-1-129-16,0-4-65 0,0-5-60 0</inkml:trace>
  <inkml:trace contextRef="#ctx0" brushRef="#br2" timeOffset="159615.77">23252 1512 2198 0,'0'0'-23'0,"0"0"16"0,0 0 23 0,0 0 9 16,0 0 4-16,0 0-5 0,0 0 5 0,0 0-5 15,0 0 4-15,0 0-5 0,0 0 11 16,123-16 9-16,-103 16-22 0,-5 0 2 0,1 1-18 15,-2 4-12-15,-2-1 3 0,-3 2-3 0,-2 2-3 16,1-1 1-16,-6 1 8 0,1 1-13 0,-3 0 12 16,0 2 1-16,-2 2-12 0,-5-1 11 15,0 0-5-15,-3-1 1 0,-2 3 4 0,-3-2 3 16,3 1-3-16,-3-2-1 0,3 1 11 0,-2-2-8 16,6-2 9-16,4-2-2 0,0 1-8 0,2 0 1 15,2-2-3-15,0 1 2 0,4-1-5 16,2 0 7-16,3 0-9 0,5-1-2 0,1 0 6 0,5-3-11 15,0 0-4-15,2-1-14 0,0 0-38 16,2 0-59-16,-4 0-85 0,0 0-177 16,-5 0-124-16,-5 0-488 0</inkml:trace>
  <inkml:trace contextRef="#ctx0" brushRef="#br2" timeOffset="160750.28">22785 2738 576 0,'0'0'464'0,"0"0"-347"0,0 0 21 0,0 0 24 16,0 0-7-16,0 0-57 0,0 0-32 0,0 0-14 16,0 0-14-16,0 0-12 0,0 0-4 15,0 0-6-15,0 0-1 0,0 0-2 0,84-86-8 16,-66 85-1-16,1-1-3 0,-2 2 4 15,0 0-1-15,1 0 3 0,-1 3-1 0,3 0-5 16,-3 2 6-16,0-1-6 0,1 2 3 0,-3 1-2 16,-1-1-10-16,-3 2-5 0,-4 0-5 0,-1 0 2 15,-5 0 3-15,-1 2 12 0,0 1 6 16,-1 0 1-16,-4 1 15 0,-5-1-3 0,-4 2 0 0,-1 1-1 16,-2-3-2-16,-3 1-6 0,0-1 1 15,0 1-1-15,3-2-13 0,-2-1 2 0,4-1-6 16,-1 0-6-16,3 1-9 0,1-5-17 0,4 2-22 15,3-3-36-15,0 0-56 0,4-1-85 0,1-2-68 16,0 0-15-16,3 0 28 0,3 0 86 16,0-1 51-16,-2-1 25 0</inkml:trace>
  <inkml:trace contextRef="#ctx0" brushRef="#br2" timeOffset="161026.31">23203 2587 1537 0,'0'0'63'0,"0"0"16"16,0 0 37-16,0 0 23 0,0 0-30 0,0 0-37 16,0 0-12-16,0 0-21 0,0 0-20 0,0 0-7 15,0 0 7-15,0 0-2 0,0 0 12 16,0 0-2-16,-111 95-2 0,109-76-1 0,-2 0-9 15,3-1 3-15,1 1-13 0,0 0 2 16,0-1-8-16,0 0-6 0,4-1 1 0,-1-1-6 16,5 0 0-16,-3-3-8 0,3 0-13 0,2-3-22 15,5-2-30-15,-1-1-45 0,5-2-66 0,-2-2-88 16,7-3-110-16,-8 0-36 0,-5 0-336 0</inkml:trace>
  <inkml:trace contextRef="#ctx0" brushRef="#br2" timeOffset="161392.33">23343 2817 1942 0,'0'0'-85'0,"0"0"-20"16,0 0 87-16,0 0 90 0,0 0-17 0,0 0-14 15,0 0 4-15,0 0 3 0,0 0-12 16,0 0-1-16,0 0 5 0,0 0-6 0,123-8-4 15,-112 12-5-15,-1-2-4 0,0 2-10 0,-1 0 1 16,-6 1-7-16,1 1-8 0,-1 1 4 0,-3-2-5 16,0 5 2-16,-3-2-1 0,-3 2 3 15,-4 0-1-15,-1 1 0 0,-3 1 7 0,0 1-6 16,1-2 3-16,-4 1-1 0,5 0 0 0,-1-2 0 16,1 0-2-16,0 0 0 0,4 0-2 0,2 0 0 15,2-1-3-15,2 1-1 0,0-2 3 16,2 2-3-16,0-3 0 0,6 1-1 0,0-2 0 15,1 0 2-15,7-3 4 0,1-1-1 16,2-1 2-16,0-1-1 0,2 0-11 0,0-1-5 16,0-3-20-16,-3 0-28 0,0 0-44 0,2-1-75 15,-5-1-81-15,5 1-90 0,-6 1-42 0,-2 0-103 16,-2 2 248-16</inkml:trace>
  <inkml:trace contextRef="#ctx0" brushRef="#br2" timeOffset="161866.33">23533 2345 1810 0,'0'0'-149'0,"0"0"23"0,0 0 107 16,0 0 72-16,0 0 0 0,0 0 1 15,0 0 0-15,0 0-1 0,0 0-11 0,0 0-7 16,0 0 6-16,120-17-6 0,-103 17 0 0,-3 0-9 16,1 5-7-16,-4 0-6 0,0 2-8 15,-3-2 0-15,-2 1-10 0,-1-2 1 0,2 2-8 16,-5 0-2-16,0 0 9 0,-2 2-2 0,0-1 15 0,0 3 7 15,-6-1 2-15,1 2 6 0,-3 0-1 16,1 1-1-16,-2-1-3 0,1-2 1 0,0 1-5 16,0-2-1-16,3 0 2 0,-2 0-3 0,3-1 0 15,0 0-1-15,2-1-1 0,2 1-2 0,-1 0 3 16,1-1-2-16,0 0-6 0,0 0 4 16,2-1-7-16,3 1 3 0,0-1 1 0,4 0 2 15,-1-1 3-15,3 0 0 0,1-1 5 0,3-1-10 16,1 0 0-16,3-1-8 0,0 1-11 15,-2-1-1-15,0 0-8 0,3-1-7 0,-3 0-30 16,-1 0-75-16,0 0-121 0,-1 0-163 16,-4 0-63-16,-5 0-383 0</inkml:trace>
  <inkml:trace contextRef="#ctx0" brushRef="#br2" timeOffset="164800.21">22592 3428 1551 0,'0'0'19'0,"0"0"36"0,0 0 52 15,0 0 24-15,0 0-29 0,0 0-31 16,0 0-14-16,0 0-19 0,0 0-21 0,0 0-4 16,0 0 1-16,0 0-6 0,32-54 0 0,-18 51-4 15,-1 1-5-15,5 1-1 0,-1 0 1 16,3 1-1-16,-1 0 3 0,2 0 2 0,-1 4-3 0,-1 0 3 16,2 1-3-16,-2 0-2 0,-3 1-4 15,-1 1-6-15,-4-2-6 0,-1 1-7 0,-4 1-2 16,-2-1-2-16,-2 1 7 0,-2 1 14 0,0 1 12 15,-2 0 12-15,-4 2 5 0,-6-1-1 16,1 3-6-16,-4 0 1 0,-1 0-1 0,-1-1-7 0,-1 0 0 16,3-1-7-16,-2 0-3 0,3-2-3 15,-1 1-5-15,3-2-9 0,-1 1-15 0,1-2-17 16,4-1-43-16,2 1-70 0,2-2-90 0,2-2-112 16,2 0-17-16,0-2 40 0,0 0-84 0</inkml:trace>
  <inkml:trace contextRef="#ctx0" brushRef="#br2" timeOffset="165043.2">23050 3325 2206 0,'0'0'-78'0,"0"0"20"0,0 0 74 15,0 0 18-15,0 0-29 0,0 0-31 0,0 0 6 16,0 0 11-16,0 0 9 0,0 0 11 15,0 0 5-15,0 0 6 0,0 0-3 0,0 0-4 16,-111 106 0-16,105-90-6 0,1 0-1 0,2 1-5 16,1-3-6-16,2 1-1 0,0 0-10 15,0-2-7-15,0 0-15 0,2 0-19 16,1-1-27-16,2-2-43 0,0 0-60 0,3-1-82 0,1-3-94 16,-2 0 1-16,-1-4-315 0</inkml:trace>
  <inkml:trace contextRef="#ctx0" brushRef="#br2" timeOffset="165432.95">23158 3666 1195 0,'0'0'69'16,"0"0"-71"-16,0 0 70 0,0 0 103 0,0 0-2 15,0 0-59-15,0 0-32 0,0 0-13 16,0 0-6-16,0 0 1 0,0 0 3 0,0 0-7 16,0 0-8-16,80-129-11 0,-74 114-9 0,2 1-1 15,-1 2 1-15,-3 3 0 0,0 3 6 0,-2 2-4 16,-1 2-12-16,-1 2-7 0,0 0-16 15,0 0-13-15,0 0-14 0,0 3-20 0,0 3 8 16,-1 3 13-16,-1 4 22 0,-2 3 18 0,1 5 1 16,-3 2 1-16,1 0-9 0,-1 3 1 15,2 0-6-15,-1 0-10 0,3-1-8 0,-2 1-40 16,3-1-21-16,-2-2-31 0,3 0-50 0,0-2-67 16,0-4-91-16,3-1-73 0,-1-6 16 15,1-4-137-15</inkml:trace>
  <inkml:trace contextRef="#ctx0" brushRef="#br2" timeOffset="165783.26">23543 3314 2221 0,'0'0'72'0,"0"0"-173"16,0 0 79-16,0 0 72 0,0 0-17 0,0 0-32 16,0 0-3-16,0 0 5 0,0 0-3 0,0 0 5 15,0 0 3-15,0 0-4 0,0 0 0 16,127-23-4-16,-113 25 1 0,2 0-4 0,-4 3 1 16,3 0-2-16,-3 0-9 0,-2 2 0 0,-2 0-6 15,0 2-5-15,-2-2-7 0,-4 1-5 16,-2 1 0-16,0 2 4 0,-1 0 11 0,-5 2 8 15,-3 1 8-15,-6 0 5 0,0 0 2 0,-3 2 5 16,-1 0-1-16,-2-2-2 0,0 0-6 0,2 0-4 16,-1-2-12-16,4 2-17 0,2-4-20 0,3 1-40 15,-1 0-40-15,3-1-51 0,0-1-90 16,7-2-84-16,-2-3 11 0,2-2-178 0</inkml:trace>
  <inkml:trace contextRef="#ctx0" brushRef="#br2" timeOffset="166051.21">23875 3240 1194 0,'0'0'834'0,"0"0"-815"0,0 0 26 16,0 0 17-16,0 0-20 0,0 0-45 0,0 0-5 15,0 0 7-15,0 0 3 0,0 0 10 0,0 0 7 16,0 0 6-16,0 0-4 0,0 0 7 0,-130 106-2 15,118-88 1-15,1 0 3 0,3 1-13 16,0 0-4-16,2 0-8 0,4-3-5 0,-2 0 1 16,1 0-1-16,3-1-2 0,0-2-6 0,0 0-4 15,0-2-13-15,5 0-10 0,1 0-21 0,2-3-20 16,3-2-21-16,-1 0-25 0,4-3-18 16,2 0-60-16,2-3-106 0,0 0-87 15,-4 0-19-15,-3-3-114 0</inkml:trace>
  <inkml:trace contextRef="#ctx0" brushRef="#br2" timeOffset="166550.51">24092 3478 1039 0,'0'0'638'0,"0"0"-536"0,0 0 33 0,0 0 43 16,0 0-48-16,0 0-58 0,0 0-23 0,0 0-27 16,0 0-14-16,0 0-1 0,0 0 0 0,0 0-3 15,0 0 0-15,0 0-5 0,39-12 0 0,-31 10 2 16,1 2-2-16,2 0-3 0,-1 0-3 0,-1 2 1 16,1 0-5-16,0 0 2 0,-2 2-3 0,0 0-12 15,-1 2 1-15,0 1-4 16,-1 0-1-16,-2 1 2 0,2-2-3 0,-3 0-10 15,-1 1-7-15,-2 2 1 0,0-1-3 0,-1-1 14 16,-9 4 13-16,4-1 8 0,-7 1 10 0,0 0 3 16,-3 0-2-16,1 1-2 0,-3-2 2 0,2 0-1 15,2 0 3-15,-3 0 3 0,4-2-3 16,0 0 1-16,4-1-2 0,0 2-1 0,-1-3 8 16,4 0 3-16,1 2 5 0,3-3 0 0,0 0-4 15,2-4-6-15,0 3-3 0,0-3 3 0,4 1 10 16,1 0 15-16,2 0 15 0,4-1 6 0,-1 0-5 15,6 0-6-15,-4-1-12 0,5 0-8 16,-1 2-2-16,2-2-6 0,1 0-2 0,1 1-1 16,0-1-3-16,-2 0 0 0,2 1 0 0,-5 0-2 15,5 0-8-15,-6 2-1 0,3 0-17 0,-3-1-25 16,2 2-41-16,-5-1-52 0,6 1-83 0,-6 1-107 16,1-2-103-16,-3 0-3 0,-6 0-145 0</inkml:trace>
  <inkml:trace contextRef="#ctx0" brushRef="#br2" timeOffset="170500.17">22175 3348 1094 0,'0'0'197'16,"0"0"-107"-16,0 0 11 0,0 0 27 16,0 0 8-16,0 0-16 0,0 0-17 0,0 0-9 15,0 0-21-15,0 0-28 0,0 0-12 0,0 0-12 16,0 0-19-16,0 0-25 0,-38-60-34 0,38 60-40 16,0 5-10-16,0 0 19 0,0 3 42 15,0 2 43-15,0 5 23 0,0 4-2 0,0 1-9 16,3 2 1-16,-1 1-1 0,0 0 2 0,5 0 0 15,-2 1-5-15,-1 0-1 0,2-1-3 0,-1-1 0 16,-1-2-2-16,2-1 2 0,-1-2-2 0,1-2-5 16,-1-2 3-16,1-1-2 0,-2-3-1 0,2-1 7 15,-2-4-4-15,0 1 4 16,-1-3 5-16,0 0 4 0,-3-2 17 0,1 0 20 0,0 0 17 16,-1 0 18-16,0 0 13 0,2-3 0 0,-2 0-7 15,1-3-27-15,1-2-22 0,0-4-22 16,0-5-12-16,2 0 2 0,-3-2-5 0,1-6 1 15,0 1-2-15,-2-4-7 0,0-1 1 0,1 1 2 16,-1-1 2-16,0 0 0 0,0 4 3 0,-1 0-3 16,1 4 1-16,-2 2 4 0,2 1 0 15,0 4 4-15,0 4-2 0,0 1 4 0,0 2-6 16,0 1 2-16,0 1-4 0,0 1-6 0,0 2-1 16,0 1-9-16,2-1-4 0,0 1 1 15,1-1-4-15,2 0 3 0,0-1 1 0,4 0 3 16,3-1-2-16,2 1 0 0,1-1-6 0,1 1-12 15,-1-1-17-15,0 1-30 0,0 1-35 0,-2 1-50 16,1 1-61-16,-3 0-65 0,2 0-44 0,-2 1-13 16,-1 1 56-16,-3 1 53 0,-1 0-35 0</inkml:trace>
  <inkml:trace contextRef="#ctx0" brushRef="#br2" timeOffset="170995.33">22409 3407 1351 0,'0'0'-124'0,"0"0"6"0,0 0 86 0,0 0 46 16,0 0 1-16,0 0-2 0,0 0 7 0,0 0 16 15,0 0 9-15,0 0 4 0,0 0 2 16,0 0-6-16,0 0-9 0,80-5-4 0,-70 5-2 15,-2 0-10-15,-3 4-3 0,2-1-4 0,-3 2-6 16,0 0 6-16,-2 0 0 0,1 1 5 16,-1-1 4-16,1 3 5 0,-1-1 2 0,-2 3 1 0,2-3 5 15,-2 1 1-15,0 1-1 0,-4 0 2 16,-2 0 2-16,-2 2-8 0,0-1 0 16,-2 1-2-16,-2-2-10 0,1 0 3 0,1-1-6 15,0 0 0-15,-2 0 2 0,2-1-7 0,0 0-2 0,-1 0-3 16,2 0-4-16,1-1-2 0,0 0 1 0,3 0-3 15,-3-1-1-15,4 0 1 16,1 0-2-16,-1-1-1 0,3 0 0 0,-1 0 2 16,2-2 0-16,0 2 3 0,0-3 4 0,0 1-6 15,0-1 4-15,2 1-1 0,-1 0 0 0,3 1 6 16,-1-1 2-16,0-1 4 0,1 1 6 0,2 1 1 16,1-1-1-16,0 0 3 0,0 0-6 0,1 0 0 15,3 0 1-15,-1 1-3 0,2-2-3 16,2 1-7-16,-2-2-8 0,1 1-10 0,-1-1-13 15,2 1-19-15,-2-1-39 0,0 1-58 0,-1 1-89 16,-2 0-119-16,-1 0-60 0,0 1 21 0,-2-1-138 16</inkml:trace>
  <inkml:trace contextRef="#ctx0" brushRef="#br2" timeOffset="171642.17">22392 3424 615 0,'0'0'227'0,"0"0"-212"0,0 0 22 16,0 0 52-16,0 0 21 0,0 0-10 0,0 0-19 15,0 0-15-15,0 0-14 0,0 0-7 16,0 0 1-16,0 0-2 0,0 0-11 0,10-22-10 15,-7 19-9-15,1 0-14 0,1 0-14 0,2 1-12 16,4-2-12-16,1 1-4 0,2 0-6 0,0 1-5 16,3 1-25-16,0 1-65 0,-1 0-77 15,0 0-49-15,-6 2-8 0,0 0-112 0</inkml:trace>
  <inkml:trace contextRef="#ctx0" brushRef="#br2" timeOffset="172700.87">22562 4148 1726 0,'0'0'-41'0,"0"0"41"0,0 0 46 16,0 0 32-16,0 0-4 0,0 0-43 0,0 0-61 0,0 0-87 16,0 0-27-16,0 0 17 0,0 0 54 15,0 0 77-15,-16 20 16 0,23-1-3 16,1 3-9-16,2 0-3 0,1 0 1 0,0-1-4 0,2 0 2 15,1 0-4-15,0-2-1 0,1-1 2 16,-1-2-9-16,-1-2 5 0,0-1-4 0,2-1-1 16,-5-4 5-16,-2-1-1 0,-1-2 4 0,-1-3 10 15,-4-1 22-15,1-1 33 0,-2 0 53 16,-1 0 42-16,1-1 22 0,-1-4-23 0,0-2-51 16,0-3-48-16,0-1-40 0,0-3-2 0,-2-2-2 15,-2-3-4-15,1 0 0 0,-2-2-16 16,1-2-1-16,2 0 0 0,-1-3-1 0,0 1-2 15,2 0 4-15,0 1 2 0,1 3-3 0,0 4 7 16,0 0-3-16,0 4 1 0,0 3 1 0,0 1-5 16,0 2-1-16,2 4-12 0,1 0-7 15,0 1-13-15,1 1-10 0,5-2-3 0,-2 2 1 16,3 1 7-16,4 0-2 0,-2 0-1 0,6 0-14 16,-2 1-11-16,1 3-6 0,0-1-20 0,4 1-55 15,-5 1-70-15,5 2-82 0,-1 0-27 0,-6-1-81 16,-4-3 101-16</inkml:trace>
  <inkml:trace contextRef="#ctx0" brushRef="#br2" timeOffset="173151.03">22898 4215 1928 0,'0'0'-67'0,"0"0"8"0,0 0 48 0,0 0 15 16,0 0-43-16,0 0-50 0,0 0-1 15,0 0 16-15,0 0 37 0,0 0 50 0,0 0 19 16,0 0 4-16,0 0-3 0,0 0-2 0,91 5-5 16,-75-4-8-16,0 1-1 0,-1 0-8 0,0 2-5 15,0-1 2-15,-1 1-11 0,-4 1-1 0,0 0-4 16,0 1-8-16,-3-1-2 0,-3 2-16 0,1-1-5 15,-2 1-3-15,-5 1 11 0,2-1 25 16,0 1 21-16,-4 1 21 0,-1-1 8 0,-2 2-1 16,1 0-6-16,-3 1 0 0,2-3-7 0,-1 2-5 15,-2-2-7-15,5-1-11 0,-1 1-2 0,2 0-7 16,0-1 2-16,2-2-4 0,2 1-3 0,0-1-3 16,0-1-4-16,0 1 1 15,5 0-3-15,0-2 5 0,1 2 3 0,3-2 7 0,0 0 5 16,1-1 5-16,2 0 0 0,0-2-5 0,1 1-2 15,4-1-13-15,-2 0-11 0,2 0-16 16,-3 0-22-16,4 0-47 0,-3 0-72 0,-1-1-71 16,-1 0-42-16,0 0 14 0,-5 1-120 0</inkml:trace>
  <inkml:trace contextRef="#ctx0" brushRef="#br2" timeOffset="173467.19">23321 4155 1982 0,'0'0'-290'16,"0"0"54"-16,0 0 131 0,0 0 168 0,0 0 6 16,0 0-27-16,0 0 2 0,0 0-5 15,0 0-8-15,122 2-2 0,-105 2-2 0,0 1 0 16,-5 0-3-16,2 1-10 0,-2-1-2 0,-5 2-7 15,-1 0-2-15,-1 2-2 0,0-1 2 0,-5 2 4 16,0 0 5-16,0 0 9 0,-6 3 5 16,-3 0 1-16,-2 2-1 0,-5-1-2 0,-3-1-8 15,-1 1-7-15,-2-2-3 0,3-3-8 0,-1 0 0 16,0-2 2-16,9 1-5 0,1-3-6 16,0 0-13-16,6-3-21 0,2 0-37 0,1-1-70 15,1-1-80-15,0 0-54 0,2 0-6 0,3 0 60 16,5 0 71-16,0-2 55 0,1-3 22 0,3 2-158 15,-5-2 242-15</inkml:trace>
  <inkml:trace contextRef="#ctx0" brushRef="#br2" timeOffset="173678.79">23671 4179 870 0,'0'0'206'0,"0"0"4"0,0 0 33 0,0 0-14 15,0 0-106-15,0 0-65 0,0 0-48 16,0 0-38-16,0 0-5 0,0 0 12 0,0 0 19 15,0 0 15-15,0 0 3 0,0 0 4 0,-99 59-1 16,87-48 0-16,5 1-5 0,1 2-6 16,-1-3-5-16,5 1-7 0,1-1-4 0,0-2-6 15,1 1-9-15,0-1-10 0,2-2-11 0,4-2-11 16,-1 0-19-16,3 0-22 0,2-2-36 0,0 1-59 16,1-3-75-16,4 0-46 0,-5-1-184 15,-4 0 267-15</inkml:trace>
  <inkml:trace contextRef="#ctx0" brushRef="#br2" timeOffset="173979.12">23899 4359 1717 0,'0'0'-5'0,"0"0"19"0,0 0 93 15,0 0 9-15,0 0-52 0,0 0-15 0,0 0-3 16,0 0-16-16,0 0-2 0,51-121 5 0,-45 107 7 16,2 3 5-16,-3-1 4 0,0 4 7 15,-4 2-5-15,1 3-9 0,-2 0-12 0,0 3-22 16,0 0-19-16,0 0-32 0,0 3-38 0,0 2-5 16,-2 4 22-16,1 4 32 0,-3 5 40 15,-1 2 16-15,1 6-11 0,-2 0-8 0,1 3-1 16,-1-3-13-16,2 3-19 0,-2-1-50 0,4 1-72 15,-1-3-100-15,-1 1-127 0,3-6-66 16,0-9-479-16</inkml:trace>
  <inkml:trace contextRef="#ctx0" brushRef="#br2" timeOffset="174687.27">22566 4663 1511 0,'0'0'-68'0,"0"0"-15"0,0 0 64 15,0 0 51-15,0 0-24 0,0 0-42 0,0 0-5 16,0 0 16-16,0 0 18 0,0 0 26 0,0 0 12 16,0 0-1-16,0 0-1 0,61 57 1 0,-49-44-3 15,2-1-1-15,2 0-7 0,-1 1-10 16,-4-2-5-16,3 1-4 0,-3-2-1 0,-2-1-1 15,2 0 0-15,-4 1-2 0,1-2-1 0,-3-1-1 16,1-1 0-16,-1-3 0 0,-3 1 2 0,0-3 1 16,0 0 6-16,-1-1 19 0,-1 0 27 15,0 0 32-15,2 0 22 0,-2 0 3 0,0-2-18 16,0-2-27-16,0-2-23 0,0-1-22 0,0-2-7 16,0 0-4-16,1-2-1 0,-1 1-1 0,0-1-3 15,1-2-2-15,-1-1-2 0,2 1 4 16,-1-1-2-16,1-1-2 0,1-3-1 0,-1 4-5 15,2 0-1-15,1 0-2 0,0 0-2 0,-1 3 0 16,2 1 1-16,-2 1-3 0,1 1-1 16,1 2-6-16,-1 0-8 0,1 2-7 0,-1 0-6 15,3 2-4-15,0-1-6 0,0 1-6 0,0 0-10 16,2 1-9-16,-1 1-39 0,2 0-65 0,-3 0-65 16,3 0-42-16,-2 0 30 0,-3 2 50 15,-1-1-73-15</inkml:trace>
  <inkml:trace contextRef="#ctx0" brushRef="#br2" timeOffset="175101.04">22943 4711 987 0,'0'0'168'0,"0"0"-202"0,0 0-5 0,0 0-19 16,0 0-30-16,0 0-2 0,0 0 35 0,0 0 45 16,0 0 35-16,0 0 2 0,0 0 6 15,0 0 1-15,0 0-7 0,0 0 1 0,107 7 2 16,-97-4-4-16,1 1-3 0,-1-1 5 0,-1 1-9 16,-3-1-3-16,0 2 3 0,3 0-9 0,-5 0-2 15,1 1-7-15,-4-1 4 0,0 1 4 0,0 0 14 16,-1-1 18-16,0 1 18 0,0 1 14 0,-2 0 7 15,-2 0 0-15,-2-1-9 0,0 3-12 16,1-1-12-16,-3-1-9 0,5 0-5 0,-4-1-11 16,5 0-2-16,-3-1-10 0,1-1-6 0,3-1-5 15,1 1-5-15,0-1 0 0,0 1-5 16,0-2 0-16,5 0-5 0,-1 1-3 0,-1 0 2 16,2-1-5-16,0 1 6 0,3-1 2 0,0-1 6 15,4 0-2-15,-1 1-11 0,3-2-12 16,-1 0-27-16,2 0-37 0,3 0-82 0,-2-2-98 15,-1-1-33-15,-3 2-54 0,-3-3 53 0</inkml:trace>
  <inkml:trace contextRef="#ctx0" brushRef="#br2" timeOffset="175442.08">23499 4696 991 0,'0'0'147'0,"0"0"-378"0,0 0 55 0,0 0 171 16,0 0 47-16,0 0-14 0,0 0-2 16,0 0 14-16,0 0 18 0,0 0 12 0,121 3 2 15,-106 3-10-15,-1 1-23 0,-3 0-15 0,-1 0-7 16,-1 0-9-16,-4 0-5 0,0-1-1 15,-4 0 2-15,0 1 11 0,-1 0 8 0,0-1 9 16,-1 0 5-16,-5 1 5 0,0 0 2 0,-2 0 1 16,-1-1 0-16,-1 0-5 0,0 2-6 0,0-2-9 15,-1 0-4-15,0-1-10 0,2 0-4 16,2 0-5-16,1-1-9 0,-1 0-8 0,5-2-19 16,-2 1-30-16,2-2-55 0,0 0-74 0,2 0-84 15,0 0-16-15,0 0 42 0,0-1-67 0,0 0 245 16</inkml:trace>
  <inkml:trace contextRef="#ctx0" brushRef="#br2" timeOffset="175766.25">23837 4713 1590 0,'0'0'179'0,"0"0"-171"16,0 0 54-16,0 0 39 0,0 0-22 0,0 0-28 15,0 0-9-15,0 0-7 0,0 0-9 16,0 0 14-16,0 0 8 0,0 0 2 0,0 0-4 16,0 0-13-16,-27-15-15 0,18 19-10 0,-4 1-7 15,0 1-3-15,-2 4 2 0,-3-1 3 16,1 0 0-16,1 1 0 0,1 0-1 0,0 2 0 16,2-1-3-16,0 0 1 0,7 0-2 0,-2 2-4 15,4-1 5-15,2-2-7 0,0 2 1 0,2-2-1 16,0-1-9-16,4 3 0 0,2-4-3 0,2 0-4 15,3-1-1-15,1 0-1 0,5-3-5 16,-1-1-6-16,4-1-1 0,0-2-6 0,2 0-4 0,1 0-22 16,-3-3-50-16,0 0-80 0,-5-1-109 15,1 0-84-15,-6 0 5 0,-3 1-200 0</inkml:trace>
  <inkml:trace contextRef="#ctx0" brushRef="#br2" timeOffset="176250.04">24036 4854 1644 0,'0'0'89'0,"0"0"-213"0,0 0 55 0,0 0 77 15,0 0 7-15,0 0-19 0,0 0 6 16,0 0 4-16,0 0-5 0,0 0 2 0,0 0-1 16,0 0 1-16,126-14 2 0,-112 14 1 15,-2 3-6-15,-2 2-9 0,1 1-5 0,-3 0-4 16,-2-1 1-16,-1 1-2 0,-3 1-11 0,1 0 5 15,-3 1 11-15,0 1 18 0,-3 0 23 0,-3 0 15 16,-4 2 2-16,-5 0-3 0,-1 1-1 16,0-2-12-16,-3 2-3 0,3-3-3 0,-1 2-6 15,6-1 5-15,-1-2 5 0,3 0 3 0,1 0 0 16,1-2-8-16,5 3-2 0,1 0-1 0,1-2 0 16,0 0 5-16,0 1-6 0,5-1-3 15,1 0-1-15,4-1 2 0,2 0 9 0,1 1 1 16,3-2-4-16,1-1-5 0,1 0-12 0,-1-3-8 15,2-2 0-15,1 1-14 0,-5 0-11 16,1 0-22-16,-5-1-47 0,-2 0-54 0,2 1-84 0,-2 0-96 16,-4 0-43-16,0 0-169 0,-4 0 304 0</inkml:trace>
  <inkml:trace contextRef="#ctx0" brushRef="#br2" timeOffset="176715.69">23460 4773 321 0,'0'0'74'0,"0"0"-26"0,0 0 48 15,0 0 30-15,0 0-8 0,0 0-18 0,0 0-3 16,0 0-4-16,0 0-3 0,0 0-9 0,0 0-16 16,0 0-21-16,0 0-22 0,0 0-18 0,67-46-17 15,-58 46-19-15,-3 0-14 0,2 1-19 16,0 3-18-16,2 0-18 0,0 3-51 0,-1 0-51 15,1 1-5-15,-3-2-30 0,-2-2 0 0</inkml:trace>
  <inkml:trace contextRef="#ctx0" brushRef="#br2" timeOffset="177766.37">22908 5250 227 0,'0'0'43'0,"0"0"-51"16,0 0 43-16,0 0 59 0,0 0 28 0,0 0-2 15,0 0-8-15,0 0-14 0,0 0-3 0,0 0 7 16,0 0 11-16,0 0 1 0,0 0-12 0,0 0-12 15,0 8-14-15,1-8 1 0,-1 0 3 16,2-1 8-16,-1 0 8 0,1-1 2 0,1 0-2 16,-2-1-13-16,3-1-15 0,-2 0-16 0,2-2-10 15,-2 0-7-15,2-1-5 0,0 0-2 16,-2-1-6-16,1 0-2 0,1-2-3 0,0-1-5 16,2 0-4-16,-4-3-2 0,3 2-4 0,-1-2-2 15,2 0-1-15,-2-3-1 0,2 3 3 0,-1 1 1 16,-1 0-2-16,-1 4 2 0,0 1-2 0,-3 3 2 15,0 2-3-15,1 2 1 16,-1 0-1-16,0 1-5 0,0 0-5 0,0 0-5 0,0 0-8 16,0 2-3-16,0 2 0 0,-1 3 10 15,1 4 6-15,0 2 10 0,0-1 4 0,0 3-1 16,0 2 3-16,0 0 0 0,0 1 0 0,0 0 0 16,1 2-2-16,2-1-2 0,2-1 0 0,-4-1-1 15,2-1 2-15,0 0-2 0,1-2 0 0,-2 1 0 16,1-2-2-16,2-1-2 0,-3-1 1 15,1-1-3-15,0 0-3 0,-1 0 0 0,0-2-6 0,1-1-9 16,-2 0-12-16,-1-1-14 0,0-1-19 16,0 1-20-16,0-3-38 0,0 2-62 0,0-2-78 15,-1 2-80-15,-2 0-30 0,2-3 30 0,0 0-72 0</inkml:trace>
  <inkml:trace contextRef="#ctx0" brushRef="#br2" timeOffset="180350.31">24108 1517 413 0,'0'0'137'0,"0"0"-169"16,0 0 7-16,0 0 1 0,0 0 16 15,0 0-3-15,0 0-16 0,0 0-11 0,0 0 8 16,0 0 21-16,0 0 35 0,0 0 43 0,0 0 16 16,0 0 8-16,34 4-1 0,-21-2-6 0,0 0-3 15,7-2-9-15,1 1 2 0,2 0-11 16,3-1-10-16,-2 0-1 0,4-1-17 0,1 1-1 15,1-2-1-15,-3-1-9 0,6 0-5 0,-5-1 6 16,5 1-8-16,-5-2-3 0,0 1 7 16,-2 0-18-16,-3 1 1 0,-3 0-1 0,-1 1-7 15,-3 1 2-15,-2 0 2 0,-2 0 2 0,-2 1-9 16,1 0 7-16,-1 0-8 0,-1 0-1 0,-2 0 6 16,-2 1-7-16,4 1 0 0,-4 0-3 0,1 1-2 15,2 0-4-15,-2 1 2 0,0 0 7 16,2 1-8-16,-2 1 10 0,-1 1-5 0,3 1-3 0,-1 1 5 15,-1 3 0-15,0 0 0 0,-2 1 2 16,3 1 12-16,-5 2-8 0,3-1 6 16,-2 2 2-16,-1 2-5 0,-1-1 11 0,0 0-1 15,-1 3-3-15,1-2-2 0,-1 2-2 0,0-1 0 16,0 0-3-16,0 3 5 0,2-2-10 0,-1 1 4 16,2 0 8-16,-2 1-2 0,0 2 8 0,1 0 7 15,1 3-5-15,-2-1-4 0,2 0 4 0,-2 0-10 16,-1 3 1-16,0-2 8 0,0 1-3 15,2 1 5-15,-2-1 6 0,0 2 2 0,0-2-2 16,1 0 6-16,-1-2-2 0,0 1-13 0,0 1 6 16,0-2-6-16,-1 2-1 15,1-3 6-15,0 2-6 0,0-3-1 0,0 1 2 0,0-2 2 16,0 1-3-16,0 1 6 0,0-2 0 0,-2 1-5 16,2-2 4-16,-1 1-5 0,-2 1-1 0,2 0 0 15,0 0 6-15,-1 3-2 0,0-2-3 0,1 2 5 16,-1 0-8-16,0-1 2 0,1 2-1 15,1 0-5-15,-2 1-1 0,1 1 1 0,1-1 0 16,0 1 2-16,0 1 2 0,0-2-1 16,0 3-4-16,-1 0 3 0,1-1-2 0,0 0 0 15,0-2 0-15,0 0 1 0,-1 0-3 0,1 1 8 16,0-1 0-16,0 1-3 0,0-1 3 0,0 1-6 16,0-1 2-16,0 1 1 0,0-1-1 0,1-3-2 15,1 2-4-15,3-2 3 0,-2-2-4 0,-1 2 2 16,4-2 1-16,-4 0-3 0,5 0 10 15,-4 1 1-15,0-2-2 0,3 0 2 0,-2-1-7 16,2 0-6-16,-2 1 4 0,1-2 0 0,-2 0-2 16,-2 1 3-16,2-2-2 0,0 1-1 15,-1-3 1-15,-1 1-2 0,0-1 0 0,2 1 0 16,1-2 3-16,-3 2-1 0,0-3 0 0,1 1 0 16,1 1-1-16,-1-2 0 0,-1 0 3 0,0 0-3 15,0 0 0-15,0-1-1 0,-1-1 1 0,0 1 1 16,0-1 2-16,1 1 0 0,-1 0-4 15,-1 3 3-15,1-2-4 0,0 1 3 0,1 2 0 16,-1-1-1-16,0 1-1 0,1 1 2 16,-1-1-1-16,0 0-1 0,2 2 2 0,-2-3-3 15,0 2 3-15,0 3 0 0,0-3-1 0,0 3 1 16,0-1 1-16,0-1 0 0,0 2-2 0,0-3 1 16,0 0-2-16,0 0 0 0,0-1 2 0,0 2 1 15,-2-2-2-15,2 2 0 0,-1 0 1 0,0-2-4 16,0 0 1-16,-1 0 0 0,-1-1-1 15,1 1 4-15,-1 1 1 0,1-1-1 16,-1 1-2-16,-1-1 0 0,3-1 1 0,-2-1-3 0,0 0 6 16,1-1-3-16,1-1 0 0,1 0 1 0,0 0-1 15,-1-2 2-15,1 0 1 0,0 0 2 16,0-1-1-16,0 0-1 0,0-2 0 0,0 2-6 16,0-3 5-16,0 2 0 0,0-2 3 15,0 1-1-15,0-2 2 0,0 1-3 0,0 2 1 0,0 0 3 16,0 1-5-16,0 2-1 0,-1 0-3 0,1 2-4 15,0-1 4-15,0 1-1 0,0-3 1 16,0 3 0-16,0-3 2 0,-1-2-2 0,3-1 2 16,0 0 2-16,0-1-1 0,1-2 3 15,-2-1 0-15,0 0 7 0,-1-2-3 0,1-1 5 16,-1 0 2-16,0-1-2 0,0-1 10 0,-2 2-1 16,-1-2 1-16,0-1 2 0,1 2-3 15,-1-1 1-15,-5-1-2 0,3 3 0 0,-1-3-5 0,-3 1-2 16,-1 1-2-16,0-1-4 0,-1 0 3 0,0 2-2 15,0-2 2-15,-1 1-1 0,-2 0 1 16,2 0-2-16,-3 0 0 0,1-1 4 0,0 2-7 16,-4-1 1-16,-1 2-2 0,-1-1-2 0,-2-1-1 15,0 1 0-15,-5-1 5 0,4 1-9 0,-5-1 8 16,1 2-4-16,2-1-3 0,-4 2 4 16,7-1-5-16,0-1 1 0,1-1 0 0,3 2-1 15,2-1-8-15,1-1-9 0,1-1-25 0,2 1-38 16,3 0-35-16,2-2-58 0,1 0-88 15,3-1-134-15,2 0-99 0,1 0-256 0,0 0 506 16</inkml:trace>
  <inkml:trace contextRef="#ctx0" brushRef="#br2" timeOffset="181812.25">22901 4789 175 0,'0'0'31'0,"0"0"-9"15,0 0 17-15,0 0 18 0,0 0 13 16,0 0-3-16,0 0-7 0,0 0-3 0,0 0 3 16,0 0 10-16,0 0 4 0,0 0-3 0,0 0-8 15,0 0-11-15,6-2 2 0,-4 1 1 0,2 0 0 16,0-2 2-16,2 1-10 0,-1 0-5 16,1-2-4-16,0 1-5 0,2-1 5 0,1 1 0 15,-3 0 4-15,-1 0 1 0,2 1-4 0,1-2 1 16,-3 2-6-16,0-1-8 0,-2 1 0 0,1-2-4 15,0 2-4-15,0-1 6 0,-2 2-5 0,4 0-5 16,-2 0 1-16,2 0-5 0,-2-1-5 16,2 0 1-16,2 1-7 0,-2 1-3 0,-1-1 2 15,0 0 0-15,1 1 2 0,0-1 3 0,2 1-3 16,-3 0-2-16,0 0 0 0,-1 0-1 0,-1 0 1 16,0 0 0-16,2 0 2 0,-3 0 1 0,1 0 0 15,-2 0 2-15,0 0-2 0,0 1 4 16,2 0 0-16,-2 0-1 0,0 0 1 0,2 2-2 15,-3-1 0-15,1 0-1 0,2 1 3 0,-2 0 0 16,0 1 2-16,1-1 4 0,0 0-3 16,-2 1 3-16,0 1 1 0,0 0 0 0,0 0 1 15,0-1 0-15,0 1 0 0,0 0-2 0,0-1 1 16,0 2 1-16,-2 0-3 0,-1 0 2 0,2 1-2 16,-2 0-4-16,1 0 2 0,-1-1-1 15,-2 0-1-15,3 0 2 0,-2-1 0 0,0 1-1 16,2-1 0-16,-1-1-2 0,0 1 1 0,-1 0 0 15,0-1 2-15,-1 1 0 0,1-1-2 0,-3 0 4 16,3-1 2-16,0 0 2 0,2-1 2 0,-2 0 3 16,-1 1-5-16,3-2 3 0,-1 0-1 0,1 0-1 15,-2 0 5-15,1-1-5 0,1 1 0 16,-2-1-1-16,2 0-4 0,-2 0 1 0,0 0-4 16,2 1 3-16,-1-1-1 0,2 0 1 15,0 0 1-15,1 0-8 0,0 0 0 0,0 0-3 16,0 0 1-16,0 0 1 0,0 0 0 0,0 0 0 15,0 0-4-15,0 0-2 0,0 0-6 0,0 0 1 16,1 0-2-16,2-1 3 0,-2 1 3 16,1-1 2-16,2 0 5 0,0 0 0 0,2-1 5 15,-1 0-1-15,4 0-4 0,-1-1 4 0,0 0-5 16,3 1 5-16,-1-2-2 0,1 2-1 0,3 0-1 16,-3 1-2-16,0-2 3 0,2 1-2 0,-1 1 4 15,2 0 0-15,-2-1-4 0,1 1 0 16,-2 0-2-16,2 1 2 0,-2 0-1 0,0 0 1 15,-2 0-1-15,2 0-2 0,-4 0 4 0,0 0-4 16,-1 0 4-16,0 0-2 0,-1 0-2 0,-1 0 1 16,1 0-2-16,-3 0 4 0,3 1-4 15,-2-1 1-15,0 1-6 0,-1-1-2 0,1 2-3 16,-1-2-11-16,-1 1-16 0,0 0-27 0,0-1-34 16,1 1-42-16,-1 0-43 0,0 0-61 0,0 1-58 15,-1 0-32-15,0 1 17 0,2 0 61 0,-2-1-53 16</inkml:trace>
  <inkml:trace contextRef="#ctx0" brushRef="#br2" timeOffset="197541.33">21653 6153 1049 0,'0'0'159'0,"0"0"-73"0,0 0 9 0,0 0 16 16,0 0 9-16,0 0-19 0,0 0-16 0,0 0-7 15,0 0-9-15,0 0-15 0,0 0-5 0,0 0-9 16,94-21-5-16,-73 23-4 0,2 0-9 16,1-1-8-16,1 1-4 0,0 0-8 0,3-1 0 15,-1-1-5-15,0 1-12 0,0 0-22 0,-3 0-50 16,-5 3-71-16,-2-1-110 0,-6 2-129 0,-3-2-48 16,-4 0-357-16</inkml:trace>
  <inkml:trace contextRef="#ctx0" brushRef="#br2" timeOffset="197747.33">21682 6284 1983 0,'0'0'-76'16,"0"0"37"-16,0 0 56 0,0 0 67 0,0 0 2 15,0 0-18-15,0 0-10 0,135 22-4 0,-106-21-11 16,1-1-16-16,1 0-10 0,-1 0-9 0,-2-2-16 15,-3-3-22-15,-1 1-33 0,-3 0-37 0,-6-2-45 16,-1 1-70-16,-4-1-74 0,-4-1-63 16,-2 4-21-16,1-1-382 0</inkml:trace>
  <inkml:trace contextRef="#ctx0" brushRef="#br2" timeOffset="198001.19">22064 5976 1615 0,'0'0'-18'0,"0"0"30"0,0 0 46 0,0 0 17 16,0 0-17-16,134 9-13 0,-104-1 2 15,-1 3 0-15,1 1-5 0,-3 2 1 0,-2 2-1 16,-2-1 0-16,-5 1-3 0,-4 2-3 0,-3-1-6 16,-7 3-1-16,-4 0 3 0,-3 1 0 15,-10 2-1-15,-4-2-9 0,-5-1-7 0,-3 1-7 16,1-2-7-16,-3-3-4 0,-2 3-8 0,2-2-6 15,1 0-11-15,1 0-13 0,4-2-19 16,1-1-28-16,3 1-39 0,1-1-57 0,3 0-78 0,3 0-108 16,4-3-57-16,2-5-338 0</inkml:trace>
  <inkml:trace contextRef="#ctx0" brushRef="#br2" timeOffset="199933.58">22845 5903 1319 0,'0'0'67'0,"0"0"31"0,0 0 18 16,0 0 9-16,0 0-34 0,0 0-47 0,0 0-18 15,0 0-6-15,0 0-3 0,0 0 1 16,0 0 2-16,0 0-10 0,0 0 1 0,0 0-7 16,-37 97 2-16,35-80-2 0,-2 1-5 0,3-3 4 15,0-1-3-15,1-1 0 0,0 1 1 0,0-1-1 16,1-1-2-16,3-4 0 0,1 0 2 0,1-1 1 15,1-2 4-15,1-2 4 0,2-1 4 0,0-2 6 16,3 0-1-16,0-3-2 0,2-1-5 16,0-3-4-16,1 0-4 0,0 0-1 0,2 0 1 15,-2-1-3-15,0 4 1 0,-2-1-1 0,1 0-1 16,-3 3 0-16,2 1-1 0,-3 1 0 0,-1 0 0 16,0 1 1-16,-3 5-5 0,1 0 2 15,-3 2-1-15,1 1 1 0,3 2 4 0,-6 1 0 16,4 0 5-16,-5 1-4 0,1 1 1 0,-3 2-1 15,0-1-5-15,-2-1 8 0,-1-1-2 16,-6 0 2-16,-1 1 5 0,0-2-1 0,-1-2 1 16,-4-1 0-16,-3 1-1 0,-1 0-4 0,-4-1-1 15,1-2-3-15,-3 0-6 0,2 0-7 0,-1-2-7 16,0 1-8-16,4-1-14 0,-1-2-14 16,6-2-28-16,0-1-45 0,4 0-68 0,0-4-115 15,3-1-76-15,4 1-477 0</inkml:trace>
  <inkml:trace contextRef="#ctx0" brushRef="#br2" timeOffset="200146.48">22751 5902 2114 0,'0'0'-76'0,"0"0"57"0,0 0 49 0,0 0 40 15,0 0-15-15,118-39-29 0,-83 35-6 0,1-1-7 16,3 0-10-16,1 3-1 0,-3 0-5 16,1-1-5-16,-3 2-5 0,-2-1-5 0,-4-1-19 15,2 2-43-15,-6 1-52 0,-3 0-104 0,-6 0-102 16,-3 0-85-16,-7 0-468 0</inkml:trace>
  <inkml:trace contextRef="#ctx0" brushRef="#br2" timeOffset="200912.64">23410 6197 1118 0,'0'0'8'0,"0"0"33"0,0 0 54 16,0 0 33-16,0 0-4 0,0 0-35 0,0 0-20 16,0 0-15-16,0 0-22 0,0 0-10 0,0 0 1 15,0 0-4-15,0 0-4 0,0 0-3 0,61-86-1 16,-46 65-4-16,-2 1-1 0,3 1 0 15,-4-3-6-15,1 1 5 0,0-1-1 16,1-2 0-16,-3 1 6 0,-1-2-7 0,2 1-2 0,-2 0-1 16,0-1-5-16,-1 5 4 0,-3 1 3 15,-2 4 3-15,-4 6 5 0,0 3-4 0,0 4-21 16,0 2-24-16,0 1-13 0,-5 7 5 0,0 4 17 16,-5 5 20-16,1 4 13 0,-1 3-3 15,-2 4-1-15,2 1 2 0,0 5-4 0,0-1 3 16,4 1 3-16,1-1-1 0,1 0-4 0,3-3 3 15,-1 0 0-15,2-3 3 0,0-3 5 0,7-3-1 16,-2-4-1-16,1-2 4 0,4-5 1 0,0-2 2 16,-1-3 5-16,1-3 3 0,-2-2 4 15,2 0 0-15,3-2-2 0,-2-5-3 16,0-4-3-16,1 0-2 0,0-3-3 0,-2 0 1 0,4-2-2 16,-4-2-1-16,0 1-2 0,2-1-5 0,-2 0-1 15,3 1-1-15,-3 3 0 0,2 2-2 0,-1 2-2 16,-3 4-2-16,0 3-1 0,0 3-5 15,-1 0 1-15,-2 3 0 0,-1 6 4 16,0 4 4-16,-2 3 1 0,-1 2 0 0,2 2 0 16,-2 3-6-16,0 0 3 0,2 1-3 0,-1 1-3 15,0-4-8-15,4 1-16 0,-2-4-25 0,3-1-42 16,2-2-67-16,-1-4-88 0,-2 1-84 0,1-6-17 16,-6-2-292-16</inkml:trace>
  <inkml:trace contextRef="#ctx0" brushRef="#br2" timeOffset="201116.27">23390 5889 2203 0,'0'0'-32'15,"0"0"-69"-15,0 0 30 0,0 0 108 0,0 0 0 16,0 0-27-16,149 13-9 0,-106-8-6 15,4 1-9-15,2 1-24 0,-2-2-57 16,-1 2-90-16,0 0-114 0,-8 1-82 0,0 0-7 16,-15-1 49-16,-6-2-1 0</inkml:trace>
  <inkml:trace contextRef="#ctx0" brushRef="#br2" timeOffset="201517.74">24094 6077 245 0,'0'0'408'0,"0"0"-113"15,0 0 6-15,0 0-36 0,0 0-84 0,0 0-60 16,0 0-36-16,0 0-22 0,0 0-15 0,0 0-6 16,0 0-8-16,0 0-11 0,0 0-9 0,0 0-4 15,-125 106-4-15,116-89-3 0,3 3-3 0,2-4-2 16,3-1-4-16,1-1-3 0,0 0 0 16,1-1-3-16,4-2 2 0,3-1-3 0,2-2 2 15,0-2 3-15,1-2 3 0,2-3 5 0,2-1 1 16,0 0 3-16,-1-5-3 0,1-2 3 15,-4-2 2-15,0-3-1 0,3-1 4 0,-4-2 0 16,0-3 2-16,-1-1-2 0,-2-1-1 16,1-1-1-16,-1-1-2 0,-3 0 5 0,1 2-1 15,-2 1 6-15,-1 4 1 0,-2 2 6 0,0 2 1 16,0 4 5-16,0 4 2 0,0 2-10 16,-1 1-5-16,-3 1-8 0,0 7-6 0,-1 4 2 0,-2 3 1 15,-2 3-2-15,0 2-1 0,3 0 1 16,-1 4-2-16,2-3 1 0,1 0-1 0,4 0-4 15,0-3 1-15,0-2-9 0,2-2-5 0,5 0-12 16,3-3-16-16,0-1-18 0,0-3-27 0,2-4-21 16,3-2-63-16,1-1-101 0,-1 0-106 0,-2-2-33 15,-6-2-315-15</inkml:trace>
  <inkml:trace contextRef="#ctx0" brushRef="#br2" timeOffset="201696.19">24136 5787 2143 0,'0'0'42'0,"0"0"-57"15,0 0 27-15,0 0 39 0,0 0-2 0,0 0-18 16,0 0-12-16,0 0-9 0,-26 137-11 0,45-118-8 16,4-3-7-16,3 0-20 0,3-2-33 15,0 0-59-15,1-3-80 0,-3-2-109 0,-2 0-106 16,-7-2-20-16,-8-3-249 0</inkml:trace>
  <inkml:trace contextRef="#ctx0" brushRef="#br2" timeOffset="202572.46">24375 6339 175 0,'0'0'84'0,"0"0"18"16,0 0 18-16,0 0 7 0,0 0-21 16,0 0-6-16,0 0 0 0,0 0-7 0,0 0-6 15,0 0-1-15,0 0-8 0,0 0-10 0,130-74-10 16,-114 74-9-16,-4 5-5 0,0 0-5 0,2 5-4 15,-5-2-7-15,-2 3-5 0,-1 1-3 16,-3 0-4-16,-3 2-2 0,0 1-2 0,-4-1-2 16,-5-1-4-16,-1 0-3 0,-7 1-4 0,3-3-5 15,-4 0-2-15,-2-2-4 0,-1-1-2 16,-3 1 2-16,0-1 0 0,3-2 1 16,0 0 2-16,3-1 3 0,4-1 2 0,4-2 1 0,1 1-18 15,8-2-34-15,1-1-16 0,3 0-10 0,6-1-3 16,7-3 19-16,0-1-5 0,7-2-11 0,2 1-5 15,3-3 0-15,0 2 6 0,3 0 21 16,-1 0 21-16,1 0 19 0,-2 0 14 0,-1 0 7 16,1-1 9-16,-3 0 15 0,-1 1 24 0,-4 1 26 15,1-3 28-15,-3 2 23 0,-2 0 9 16,-4 2 6-16,-4-1-4 0,-1 2-6 0,-6 1-4 0,-1 1-9 16,-1 0-17-16,0 1-26 0,-2-1-31 15,-6 2-24-15,-2 0-15 0,-1 0-4 16,-2 0-3-16,-4 0-3 0,1 3 2 0,0 0 0 0,-2 2-1 15,1 4 2-15,-1-2-6 0,1 2-4 16,-1 0-3-16,6 2-6 0,1-3-1 0,1 3-2 16,5-1-5-16,1-2-8 0,3 2-9 0,1-2-6 15,1-1-5-15,7-1 5 0,2-1 15 16,1-2 10-16,1-1 11 0,4-2 8 0,-3 0 3 16,3 0 4-16,-1-5 2 0,2 0 0 0,-4-1-1 15,2-1 4-15,-2 0-1 0,0 0 2 0,-2-1 3 16,-1 2 2-16,-2 1 10 0,-4 2 10 15,-1 2 5-15,-1 1-4 0,-2 0-12 0,0 0-7 0,0 3-4 16,0 3 6-16,-2 2 7 0,1 4 0 0,-2 1-2 16,2-1-2-16,1 2-1 0,0 1-2 15,0 0-4-15,0-2-5 0,0 0-3 0,4 0-11 16,1-2-10-16,2-1-17 0,-1-5-33 0,6 0-45 16,-1-4-90-16,2-1-134 0,-2 0-91 15,-5 0-376-15</inkml:trace>
  <inkml:trace contextRef="#ctx0" brushRef="#br2" timeOffset="202747">24686 6060 2315 0,'0'0'42'15,"0"0"-38"-15,0 0 27 0,0 0 21 0,0 0-16 16,0 0-17-16,0 0-10 0,1 132-7 0,25-114-13 15,3-2-17-15,4 0-34 0,2-4-44 0,2-1-62 16,1-2-99-16,-4-1-118 0,-7-2-98 16,-11-3-517-16</inkml:trace>
  <inkml:trace contextRef="#ctx0" brushRef="#br2" timeOffset="203937.19">24833 6599 788 0,'0'0'59'0,"0"0"44"0,0 0 59 0,0 0 42 16,0 0-24-16,0 0-25 0,0 0-30 0,0 0-40 15,0 0-19-15,0 0-9 0,131-49-1 16,-108 33-6-16,-3-3-4 0,2-1-3 0,-2-1 2 16,-3 0-4-16,3-1-5 0,-3-2-9 0,2-1-11 0,1 2-6 15,-3 0-5-15,-3 3-1 0,-2 1 1 16,-4 4-4-16,0 4 9 0,-7 4 6 16,-1 3 3-16,0 3-7 0,-7 1-8 0,0 4-12 0,-3 5-5 15,-6 4 11-15,4 1-3 0,-5 5 3 16,-3 2 0-16,1 1-1 0,4 3 1 0,-6 0 1 15,2 2 1-15,0 0-5 0,-1 1 5 16,0 0 0-16,2 0-2 0,4-1 2 0,-2 0-9 16,6-2 0-16,5-3-6 0,-3-1-4 0,8-2-6 15,0-2-5-15,0-3-4 0,8-3-3 0,1-1 6 16,-1-5 3-16,6-2 3 0,-2-1 9 0,4-2 8 16,0-2 5-16,2-4 6 0,1-2 3 15,-2-3-2-15,0-1 4 0,1 0 0 0,-3 0-2 16,1-2 1-16,-4-1-1 0,2 0 1 0,-2 2 1 15,-3 2-1-15,-4 1-1 0,3 3 1 0,-6 2 2 16,-2 1 4-16,0 3 0 0,0 1-6 16,-3 0-8-16,-6 1-5 0,0 7-1 0,-3 0 3 15,-2 2 3-15,0 3 2 0,0-1-4 0,-1 4 1 16,2-1 3-16,0 1-4 0,-3 0 3 0,5 3-2 16,-1-3 0-16,1 0 0 0,2-1 0 0,0 0 1 15,4-2-7-15,0-3-3 0,5-2-6 16,0-1-7-16,1-3 0 0,6 0 2 0,-2-2 6 15,5-1 8-15,-1-1 6 0,5 0 2 0,-1-4 0 16,1-3 1-16,4 0-1 0,-3-3 4 16,1 2 0-16,-1-5 2 0,2 1 0 0,2-1-2 15,-1 1-3-15,-2 1-1 0,-1-2 0 0,-3 2 2 16,-3 2 1-16,-1 2 3 0,-4 2 3 0,-2 2 0 16,0 1 6-16,-2 1-2 0,0 1-9 0,-3 0-4 15,-2 3-8-15,-3 4 0 0,-2 1 9 16,-1 1-3-16,-4 2 2 0,1 2-1 0,-2-2-5 15,2 1 3-15,-2 1 1 0,2 2 0 0,1-1 4 16,1 1-3-16,-3 0 1 0,3 1 1 0,3-1 0 16,-1-1-1-16,6 1-4 0,-1-2-1 0,4 0-6 15,1-2-6-15,3-2 1 0,3-2 1 16,5-1 5-16,-2-2 10 0,3-1 5 0,5-2 5 16,-3-1 1-16,4 0 2 0,-2-3-2 15,0-1 0-15,2-2-2 0,-6-1-3 0,4-1 4 0,-3-1-5 16,-3 2-1-16,1 1 0 0,-2 1-2 15,-3 1 1-15,-1 1 3 0,2 1-6 16,-5 2-4-16,0 0-5 0,-1 0-4 0,-1 2 4 16,0 3 5-16,0 2 6 0,-1 1 2 0,1 1-1 15,-3 4 0-15,-3-3-2 0,2 2 0 0,-2 0-1 16,2-2-1-16,-3 4 3 0,-2-2 4 0,3 2 2 16,-4 0 4-16,1 0 1 0,-2 2 1 0,1-2 4 15,0 0 2-15,-1 0 0 0,3 1-1 0,0-1-7 16,3 0-6-16,0-3-4 0,2 1 0 15,0 0-2-15,2-4 0 0,-1 0 0 0,2-3-2 16,0 0-2-16,2-3 2 0,2-1 1 0,-1-1-2 16,6 0 6-16,-1 0 1 0,2-1 2 0,2-2 2 15,0-3-4-15,1 1-2 0,1-2-2 16,0-2-3-16,-3 3 2 0,4-1 3 0,-3 1-1 16,-1 0 2-16,-2 0-3 0,0 3 1 0,-4-2 0 15,3 3-2-15,-6 1 3 0,0 1 2 16,-2 0 3-16,0 0 0 0,0 0-5 0,-4 1-3 15,-4 2-3-15,0 3 1 0,0 1 5 0,-2 0 1 16,-3 1 0-16,3 0 0 0,-1 3-2 0,3-1-1 16,-1 1 2-16,0 1 1 0,1-1-1 15,-2 1 1-15,1 0-2 0,3-1-1 0,2-2-4 16,0-2-1-16,2 0-8 0,-1-1-13 0,3-3-15 16,3 1-38-16,2-3-47 0,3-1-103 0,2 0-192 15,0-2-211-15,-6-1-121 0</inkml:trace>
  <inkml:trace contextRef="#ctx0" brushRef="#br2" timeOffset="204122.76">25396 6919 2249 0,'0'0'95'0,"0"0"-5"0,0 0 9 15,0 0-16-15,0 0-63 0,0 0-15 16,0 0-4-16,0 0-2 0,0 0-2 0,0 0-2 15,0 0-3-15,0 0-11 0,0 0-10 0,0 0-29 16,52-5-45-16,-46 6-60 0,-2-1-84 0,-2 2-116 16,0-1-113-16,0 0-57 0,-1-1-101 0</inkml:trace>
  <inkml:trace contextRef="#ctx0" brushRef="#br2" timeOffset="204368.34">25031 6377 1872 0,'0'0'67'0,"0"0"-76"0,0 0 13 16,0 0 22-16,0 0 0 0,0 0-14 0,0 0-3 15,0 0-1-15,0 0-1 0,0 0-6 0,0 0-3 16,0 0-3-16,131 39-5 0,-110-28-8 15,0 1-16-15,0-1-25 0,-2 2-34 0,2-1-44 16,-1 3-60-16,-1-1-63 0,-4 2-69 0,-2-7-5 16,-8 0-211-16</inkml:trace>
  <inkml:trace contextRef="#ctx0" brushRef="#br2" timeOffset="205651.08">21780 6799 1353 0,'0'0'-3'0,"0"0"54"0,0 0 25 0,0 0 17 16,0 0-1-16,0 0-38 0,0 0-19 0,0 0 5 15,0 0 4-15,0 0 10 0,0 0 1 0,0 0-17 16,0 0 0-16,0 0 0 0,-16 131 4 0,16-104 2 15,3-3-13-15,0 0-5 0,3-3-7 0,-2-2-4 16,-2 0 4-16,1-3 0 0,-1-3 1 16,-1-2 3-16,1-3-4 0,-2-2 2 0,0-3-1 15,0 0 2-15,1-3 13 0,-1 0 13 0,1 0 7 16,-1-3-4-16,2-4-16 0,-2-3-19 0,1-2-10 16,1-5-3-16,-1 0-1 0,1-5-2 0,0-1 0 15,0-1-1-15,-1-4-2 16,-1-1 3-16,2-1-4 0,-1-2-3 0,2 1 2 0,-2 3-1 15,0 1 0-15,1 0 3 0,-1 6 0 16,0 2 0-16,-1 5 3 0,0 4 0 0,0 5 3 16,0 2-2-16,0 3-10 0,0 0-1 0,0 3-1 15,0 4 5-15,0 5 10 0,0 5 0 0,0 2 2 16,0-1-5-16,0 2-1 0,0-1-1 0,2-2 0 16,1 0 1-16,2-1 0 0,0-1-1 15,1-1 1-15,2-1 1 0,1-1 0 0,-1-1 2 16,3-2-1-16,1 2 0 0,1-4 2 0,2-3 3 15,1-1 0-15,4-3-1 0,0 0-1 0,-2-6-2 16,2-3 0-16,-5-1 3 0,2-1 0 0,-4-2 1 16,0-1-2-16,1-2-1 0,-3 0 1 15,-1-1-3-15,-1 0 0 0,0-3-1 16,-2 3 1-16,0 1 1 0,0 1-2 0,-3 0 2 16,4 3-1-16,-4 4-1 0,1 2-2 0,-1 4 0 0,-3 1-2 15,1 1 1-15,1 2 4 0,-1 6 3 16,0 4 5-16,3 2 1 0,-1 4 0 0,0 1 0 15,1 0-3-15,0 2 1 0,4 1-3 16,-3-1 1-16,-1 3-1 0,1 1-1 0,-2-1-1 16,1 2-4-16,-2-3-2 0,1 1-3 0,-1-3-14 15,1-2-24-15,-3-1-44 0,0-1-73 0,-1-2-104 16,0-2-217-16,0-5-878 0</inkml:trace>
  <inkml:trace contextRef="#ctx0" brushRef="#br2" timeOffset="206119.54">20681 7006 2157 0,'0'0'-55'16,"0"0"30"-16,0 0 12 0,0 0 24 0,0 0 14 15,0 0-5-15,0 0-2 0,0 0-12 0,0 0-3 16,145-41-4-16,-118 37-5 0,4 1 2 0,-1 1-7 15,-2 0-16-15,-1 2-31 16,-3 0-44-16,-4 2-53 0,-4 2-67 0,-3 2-61 16,-5 2-58-16,-3-1 19 0,-3-3-293 0</inkml:trace>
  <inkml:trace contextRef="#ctx0" brushRef="#br2" timeOffset="206318">20823 7105 1141 0,'0'0'315'15,"0"0"-226"-15,0 0 10 0,0 0 19 0,0 0-2 16,0 0-2-16,0 0-14 0,0 0-7 0,0 0-17 16,0 0-22-16,0 0-10 0,122 5-16 15,-94-12-14-15,0 1-11 0,-2-2-14 0,0 1-18 0,-3 0-21 16,-2-1-25-16,-1 1-33 0,-2-1-32 16,-5 0-46-16,-1 0-51 0,-1 0-41 0,-4 0-42 15,-3 1 10-15,-1 3-350 0</inkml:trace>
  <inkml:trace contextRef="#ctx0" brushRef="#br2" timeOffset="206531.16">21113 6850 1230 0,'0'0'73'0,"0"0"-44"0,0 0 23 16,0 0 47-16,0 0 15 0,0 0 6 16,0 0-1-16,0 0-10 0,0 0-13 0,0 0-17 15,130 84-12-15,-109-67-18 0,-2 0-18 0,-2 1-11 16,-6 3-12-16,-1-1-2 0,-7-1 0 15,-3 1-3-15,-1-1-1 0,-11-1-2 0,-1-1-5 16,-5-1-8-16,-1 1-9 0,-4-3-19 0,0-1-18 16,-1-1-21-16,4-1-24 0,-2-3-32 15,7-2-48-15,-1-3-85 0,2-2-111 0,3-1-271 16,4 0 283-16</inkml:trace>
  <inkml:trace contextRef="#ctx0" brushRef="#br2" timeOffset="206813.2">20475 6864 2092 0,'0'0'-110'0,"0"0"60"0,0 0 26 16,0 0 43-16,0 0 6 0,0 0-2 0,0 0 1 15,-122 70 0-15,113-54 2 0,1-1 0 16,3 2 6-16,0 0 1 0,4-1 1 0,1 0-2 16,0 0-5-16,0-2-1 0,8 2-6 0,1-4-5 15,4 2-2-15,6-3-8 0,2 2-6 16,1-2-8-16,7-2-12 0,1-2-14 0,0 0-26 16,2-1-37-16,-1-1-48 0,3-2-91 0,0 0-115 15,-8-1-77-15,-8-2-494 0</inkml:trace>
  <inkml:trace contextRef="#ctx0" brushRef="#br2" timeOffset="207279.62">22569 6822 1665 0,'0'0'21'16,"0"0"32"-16,0 0 9 0,0 0-2 0,0 0-22 15,0 0-31-15,0 0 2 0,0 0 8 0,0 0 1 16,0 0-6-16,0 0-3 0,0 0-6 16,0 0-5-16,136-15-4 0,-106 13-15 15,-1 0-28-15,-1 1-56 0,-4-1-88 0,1 2-104 16,-5 0-97-16,-8 0-206 0,-4 3 293 0</inkml:trace>
  <inkml:trace contextRef="#ctx0" brushRef="#br2" timeOffset="207467.12">22614 6951 2074 0,'0'0'0'0,"0"0"2"0,0 0 31 0,0 0 33 16,0 0 7-16,0 0-21 0,0 0-15 0,0 0-12 16,0 0-11-16,141 3-9 0,-110-6-6 15,-1 1-5-15,1-2-16 0,-2-1-27 0,-2 2-40 16,-3 0-47-16,-5-1-66 0,-1 3-88 0,-3-1-78 15,-4 0-45-15,-3 2-392 0</inkml:trace>
  <inkml:trace contextRef="#ctx0" brushRef="#br2" timeOffset="207883.86">23137 6652 2006 0,'0'0'144'0,"0"0"-130"0,0 0 6 0,0 0 9 16,0 0-3-16,0 0-17 0,0 0 0 0,0 0 2 15,0 0 3-15,0 0-2 0,0 0-2 0,0 0 11 16,0 0-3-16,-16 76 5 0,17-66 6 16,2 2-2-16,1-1 5 0,-2 2-1 0,5-2-2 15,1 2-2-15,1-3 0 0,3 0-5 0,1 0-4 16,-2-2-3-16,5-1-2 0,-1-1-2 0,2-1 0 15,-2-1 0-15,1-2-4 0,-1 1 0 0,2-2-1 16,-6 0-5-16,4 1 3 0,-2 0-1 16,1 0 0-16,-4 2 3 0,1 2-4 0,2-1 0 15,-3 2 0-15,0 0 0 0,-1 2-2 0,0-1 2 16,-1 0 1-16,2 3-3 0,-5-1 2 0,0 2-1 16,-4-2 2-16,-1 1-2 0,0 1 6 0,-3-1-3 15,-4-1 2-15,-4 2 3 0,2-3-4 16,-3 1 0-16,-5-1-3 0,1 0-1 0,-2 0-4 15,-1 0-4-15,-1-3-6 0,0-1-16 0,-1 0-13 16,3-2-36-16,-2-1-39 0,4 0-34 16,-1-2-50-16,4 0-71 0,-3-4-114 0,6-1-90 15,4 2-514-15</inkml:trace>
  <inkml:trace contextRef="#ctx0" brushRef="#br2" timeOffset="208084.33">23050 6725 2014 0,'0'0'-47'0,"0"0"31"0,0 0 57 15,0 0 24-15,0 0-13 0,0 0-9 0,147-22 3 16,-111 19-4-16,-2-1-7 0,3 0-6 0,-1 1-7 16,0-2-7-16,3-2-4 0,-2 2-7 0,-2 0-3 15,-4 0-6-15,-1 0-21 0,-4 2-35 16,-3 1-59-16,-5-1-96 0,-2 2-137 0,-4 0-130 15,-6 1-610-15</inkml:trace>
  <inkml:trace contextRef="#ctx0" brushRef="#br2" timeOffset="209041.33">21571 6495 363 0,'0'0'314'0,"0"0"-261"0,0 0 31 16,0 0 5-16,0 0 17 0,0 0-2 0,0 0 6 15,0 0 9-15,0 0-2 0,0 0-11 0,0 0-8 16,0 0-2-16,-18 146-5 0,19-113-9 0,1 2-14 16,-2 1-12-16,0 3-6 0,0-1-5 0,-3 3-2 15,-2 0-3-15,1-1-4 0,-2 1-4 16,2 0-1-16,-2-1-2 0,2-2 0 0,0-2-1 15,3-1 0-15,1-1-4 0,0-2-1 0,0-2-2 16,4-1-5-16,3-1-1 0,1-1-4 0,1-4 0 16,0 0-2-16,2-3 2 15,-1-3 0-15,0-2-2 0,2-1 1 0,1-4-2 0,1-1 4 16,1-2 3-16,-1-1 1 0,3-3-1 0,1-1-1 16,1 0-1-16,2-2-3 0,3 0 4 0,3-6-3 15,0-1-1-15,8-1 0 0,1-1-4 0,3 0-1 16,1-1-3-16,2 1 0 0,0 0-4 15,-2-1 4-15,3 2 0 0,-1 0 1 16,4-1 3-16,0 1-7 0,3 0 4 0,1-1-3 16,4 1 2-16,5 0 1 0,3 1 0 0,4 1 0 15,4-1-3-15,1 2 3 0,1-1-2 0,3 1 1 16,1 2-1-16,0 0-3 0,0 0-1 0,-1 2 0 16,-2 1 2-16,-2 0 1 0,-1 0 2 0,-8 0-1 15,-2 1-1-15,-8 2 1 0,-8 0-1 0,-5-1 2 16,-4 0-4-16,-6 2 2 0,-5-3-1 15,-2 1-2-15,-7-1 5 0,-4-1-6 0,-3 2 1 16,-3-2-3-16,-4 0 0 0,-1 0 5 0,0 0-2 16,0 0-6-16,0 0-7 0,0-2-14 0,0-1-22 15,-4-1-22-15,-1-1-27 0,0-1-25 16,-1 1-39-16,-3-2-47 0,-2 1-72 0,1 0-101 16,0 1-58-16,0 2-442 0</inkml:trace>
  <inkml:trace contextRef="#ctx0" brushRef="#br2" timeOffset="210167.15">21657 6580 783 0,'0'0'238'0,"0"0"-274"16,0 0 23-16,0 0 9 0,0 0 18 0,0 0 4 16,0 0 0-16,0 0 8 0,0 0 17 0,0 0 13 15,0 0 15-15,0 0 8 0,0 0 5 0,0 0 7 16,62-53 2-16,-42 48 3 0,7 1-7 15,4-1-9-15,3-2-8 0,7 0-10 0,4 1-5 16,1 1-3-16,4 2-5 0,2 0-5 0,3 1-3 16,-3 1-10-16,4 1-5 0,1 0-3 15,2 0-4-15,1 0 4 0,1 0 0 0,0 0 0 16,-3 1-2-16,2 0-1 0,0 0-2 0,-5 2 0 16,-2-3 6-16,-3 0-7 0,-5 1 2 15,1-1 0-15,-8 0-5 0,1 0 5 0,-1 0-4 0,-5 0-2 16,2 0-2-16,-3 0-2 0,1 0 0 0,-2 0 0 15,0 0-1-15,0 1-4 0,-1-1 1 16,1 1-1-16,-1-1 3 0,2 1-3 0,-1 2 0 16,0-1 2-16,-1 0-8 0,-1 2 7 0,0-1-3 15,-6 1 0-15,5 0 3 0,-3 0-3 16,2 1 0-16,-3-1 1 0,0-1 0 0,-1 2-1 16,1-1 1-16,-1 0 0 0,0 1-4 0,-1-2 1 15,0-1 0-15,4 0 0 0,-4 0 1 0,0-2 3 16,3 1 0-16,-3-1-1 0,-2 1 6 15,-2-1-5-15,-3 0 1 0,-2 0-2 0,-1 0 0 16,-5 0 2-16,3 0 0 0,-3 0 1 0,-4 0-2 16,3-2 2-16,-3 2 0 0,-1-1 0 15,4 0 2-15,-4-1-3 0,3 1 0 0,0 0-2 16,0 1 2-16,1-1-4 0,4 0 0 0,-2 1 1 16,-2 0-7-16,-1 0 6 0,2 0-2 0,-3 0 0 15,1 0 3-15,-2 0-3 0,-1 1 1 0,-1 2 0 16,0 1 1-16,1-1-1 0,-1 2 2 0,-1 1 1 15,0 0-2-15,0 0 2 0,0 1 1 0,0 1 2 16,-1 3-2-16,-3 0 2 0,2 3-4 16,-3 1-1-16,2 1 3 0,-1 1-2 0,-3 4 1 15,5 0-1-15,-4 0-1 0,3 1 1 0,-3 0-1 16,3 0 3-16,-2 1-1 0,-1-1-1 16,6 0-2-16,-3 1-2 0,1 0 4 0,2 1-4 15,0 2 4-15,-2-1 0 0,2 1-3 0,4-1 2 16,-1 2 1-16,8-1-2 0,-3 1 3 15,0-2-1-15,5 2-3 0,-2-2 2 0,1 2-2 16,2-3 1-16,0-1 1 0,-1 1-2 0,0-4 1 16,-1 0-2-16,-3 0 1 0,-1-2 2 0,0-3 1 15,-2-1 0-15,-1-2-1 0,-1-3 0 16,-1-3 0-16,-2 1 0 0,-1-3 1 0,0-2 2 16,0 1 2-16,0-2 2 0,-3-1 3 0,-2 0 0 15,0 1-5-15,-1-1-1 0,-3 0 0 0,0 0-3 16,-2 0 3-16,-1 0-4 0,1-1-2 15,-3 1 0-15,0-1-1 0,3 1 4 0,-4-2-1 16,1 2 0-16,2 0 2 0,1-1-3 0,-3 0 3 16,-1 0-2-16,2 1-2 0,-1-1 4 0,-1 1-4 15,1 0 2-15,-2 0 1 0,2 0-2 0,0 0 0 16,1-1-1-16,2 1 1 0,-3-2-3 0,1 0 5 16,1 1 0-16,1-1-2 15,-1-1 1-15,-5 0-2 0,5 1 2 0,-4-1-1 16,1-1 1-16,-4 1-2 0,-2-2-1 0,0 1 1 0,-4 0-2 15,-1-1 3-15,-1 0-1 0,-1 1-2 16,4-1 0-16,1 0-2 0,-3 2 1 0,4 0-5 16,3 1-5-16,-2-2-14 0,2 2-13 0,2 1-16 15,-1 0-23-15,0 1-26 0,-1 0-25 0,4 0-24 16,0 0-49-16,5 0-77 0,1 3-125 16,5 1-97-16,0-2-407 0</inkml:trace>
  <inkml:trace contextRef="#ctx0" brushRef="#br2" timeOffset="-151097.23">6169 10393 0 0,'0'0'0'0,"0"0"0"0,0 0 0 0,0 0 54 0,0 0 17 16,0 0 3-16,0 0 8 0,0 0 13 16,16-120 11-16,-17 111 1 0,1 2-7 0,0 1 5 15,0 1-6-15,0 2-1 0,0 0 0 0,-2 3-16 16,1 0-12-16,1 0-23 0,-2 0-24 15,2 0-22-15,0 0-12 0,0 4 0 16,0 4 5-16,0 4 12 0,2 5 2 0,-2 2 0 0,0 6-1 16,0 3-4-16,0 1 0 0,0 4 1 0,0 1 2 15,3 0-8-15,-1 5 4 0,0-3-4 16,-1 3-2-16,4 3 4 0,-2 1-4 0,-1 0 0 16,-1 4-1-16,4-2-1 0,-2 2 0 0,-2-1-1 15,3-1 5-15,-1 3-3 0,-1-2 5 0,-1 0 2 16,2 1-5-16,2-2 7 0,-4-2-5 0,0 1 1 15,0-1 5-15,-1-3-5 0,0 1 4 16,0 1-2-16,-1-3 1 0,-1 0 3 0,-3-1 0 16,2-3 0-16,0-2 0 0,-1-3-1 15,1 0 0-15,2-2 1 0,-2-2 0 0,0-3 0 16,1-2 0-16,1 0-1 0,1-4 0 0,0-2-3 16,0-2 0-16,1 0-3 0,-1-1 0 0,3 0-1 15,1-1 0-15,-2-1 2 0,1-1-2 16,1 1 1-16,-1 0-2 0,0-2-3 0,4 0 0 15,-3-1-1-15,2 0 2 0,1 0 1 0,-1-1 1 16,3-1 0-16,0 1-2 0,0 0 2 0,2-1 0 16,0 0 0-16,-1 1 3 0,4-2 1 0,0 1 6 15,2-3 3-15,0-1 3 0,5 1 4 16,-1-2 0-16,1 0 0 0,1 0-3 0,3 0-1 16,-2-2 0-16,4 1-1 0,-1 0-1 0,3 0-3 15,1 1 0-15,0-1 0 0,1 1 3 0,2 0 1 16,1 0-3-16,2 0 0 0,2 0-3 15,-2 0 0-15,4 0 1 0,1 0 0 0,3 0-2 16,2 0 2-16,-3 0-3 0,4-3 1 0,-3 1-1 16,2 0-2-16,0-1 0 0,1-1 0 0,2-1 2 15,-1 1 0-15,2-1-2 0,0 1 1 16,0 0-2-16,1 0 1 0,2 0 2 0,-2 1 0 16,0-2 1-16,2 2-1 0,-4 0-1 0,1 1 0 0,-4 0 0 15,4 1 0-15,-2 0-3 16,-1 0-1-16,3 0 0 0,-2-1-1 0,2 1 4 15,-2 0 0-15,0 0 1 0,2 0 1 0,-1-2 1 16,2 2 0-16,-1-2 2 0,-4 0-3 0,2 2-2 16,-3-1 1-16,-1 0 0 0,3-1 2 0,-3 2-2 15,0-1 1-15,2-1 0 0,-2 2-2 0,0-1 3 16,2 0-1-16,-1 0 0 0,1 1-2 16,-3 0 0-16,4 0 1 0,-3 0-1 0,0 0 2 15,-2 0-2-15,0-1 3 0,-2 2-3 0,-1-1 4 16,1 1 0-16,0 0-3 0,-1 0 5 0,1 0-2 15,-1 0-2-15,1 0 5 0,0 0-5 16,-1 0 4-16,1 0-1 0,-1 0 3 0,-1 0-4 16,2-1 3-16,0 0 1 0,0-1-2 0,0 0 4 15,-2 0-2-15,-4 1-1 0,5 0 0 0,-6 0-1 16,4-1 0-16,-4 1-1 0,0-1-1 0,2 1-3 16,-2 0 1-16,-1 0 0 0,0 0-2 15,2 0 2-15,-2-2-3 0,-2 2-3 16,0 0 1-16,-6 0 0 0,3 0-4 0,-3 1 1 15,-2-1-2-15,-2 1-8 0,0 0-3 0,-2 0-12 16,1 0-22-16,-4 0-26 0,1 0-41 0,-5 0-47 16,-1 0-48-16,-3 0-45 0,-3 0-34 0,-3 0 45 15,-1-2-70-15,0 2 230 0</inkml:trace>
  <inkml:trace contextRef="#ctx0" brushRef="#br2" timeOffset="-149510.53">6524 10276 0 0,'0'0'0'0,"0"0"0"0,0 0 0 16,0 0 0-16,0 0 0 0,0 0 0 16,0 0 12-16,0 0 10 0,0 0 0 0,0 0-8 15,0 0 2-15,0 0 1 0,0 0-9 0,0 0 1 16,-95 117 6-16,98-115 15 0,4 0 23 0,0 0 23 15,3 0 8-15,2-1-5 0,4 0-7 0,1-1-6 16,5 0-6-16,3 0 7 0,2 0-8 16,4-1-13-16,5-2 0 0,0-2-16 0,3 0-5 0,6 1-1 15,0-2-3-15,5 0-2 0,2 0 2 16,0 0 2-16,3 0-3 0,1 0 6 0,-1 1 5 16,1 0-2-16,-1 0 4 0,1 0 2 0,1 2 2 15,2-2 2-15,-1 1-1 0,2-1-6 16,1-1 1-16,0 1 5 0,3-1 1 0,-3 0 4 15,0-1-4-15,0 0-6 0,0 1-6 0,2-2-4 16,-1 1-4-16,3 0-4 0,0 0 3 0,1 0-5 16,1 1-1-16,1 0-2 0,-4 2-5 15,1-2 0-15,0 0-1 0,-4 0 1 0,0 0-3 16,0 2 2-16,-1-1-3 0,1 1 0 0,-3 0 3 16,3 1-4-16,-4 1 3 0,4-2-2 15,-2 1 1-15,0-1-1 0,-1 0 1 0,-1-1 4 16,2-1-4-16,-2 0 3 0,-1-1 1 15,3 0-3-15,-2 2 5 0,1-2-5 0,1 0 1 16,0 1 1-16,-1 0-3 0,-1 1 3 0,0-1-3 16,-5 0 1-16,0 1-2 0,-2 1 2 0,-4 2 2 15,2 1-5-15,-2 0 3 0,-2 1-4 0,-3 0-2 16,-1 0 2-16,-2 0 1 0,0 1 0 0,-3 1 2 16,-3 0 0-16,4 0-6 0,-5 2 7 15,0-3-4-15,-3 1 1 0,0 1 4 0,-2-1-5 16,-4 0 2-16,-2 0-2 0,-1 1 2 0,-4 0-2 15,3 0 0-15,-1 0 1 0,-3 1-4 0,-2-2 4 16,3 1-1-16,-3 1 0 0,-2-1 1 0,2 0-2 16,-2-1 2-16,0 2-3 0,-3-3 6 15,-2 0-6-15,3 1 0 0,-3-1 5 0,-1 0-7 16,-2 0 7-16,4 0 1 0,-4-1-4 0,0 1 1 16,0-1 0-16,2 0 0 0,-1 2 0 0,-1-2 4 15,4 0-5-15,-4 0 1 0,6 0 4 16,-5 0-6-16,4 0 6 0,-4-2 0 0,3 1-3 15,-2 0 1-15,3 0-1 0,-2 0 0 0,1 0-3 16,-2-1 6-16,2 2-7 0,-3-1 0 16,4 1 3-16,-4 0-5 0,-2 0 5 0,1 0 1 15,1 0 1-15,-2 0-1 0,1 0 0 0,-1 0-1 16,-1 0-3-16,0 1 3 0,1 2-4 0,-1-1 5 16,0 0 3-16,0 2-4 0,1 1 2 0,-1 0-2 15,0 2 4-15,3 0-1 0,-3 3 5 16,0-1 0-16,0-2-9 0,0 3 5 0,0-1-4 15,0 0-1-15,0 2 6 0,0 0-4 0,-3 2 2 16,2 1-2-16,0 1-2 0,1-1-1 0,0 1 0 16,0 3 0-16,-1-1-1 0,0 1 4 15,-1 2-2-15,-1 0 1 0,0-1 3 0,2 3-4 16,-2 0 0-16,-3 2 0 0,5-1 1 0,-1 0-2 16,1 1 4-16,1 1-1 0,-1 0 0 15,1-1 0-15,1 0 0 0,-1 0 0 0,1 1-2 16,1-1 3-16,-1-1-1 0,5-1-1 0,-3 0 5 15,-2-1-3-15,1 0 0 0,2 0 3 0,-3-1-5 16,2 2 2-16,-3 1 0 0,1-1-1 0,3 0 1 16,-3 0 1-16,1 0-3 0,0 1-1 15,0-1 2-15,-2-1-4 0,5-1 5 0,-2 1-1 16,-2-1-4-16,-1 0 5 0,1 0-4 0,0-1 1 16,-1 1 3-16,3-1-4 0,-3 1 2 0,0 2 2 15,0-1 0-15,0 0 2 0,0-2-1 16,0 2-4-16,2 1-1 0,-2-2-2 0,0 2 2 15,0 0 2-15,0 1-2 0,0 1 2 0,0-1-2 16,0-2 1-16,0-2 1 0,0 0 1 16,0-3 0-16,0 3-2 0,0-5 0 0,0 3 0 15,1-1 0-15,-1-1 1 0,0 3-2 0,0-2 4 16,0 2-5-16,0-3 1 0,0 2 2 16,0-2-4-16,0-1 4 0,1 0 0 0,-1 1-3 15,0-2 2-15,1 0-1 0,0 0-2 0,-1-1 0 16,0-2 3-16,0 1-3 0,0 0 3 0,0 1 1 15,0-1-3-15,1 1 1 0,-1-1 1 0,0 0-3 16,0-1 1-16,0 1 4 0,0-2-4 0,0-1 2 16,-1 0 3-16,0-1-4 0,0-1 4 15,0 0 0-15,-1 0 0 0,1 0 2 0,-4-1-1 16,4 1 5-16,-1-1-1 0,0 0 4 0,-2-2-3 16,2 1-4-16,-1-1 1 0,-3 0-4 0,3 1-2 15,-5 0 1-15,-2 0-2 0,5-1 0 16,-4-1 3-16,-2 1-2 0,1-2-8 0,0 1-13 15,0-2-38-15,-4 0-55 0,2 0-68 0,-1 0-80 16,-2 0-82-16,3 0-44 0,6 0-103 0</inkml:trace>
  <inkml:trace contextRef="#ctx0" brushRef="#br2" timeOffset="-148899.71">6077 10300 27 0,'0'0'66'0,"0"0"0"16,0 0-1-16,0 0-12 0,0 0-13 0,0 0-2 16,0 0-1-16,0 0 12 0,0 0 8 15,0 0-3-15,0 0-5 0,0 0-18 16,0 0-9-16,0 0-10 0,128 42-11 0,-93-38-5 15,5-1-23-15,2 1-48 0,1-3-57 0,-10 2-65 16,-11-2-35-16</inkml:trace>
  <inkml:trace contextRef="#ctx0" brushRef="#br2" timeOffset="-140460.64">1969 10485 0 0,'0'0'0'0,"0"0"27"0,0 0 73 15,0 0 7-15,0 0 14 0,0 0 16 0,0 0 7 16,0 0-4-16,0 0-8 0,0 0-6 15,0 0-17-15,0 0-26 0,-87-65-23 16,86 64-32-16,1 1-18 0,0 0-15 0,0 0-13 16,0 0-4-16,0 5 1 0,0 4 8 0,0 5 11 15,1 8 7-15,4 6 1 0,-1 5 0 0,-1 5-7 16,2 1 2-16,-2 2-3 0,1 2-1 0,-1 4 3 16,0 1-3-16,1 4 5 0,-3 4 1 0,3 3-2 15,-4 1 0-15,1 5-2 0,-1-2 4 16,1 0 0-16,-1 0 1 0,1-3-2 0,-1-2-3 15,2-3 3-15,-4-2-4 0,1-4 6 0,1-5-2 16,-1-1-3-16,1-5 2 0,0-1-2 0,1-3 2 16,-1 0 1-16,0-3 1 0,1-4-2 15,4-2-1-15,-3-2 1 0,-1-4-5 0,1-2 4 16,1-2 0-16,1 0-1 0,-4-2-1 0,8-1 1 16,-6-1-2-16,0-1 1 0,4 1 1 0,-3-1-5 15,1-1 0-15,0-1 0 0,-2-1-6 16,6-1 2-16,-5-1-3 0,2 0-1 0,0 0 2 15,3 0 1-15,-1 0 3 0,3 0-1 0,-3-2 4 16,3 2 1-16,0-2-1 0,0 0-1 0,1 0 2 16,4-2 1-16,-3 1-1 0,2 0 3 15,3-1-10-15,1 0 3 0,0 0-1 0,2 1-1 16,3 1 12-16,0 0-4 0,0 1 2 0,5 0 2 16,1 1-1-16,1 2 2 0,1-2 4 0,0 1-1 15,2 1-1-15,3 0-1 0,-1 0-3 0,2 0-3 16,-2 1 2-16,2-1-2 0,-3 0 0 15,1 1 1-15,-1-1-1 0,3 1 1 0,-1-1 0 16,2-1 3-16,-1 1-2 0,-1 0 2 0,4-3 2 16,-1 1 2-16,2-1 3 0,1-1 0 15,0 1-1-15,4-3-1 0,-3 1 0 0,2 0 0 16,1-1-1-16,-2-1 3 0,3 0-3 0,-4 0 1 16,5 0-1-16,-4 0-2 0,4 0 0 0,-1-3-2 15,0 2 0-15,2-1-1 0,0 1 0 16,0 0-1-16,-2-1-3 0,4 1 4 0,4-1-1 15,-4 1 3-15,1-3 1 0,-1 2-1 0,-1-1 0 16,1 0 1-16,0 0-2 0,-1 0-1 16,2-1 4-16,1 1 0 0,-2-2 5 0,1 2 3 15,0-2-3-15,1 1-1 0,-1 0-3 0,-1 0 0 16,-1 1 4-16,-3-1-1 0,1 2 3 0,-1 0-5 16,-5 0 0-16,0 0-3 0,-1 2-2 0,-2-2 0 15,0 2-1-15,-3 0 0 0,-2 0-2 0,0 0 3 16,-1 0-2-16,-2 2 2 0,0 0 0 15,-1 1-2-15,0 0 2 0,0 1-4 0,-1-1 2 16,0 1 0-16,-2-1-1 0,-1 1 1 0,-1-2-4 16,0 2-4-16,-3-2-1 0,-2 0-2 15,1-1-6-15,-3 1-17 0,-3-1-21 0,1-1-42 16,-4 0-48-16,-2 0-59 0,1-3-44 0,-4 1-104 16,-5 1 177-16</inkml:trace>
  <inkml:trace contextRef="#ctx0" brushRef="#br2" timeOffset="-139222.65">1609 10535 459 0,'0'0'-130'0,"0"0"6"0,0 0 113 15,0 0 33-15,0 0 2 0,118-30-5 16,-86 22-4-16,7-1-15 0,0 1-1 0,-1 1 5 16,3 1-4-16,0-3 1 0,3 2-3 0,-1 2-3 15,2 0 1-15,2-1 5 0,1 0 8 0,2 1 4 16,2 0 4-16,-1-1 2 0,3 2-1 16,3-1 10-16,-2 2 1 0,3-2 0 0,-4 2 2 15,2-1-11-15,-3 2-2 0,-2 0 7 0,1-2 4 16,-1 2 8-16,-1-2 3 0,1 1-10 15,1-1-3-15,-1 1-7 0,3-1-1 0,0 1 2 16,0-1-6-16,2 0-1 0,-2-2-7 0,-1 2-4 16,4 0-2-16,-4 1-2 0,0 0 2 0,4 0 2 15,-3 0 2-15,2-2 1 0,-4 1 0 16,6-1-3-16,-2 0 2 0,0-1 2 0,-2 2-1 16,-4-3-1-16,0 2-3 0,-7 1 0 0,-1-1-1 15,-2 2 0-15,-2-1 4 0,-4 1-1 0,1 0-1 16,-4 0 5-16,-4 1-3 0,2-1 1 15,0 2-1-15,-1-1-3 0,1 1 0 0,-3-2 0 0,3 1-1 16,-4 1 2-16,0-2-2 0,-2 2-2 0,3-4 0 16,-3 3-2-16,2-2 3 0,-2 2-1 15,-1-2-2-15,-1 1 5 0,-3-2-3 0,-3 2 6 16,0-1 1-16,-3 2-3 0,-2 1 3 0,-2 0-4 16,-3-1 1-16,2 2 5 15,-4 0-2-15,2 0-2 0,-2 0-1 0,-1 0 1 0,1 0-2 16,1 0 2-16,-1 0-1 0,-2 0-7 15,5 2 5-15,-2-1-1 0,2 0 1 0,-3 2 3 16,4 0-4-16,-1 0-2 0,2 1-1 0,1-1-2 16,0 1 0-16,0 0 1 0,0 1 4 0,-4 0 0 15,3-1 0-15,-1 0-1 0,-3 1-1 0,3 0-3 16,-2 0 4-16,3 2-1 0,-1 0 0 16,-3-1 4-16,3 0-6 0,-3-1 4 0,3 0-4 15,-3 0 2-15,2-1 2 0,-3 1 1 0,2 1 6 16,-2-2-1-16,-2 2 3 0,1 1-1 0,3 1-1 15,-3 2-2-15,0-1-3 0,5 3 1 0,-4 1-2 16,0 2 1-16,1-2 0 0,-1 2 1 0,0 2-2 16,1 0-1-16,-1 1 3 0,5 1-3 15,-5-1 1-15,3 2 1 0,-3-2-3 16,3 1 0-16,-2-1 1 0,4-1-1 0,-2 0 1 0,1-1 3 16,2 1-2-16,-1-1 1 0,-1-1-1 0,0 0-1 15,2 1 2-15,-1-1-1 0,1 1-1 16,-4 0 1-16,3-1-1 0,1 1 2 0,-3-1-1 15,0 0 1-15,1 0-1 0,-1 1 1 16,2 1-1-16,-2 1 2 0,-2 2 4 0,2 1-2 16,-2 1 1-16,2 2-4 0,0 2 0 0,1 1 2 15,-2 4-1-15,2 0 3 0,3 3-1 0,-2-1 1 16,1 2 1-16,0-2 3 0,2 1 4 16,-1-2-4-16,0 1 3 0,1-2-6 0,0 0-2 15,1 2 1-15,-2-1-4 0,1 2 4 0,2 2-2 16,-1-1 1-16,-1 1-2 0,-3 1 0 0,2-2 3 15,-3 2-1-15,0-2 6 0,-1 1-6 0,0 0-1 16,-2-1-2-16,-1 2-6 0,0-1-3 0,-2 0-7 16,2-1-9-16,-3 2-20 0,0-5-19 0,0-1-26 15,2-1-39-15,-2-2-45 16,0-7-17-16,0-7-238 0</inkml:trace>
  <inkml:trace contextRef="#ctx0" brushRef="#br2" timeOffset="-137170.34">12252 11679 148 0,'0'0'81'0,"0"0"19"15,0 0 17-15,0 0-3 0,0 0 0 0,0 0-9 16,0 0 1-16,0 0 2 0,0 0-12 16,0 0-24-16,0 0-32 0,0 0-20 0,-46-43-8 15,57 39 7-15,5 1 9 0,-1-2 4 0,4 2 3 16,2 0 0-16,2 0-3 0,1 1-2 0,-1 0-1 16,3-1 1-16,2 1 0 0,0 1-1 15,5-1-1-15,2-1-1 0,4 2 0 0,-3-1 0 16,3-1-5-16,1 2-2 0,1 0-3 15,-2 0-6-15,0 1 1 0,1 1-3 0,-4 3-4 16,3 3 2-16,-2-2-6 0,-2 2-2 0,4 0 3 16,-6 1-6-16,2 1 3 0,-2-1-2 0,-3 0-1 15,0 2 1-15,-1-3 1 0,1 3 1 16,-1-3-1-16,3-2 4 0,0 0-3 0,1-3 2 16,1-2 2-16,3 0-2 0,0 0 0 0,1 0 0 15,2-4 1-15,-2-1 0 0,4-1 2 0,1 0 1 16,0 1-1-16,1-2 0 0,0 1-1 0,1-1 0 15,-2 0-1-15,3 1 0 0,-1-1-1 0,3 0 0 16,-3-2 2-16,2 2-4 0,-1-2 5 16,2-1-1-16,1 1-1 0,0-2 3 0,2 1-3 15,-2 0 2-15,1 0 0 0,0 0 2 0,0 0 0 16,-4 2-2-16,-1-2 4 0,0 3-4 0,0-1 5 16,-3 1-1-16,4 1-3 0,-5 1 0 15,0 2-2-15,1 1-1 0,-2 0-1 16,1 1 1-16,-1 1-2 0,-1 0 0 0,1 0 1 15,-3 0-2-15,1 0 2 0,-2 1-2 0,-1 1 0 16,-2 0 0-16,-2-1 0 0,0 0 1 0,-1 0-1 16,2-1 1-16,-2 0-1 0,1 0 0 0,0 0 2 15,-1-1 0-15,-1-2 1 0,1-1-2 0,0 2 2 16,-2-2-2-16,0 2 3 0,0-1 0 16,-1-1-1-16,-3 1 3 0,3-1-2 0,-5 2-1 15,2 1 0-15,-3-1-3 0,0 1 3 0,0 0-2 16,-1-1-1-16,0 2 0 0,-1 0-2 0,-3 0 2 15,1 0-1-15,-3 0 2 0,2 0-4 0,-2 0 0 16,-3 3 1-16,0-1-6 0,-1 0 5 16,-2-1 0-16,2 1 0 0,-4 1 3 0,-1-2-4 15,-1 1-3-15,-2-1-2 0,1 0-9 16,-1 1 1-16,-2-1-4 0,0 0-6 0,0-1 1 16,1 1-8-16,-1 0-8 0,0-1-10 0,0 1-21 15,0 1-20-15,0-2-33 0,0 1-41 0,0 1-46 16,0 0-54-16,0 0 8 0,-1 0-133 0</inkml:trace>
  <inkml:trace contextRef="#ctx0" brushRef="#br2" timeOffset="-136092.52">12471 11903 0 0,'0'0'0'0,"0"0"0"0,0 0 0 0,0 0 40 16,0 0-3-16,0 0 9 0,0 0 10 0,0 0 10 16,0 0 5-16,0 0-8 0,0 0-8 15,0 0-8-15,0 0-6 0,0 0 2 0,-32-27-3 16,32 27 3-16,0 0 4 0,1 0 7 16,5 2 9-16,3 0 2 0,1 0 4 0,2 2-7 15,2-3-4-15,6 1-7 0,0 0-5 0,6 0-5 16,-1-1-8-16,2 0-3 0,2 0-2 15,0-1-4-15,3 0 1 0,0 1-1 0,0-1-1 16,3 0 0-16,-1 1-1 0,0-1-5 0,3 0 0 16,-3 1-1-16,5-1-3 0,-1 0 7 0,-3 0-1 0,3 0-3 15,-3 0 2-15,2 0-1 0,-1 0-1 16,1-2 3-16,2 1-1 0,-1-1-5 0,0 1-4 16,-1 1-2-16,2-2-4 0,-3 2 3 0,2-1 2 15,0 1 2-15,0-1 5 0,2 0 0 16,-1-1 0-16,2 1-2 0,2-2-2 0,-1 1-5 15,-1-2 0-15,-1 1 1 0,0 1-2 0,-3-1 3 16,2 0-1-16,-1 0 0 0,1 1-1 0,0-1 1 16,-4 0 0-16,4 0 0 0,1-2 3 15,-1 2-3-15,-1-3 1 0,4 2 0 16,-3-2-3-16,2 0 5 0,1-1-2 0,0 0-2 16,-1-2 0-16,-2 1 3 0,0 1 0 0,0-1 1 0,-2 1-1 15,0 1-3-15,1 1-1 0,-1-1-1 16,-1 0-1-16,1 1 0 0,-4 1-1 0,2-1 1 15,0 2-3-15,0 0 3 0,-3-1-2 0,0 3-3 16,1-1 6-16,-3 1-5 0,1-1 2 16,1 2-1-16,-1-1 0 0,0 1 0 0,1 0-1 15,-3 0 2-15,1 0-4 0,0 0 3 0,3 0 0 16,-3 0-2-16,1 0 1 0,1-2 0 0,-1 0 2 16,-2-1 0-16,-1 0 5 0,0 0-5 0,-3 1-2 15,2 0 2-15,-2-1-5 0,0 2 9 0,-3-1-1 16,-2 0 0-16,0-1 0 0,-2 2-3 15,1 0 1-15,-5 0 0 0,1 0 1 0,-1-1-2 16,1 2-1-16,-1-1 1 0,-2 0 0 0,3 0 1 16,-1 0-3-16,-2 0 2 0,3-1-2 15,-1 0 0-15,-2 0 3 0,2 1-3 0,-4 0 4 16,2 0-4-16,-2 0-2 0,-1 0 4 0,1-1-3 16,0 1 3-16,0 0 0 0,2 0 0 15,0 0-4-15,-1 0 4 0,2-1 0 0,-1 1-4 16,0-1 3-16,0 1-4 0,-1 0 0 0,1-1 4 15,-1 0-1-15,-2 1-1 0,4-1-2 0,-1-1 2 16,-2 1-3-16,1 0 1 0,-1-1-4 16,1 2-3-16,-2-1-4 0,0 1-12 0,-2 1-16 0,3-1-28 15,-5 1-40-15,0 0-61 0,0 0-94 16,-2 0-100-16,-1 2-256 0,-2-1 359 0</inkml:trace>
  <inkml:trace contextRef="#ctx0" brushRef="#br2" timeOffset="-135076.37">12315 10762 196 0,'0'0'30'0,"0"0"25"0,0 0 8 16,0 0 4-16,0 0-10 0,0 0-8 0,0 0 3 15,0 0 10-15,0 0 12 0,0 0 2 0,0 0-18 16,0 0-20-16,0 0-10 0,-97-43-2 16,96 66 19-16,1 2 10 0,1 7 7 0,2 1 0 15,1 5-7-15,2 4-3 0,-1 0-13 16,3 3 0-16,0 3-8 0,-4 1-7 0,4 3 3 15,-5-2 0-15,-2 3 1 0,4 0 4 0,-5 0-6 16,0-2-5-16,0-1-2 0,0-4-5 0,-5-3-1 16,2-3 3-16,-4-4-1 0,3-6 0 0,0-1 3 15,0-6-4-15,2-3-1 0,0-5-2 16,2-2-1-16,0-2-2 0,0-3-2 0,0-2-2 16,0-2-3-16,3-1 0 0,-1 1 2 0,5-3 3 15,-4-1 3-15,6 0 5 0,-2 0 0 0,-2 0 0 16,3 0 0-16,-1-3-1 0,1 1 0 0,-1-3-4 15,2 1 0-15,1 0-2 0,-2-1-1 16,2 0 0-16,-1 1-4 0,1 1 0 0,-1 0-2 16,-2 2 0-16,3-2 0 0,-1 2-1 0,1 1 2 15,2 0-1-15,2 0 1 0,0 0 1 0,2 3-2 16,0 0 0-16,3-1-2 0,2 2 1 16,3-2-1-16,1 2 3 0,2-1 1 0,3 0-2 15,-3 0 0-15,3-1 0 0,3 2-2 16,1-1 0-16,-1 0 2 0,4 1-3 0,-3-2 1 0,3 2 1 15,1-1-3-15,0 2 0 0,3-1-1 16,2 2-3-16,1 0-5 0,-2 2-11 0,1 0-18 16,-1 2-26-16,3 3-21 0,-4 0-31 0,0 2-28 15,-1 1-11-15,-2 1-8 0,3 2 3 16,-1 0 16-16,1-1 22 0,6 1 19 0,0-3 9 16,6-2 18-16,-1 0-13 0,-11-5-106 0,-14-3 199 0</inkml:trace>
  <inkml:trace contextRef="#ctx0" brushRef="#br2" timeOffset="-134376.93">16300 11075 0 0,'0'0'0'0,"0"0"6"16,0 0 17-16,0 0-3 0,0 0-9 0,0 0-3 16,0 0 2-16,0 0 9 0,0 0 6 0,0 0 8 15,0 0 11-15,0 0 1 0,0 0 14 16,0 0 10-16,3-106 10 0,-3 99 12 0,1 0 7 15,1 1 0-15,-1 0-2 0,0 0-14 16,1 1-15-16,-1 2-16 0,0 0-8 0,-1 3-7 0,0-1 5 16,0 1-2-16,0 0-7 0,0 0-12 15,0 1-7-15,0 5 9 0,1 5 14 0,-1 4 18 16,0 7-1-16,1 3-10 0,-1 3-11 16,-2 1-15-16,0 4 0 0,-2-2-5 0,0 0-5 15,0 2-1-15,1-1-5 0,-1 1-1 0,2 0-1 16,-2 0 4-16,0-1-5 0,2 1-3 0,-1-1-2 15,0-2-13-15,2 0-10 0,1-5-22 16,0 0-29-16,0-5-35 0,0 0-48 0,2-2-49 16,3-4-48-16,-3-3 6 0,0-6-99 0</inkml:trace>
  <inkml:trace contextRef="#ctx0" brushRef="#br2" timeOffset="-133232.61">14099 10256 0 0,'0'0'0'0,"0"0"37"0,0 0 49 15,0 0-21-15,0 0 0 0,0 0 6 0,0 0 7 16,0 0 2-16,0 0 7 0,0 0 0 0,-126-124 2 15,117 117-9-15,-3 0-13 0,6 1-14 16,-2-1-22-16,0 2-15 0,-1 2-15 0,3 0-11 16,0 2-18-16,0 1-29 0,1 0-45 0,-3 0-51 15,2 5-23-15,1 1-17 0,1-3-81 0</inkml:trace>
  <inkml:trace contextRef="#ctx0" brushRef="#br2" timeOffset="-133049.47">13222 10289 0 0,'0'0'0'0,"0"0"0"0,0 0 93 15,-124 3-30-15,95 0-7 0,5 1-5 0,0 1-14 16,2 2-12-16,7 0-17 0,-1 2-8 16,4 0-9-16,3 2-8 0,-1 0-9 0,5 0-4 15,-1 2-3-15,3-1-4 0,2 1-17 0,-1-2-73 16,2-1 127-16,0-4 0 0</inkml:trace>
  <inkml:trace contextRef="#ctx0" brushRef="#br2" timeOffset="-132892.88">12672 11247 0 0,'0'0'0'0,"0"0"0"0,0 0 0 0</inkml:trace>
  <inkml:trace contextRef="#ctx0" brushRef="#br2" timeOffset="-132476.36">13006 11807 0 0,'0'0'0'0,"0"0"0"16,0 0 27-16,0 0 0 0,138 30-16 0,-108-20-5 15,0 1-6-15,-1 2-3 0,6-2-1 0,-3 2-5 16,0 0 3-16,2 0-3 0,0-1 1 16,0-1-1-16,1-1-2 0,-1-4 0 0,0 0 10 15,-1 0 1-15,0-3 0 0,-2 2 0 16,-1-3 0-16,1 1 0 0,-3-3 0 0,-1 0 0 0,1 0 0 15,-4 0 0-15,0 0 0 0,-2 0 0 16,-1 0 0-16,-2-3 0 0,1 1 0 0,-1 0 0 16,-1-2 0-16,1 2 20 0,-2-2 15 0,2 0-12 15,1-1-8-15,0 0 0 0,0-2 9 16,1-1 10-16,-3-1 9 0,1 1 11 0,1-1-7 16,-3 1-9-16,3-2-10 0,-2 1-9 0,0-1-5 15,-2 1-6-15,4 0-3 0,-3-1-8 0,1 2-3 16,1-2-3-16,-2 2-2 0,0 0-1 0,-3 0-3 15,4-2-3-15,-3 1-3 0,2 1 0 0,1 0 3 16,-2-2 1-16,2 2-8 0,1-2-12 0,0 0 1 16,0 0-1-16,-1 0 13 0,1 0 3 15,-3-1-5-15,0 2-39 0,-1-1 65 0,-5 4 0 16,-2 1 0-16</inkml:trace>
  <inkml:trace contextRef="#ctx0" brushRef="#br2" timeOffset="-131676.49">14712 11487 0 0,'0'0'0'16,"0"0"0"-16,0 0 0 0,0 0 0 0,0 0 0 16,0 0 0-16,0 0 0 0,0 0 0 0,40-125 0 15,-38 109 0-15,0 0 25 0,-2 1-1 0,0-3-9 16,0 2 0-16,-4-1 3 0,-3 0 7 16,1-1 13-16,-1 1 6 0,-1 0 5 0,0 0 2 15,0-2-7-15,-1 2-7 0,1-2-9 0,-1 1-8 16,0 0-1-16,2-2 3 0,-3-1 2 0,4 2-1 15,1 0-6-15,-2 1-5 0,1 0-10 0,1-2 2 16,3 1-6-16,-1 1-6 0,3-3 1 16,0-2-10-16,-1-2-1 0,3 0-1 0,1 0-7 15,-2-2 6-15,-1 1 6 0,0 1 7 0,-2 3 9 16,-4-2 2-16,-1 1-1 0,0 0 0 0,-4 0 1 16,2-1 1-16,-4 0-3 0,2-3 2 15,-1 3-1-15,-3 1-2 0,1 0 1 16,-3 0 0-16,3 1-2 0,-3 2 2 0,2 1 0 15,-3 0-1-15,-1 1 4 0,-1 3 2 0,2 0 1 16,1 3 2-16,-3-1 4 0,-1 0-6 0,2 2 3 16,-2-1-2-16,0 2-5 0,-2-1 3 0,0 0-1 15,0 2-2-15,-1 0-3 0,2 0 0 0,-2 3-3 16,2-1 0-16,1 1 3 0,-2-1-1 16,-1 2 2-16,3-4-2 0,0 2-3 0,0 0 1 15,0-1-2-15,2 1-2 0,0 0 1 0,-1-3-2 16,5 3-2-16,-4-1 3 0,2 1 0 0,-1 0 1 15,2 1 3-15,-3 0-1 0,-2 0-1 0,3 2 2 16,-3-1 1-16,0 2-1 0,-3-1 1 0,0 2 1 16,0 1-2-16,-1-1 2 0,0 0-2 15,0 0 2-15,-1-1 0 0,-1 1 0 16,2-1 4-16,-3-1-4 0,2 2 3 0,1-1 0 0,-1 2-6 16,0 1 5-16,-2 0-4 0,3 0 2 15,-2 3 2-15,-2 1-5 0,6 3-1 0,-4 1-2 16,4 4 1-16,-2-1 2 0,1 0 2 0,2 1 1 15,-1 2 0-15,0 0 0 0,-1 3 0 16,4-1 0-16,-4 2 0 0,-2 0 0 0,2 2-1 16,0 2 1-16,-1 0 1 0,1 2-2 0,-2 0 2 15,3-1-3-15,0 2 2 0,0-1-3 0,1-2 1 16,1 1 0-16,2-1-4 0,1 0 0 0,-1 0-7 16,2 0-7-16,0 0-4 0,2-2-8 15,-1 0 2-15,1-1 1 0,0-3 3 0,1 2 7 16,-1-4 6-16,2 0 5 0,2-2 1 0,-1 0 5 15,1 0-2-15,-3 0 1 0,2 1 5 0,2 1-2 16,0 1 1-16,-1 1 0 0,1-2 1 0,2 4-3 16,2-2 0-16,-1 4-5 0,3-2-9 15,-1 1-14-15,3 2-36 0,0 0-28 0,1 0 81 16,1-1 12-16,0 1 0 0,1 0 0 0,2 0 0 16,1 3 0-16,2-1 0 0,2-1 0 15,1 3 0-15,0-2 0 0,0 2 0 0,1-7 0 16,-4-7 0-16</inkml:trace>
  <inkml:trace contextRef="#ctx0" brushRef="#br2" timeOffset="-131427.14">12741 11792 0 0,'0'0'0'16,"0"0"0"-16,0 0 0 0,0 0 75 0,0 0-25 15,0 0-3-15,0 0-3 0,0 0-3 0,0 0 4 16,135 96-5-16,-108-88-8 0,0-1-10 0,6 1-6 16,1 1-8-16,5 0-6 0,-2 2-2 0,5-1-5 15,0 1 1-15,1-1 2 0,4-1-3 16,-1-2 2-16,4 0-6 0,-1-1-5 0,2-2-14 16,0 1-15-16,1-2-16 0,0-2 0 15,-2-1 4-15,3 0-3 0,-2-1-20 0,-14-2 78 16,-12 1 0-16</inkml:trace>
  <inkml:trace contextRef="#ctx0" brushRef="#br2" timeOffset="-131200.72">14601 11708 0 0,'0'0'0'0,"0"0"0"0,0 0 0 15,0 0 0-15,0 0 0 0,0 0 0 0,0 0 43 16,0 0-2-16,0 0-9 0,85-118-14 0,-80 106-3 16,3 1-6-16,-1-1-4 0,0 2-6 15,0-2-3-15,0 0-5 0,1-1-6 0,1-1 1 16,-1-1-4-16,3 0-7 0,-2 1-16 0,1 0 5 16,-3 3 36-16,-2 4 0 0</inkml:trace>
  <inkml:trace contextRef="#ctx0" brushRef="#br2" timeOffset="-131034.63">14706 11060 0 0,'0'0'97'0,"0"0"-9"16,0 0-18-16,-33-117 4 0,30 86-28 16,3-2-22-16,0 0-17 0,7-2-19 0,3-1-14 15,4-1-24-15,-2 4-10 0,-1 7-3 0,-1 7 0 16,-5 8-69-16,-1 5 132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DB60DB8D-CF81-43D3-A6F9-59A329826BF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ro-RO"/>
          </a:p>
        </p:txBody>
      </p:sp>
      <p:sp>
        <p:nvSpPr>
          <p:cNvPr id="371715" name="Rectangle 3">
            <a:extLst>
              <a:ext uri="{FF2B5EF4-FFF2-40B4-BE49-F238E27FC236}">
                <a16:creationId xmlns:a16="http://schemas.microsoft.com/office/drawing/2014/main" id="{952B9770-9F22-4974-AFC8-9D15E6AB9B9A}"/>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ro-RO"/>
          </a:p>
        </p:txBody>
      </p:sp>
      <p:sp>
        <p:nvSpPr>
          <p:cNvPr id="3076" name="Rectangle 4">
            <a:extLst>
              <a:ext uri="{FF2B5EF4-FFF2-40B4-BE49-F238E27FC236}">
                <a16:creationId xmlns:a16="http://schemas.microsoft.com/office/drawing/2014/main" id="{4A9B3098-2118-40A3-A99C-118991CF3F2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1717" name="Rectangle 5">
            <a:extLst>
              <a:ext uri="{FF2B5EF4-FFF2-40B4-BE49-F238E27FC236}">
                <a16:creationId xmlns:a16="http://schemas.microsoft.com/office/drawing/2014/main" id="{0210696D-E584-4B67-A7ED-C03DD355931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ro-RO" noProof="0"/>
              <a:t>Click to edit Master text styles</a:t>
            </a:r>
          </a:p>
          <a:p>
            <a:pPr lvl="1"/>
            <a:r>
              <a:rPr lang="en-US" altLang="ro-RO" noProof="0"/>
              <a:t>Second level</a:t>
            </a:r>
          </a:p>
          <a:p>
            <a:pPr lvl="2"/>
            <a:r>
              <a:rPr lang="en-US" altLang="ro-RO" noProof="0"/>
              <a:t>Third level</a:t>
            </a:r>
          </a:p>
          <a:p>
            <a:pPr lvl="3"/>
            <a:r>
              <a:rPr lang="en-US" altLang="ro-RO" noProof="0"/>
              <a:t>Fourth level</a:t>
            </a:r>
          </a:p>
          <a:p>
            <a:pPr lvl="4"/>
            <a:r>
              <a:rPr lang="en-US" altLang="ro-RO" noProof="0"/>
              <a:t>Fifth level</a:t>
            </a:r>
          </a:p>
        </p:txBody>
      </p:sp>
      <p:sp>
        <p:nvSpPr>
          <p:cNvPr id="371718" name="Rectangle 6">
            <a:extLst>
              <a:ext uri="{FF2B5EF4-FFF2-40B4-BE49-F238E27FC236}">
                <a16:creationId xmlns:a16="http://schemas.microsoft.com/office/drawing/2014/main" id="{238C7B75-584C-43F4-80EB-11188A67868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ro-RO"/>
          </a:p>
        </p:txBody>
      </p:sp>
      <p:sp>
        <p:nvSpPr>
          <p:cNvPr id="371719" name="Rectangle 7">
            <a:extLst>
              <a:ext uri="{FF2B5EF4-FFF2-40B4-BE49-F238E27FC236}">
                <a16:creationId xmlns:a16="http://schemas.microsoft.com/office/drawing/2014/main" id="{247467F0-23DD-49C3-81E7-202F456AB3F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96B80D74-E4CE-4139-9815-815A74E54B0B}" type="slidenum">
              <a:rPr lang="en-US" altLang="ro-RO"/>
              <a:pPr>
                <a:defRPr/>
              </a:pPr>
              <a:t>‹#›</a:t>
            </a:fld>
            <a:endParaRPr lang="en-US" altLang="ro-R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64872E0-E094-48B6-BA08-697485DF8FF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79F10D2E-0602-4224-B187-BAA0C6900AF2}" type="slidenum">
              <a:rPr lang="en-US" altLang="ro-RO" sz="1200" b="0" smtClean="0"/>
              <a:pPr/>
              <a:t>1</a:t>
            </a:fld>
            <a:endParaRPr lang="en-US" altLang="ro-RO" sz="1200" b="0"/>
          </a:p>
        </p:txBody>
      </p:sp>
      <p:sp>
        <p:nvSpPr>
          <p:cNvPr id="5123" name="Rectangle 2">
            <a:extLst>
              <a:ext uri="{FF2B5EF4-FFF2-40B4-BE49-F238E27FC236}">
                <a16:creationId xmlns:a16="http://schemas.microsoft.com/office/drawing/2014/main" id="{E5134B35-6C50-44D4-AA18-B9F01831E32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0690BDF4-4190-45C6-A415-6576ACE7822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850850EA-7613-4860-82BA-395BB5737C7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97030642-9ABC-45FA-A778-006EEC3F4847}" type="slidenum">
              <a:rPr lang="en-US" altLang="ro-RO" sz="1200" b="0" smtClean="0"/>
              <a:pPr/>
              <a:t>10</a:t>
            </a:fld>
            <a:endParaRPr lang="en-US" altLang="ro-RO" sz="1200" b="0"/>
          </a:p>
        </p:txBody>
      </p:sp>
      <p:sp>
        <p:nvSpPr>
          <p:cNvPr id="23555" name="Rectangle 2">
            <a:extLst>
              <a:ext uri="{FF2B5EF4-FFF2-40B4-BE49-F238E27FC236}">
                <a16:creationId xmlns:a16="http://schemas.microsoft.com/office/drawing/2014/main" id="{D893F0FF-381E-4549-BEAD-B43ABD19F4E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C09F63C4-42B0-4B8C-A354-04BFB4BB2E2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FF613B9-5597-44C2-8677-D24C230E1AF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3C4F32D-CB7C-4FF1-974F-D545CA281C19}" type="slidenum">
              <a:rPr lang="en-US" altLang="ro-RO" sz="1200" b="0" smtClean="0"/>
              <a:pPr/>
              <a:t>11</a:t>
            </a:fld>
            <a:endParaRPr lang="en-US" altLang="ro-RO" sz="1200" b="0"/>
          </a:p>
        </p:txBody>
      </p:sp>
      <p:sp>
        <p:nvSpPr>
          <p:cNvPr id="25603" name="Rectangle 2">
            <a:extLst>
              <a:ext uri="{FF2B5EF4-FFF2-40B4-BE49-F238E27FC236}">
                <a16:creationId xmlns:a16="http://schemas.microsoft.com/office/drawing/2014/main" id="{E54F7FBD-870D-4547-BF35-2FBB831CF210}"/>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072B4919-C516-4140-8C49-449296B1737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DCC9E19-CD3F-449C-8155-D842983797C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E442E39A-CE8F-43B0-8EC2-ACB715CD11F4}" type="slidenum">
              <a:rPr lang="en-US" altLang="ro-RO" sz="1200" b="0" smtClean="0"/>
              <a:pPr/>
              <a:t>14</a:t>
            </a:fld>
            <a:endParaRPr lang="en-US" altLang="ro-RO" sz="1200" b="0"/>
          </a:p>
        </p:txBody>
      </p:sp>
      <p:sp>
        <p:nvSpPr>
          <p:cNvPr id="28675" name="Rectangle 2">
            <a:extLst>
              <a:ext uri="{FF2B5EF4-FFF2-40B4-BE49-F238E27FC236}">
                <a16:creationId xmlns:a16="http://schemas.microsoft.com/office/drawing/2014/main" id="{CF9E29C9-50D7-493F-987F-D507D11BEAD6}"/>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B25CDB2-8414-483F-94B5-D28820390E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1C413B0-CD95-492C-B84B-B5BEE0F0FF3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75362091-8809-428A-BDE6-455A21CF5375}" type="slidenum">
              <a:rPr lang="en-US" altLang="ro-RO" sz="1200" b="0" smtClean="0"/>
              <a:pPr/>
              <a:t>15</a:t>
            </a:fld>
            <a:endParaRPr lang="en-US" altLang="ro-RO" sz="1200" b="0"/>
          </a:p>
        </p:txBody>
      </p:sp>
      <p:sp>
        <p:nvSpPr>
          <p:cNvPr id="30723" name="Rectangle 2">
            <a:extLst>
              <a:ext uri="{FF2B5EF4-FFF2-40B4-BE49-F238E27FC236}">
                <a16:creationId xmlns:a16="http://schemas.microsoft.com/office/drawing/2014/main" id="{797FCE3B-0638-4729-BA53-08A1DBAD317F}"/>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089E66E-8117-4A23-9575-C90F12A788B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B3A3346-85EC-4B5B-B5F4-24853BF9DA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F699EECD-719F-4AD2-9B30-8375DE799E45}" type="slidenum">
              <a:rPr lang="en-US" altLang="ro-RO" sz="1200" b="0" smtClean="0"/>
              <a:pPr/>
              <a:t>16</a:t>
            </a:fld>
            <a:endParaRPr lang="en-US" altLang="ro-RO" sz="1200" b="0"/>
          </a:p>
        </p:txBody>
      </p:sp>
      <p:sp>
        <p:nvSpPr>
          <p:cNvPr id="32771" name="Rectangle 2">
            <a:extLst>
              <a:ext uri="{FF2B5EF4-FFF2-40B4-BE49-F238E27FC236}">
                <a16:creationId xmlns:a16="http://schemas.microsoft.com/office/drawing/2014/main" id="{60F614B3-33D0-46C2-8869-4075D7DFB3F3}"/>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6251D58C-4AC1-4521-B10D-A0006DCDCD7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7A84E8D3-D8DD-4D72-8718-C3CDB05051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4EA46AD0-1978-493F-8C97-DF909E16DD34}" type="slidenum">
              <a:rPr lang="en-US" altLang="ro-RO" sz="1200" b="0" smtClean="0"/>
              <a:pPr/>
              <a:t>18</a:t>
            </a:fld>
            <a:endParaRPr lang="en-US" altLang="ro-RO" sz="1200" b="0"/>
          </a:p>
        </p:txBody>
      </p:sp>
      <p:sp>
        <p:nvSpPr>
          <p:cNvPr id="35843" name="Rectangle 2">
            <a:extLst>
              <a:ext uri="{FF2B5EF4-FFF2-40B4-BE49-F238E27FC236}">
                <a16:creationId xmlns:a16="http://schemas.microsoft.com/office/drawing/2014/main" id="{8BB23AF8-C0FC-4366-A37D-EC0F060D468E}"/>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040EF2FD-FAF7-434E-98FC-6326552B5EC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399B4889-3E1D-4323-8FC8-B66875318B2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C6A2E79B-7091-4320-B57B-EA070F2B4208}" type="slidenum">
              <a:rPr lang="en-US" altLang="ro-RO" sz="1200" b="0" smtClean="0"/>
              <a:pPr/>
              <a:t>19</a:t>
            </a:fld>
            <a:endParaRPr lang="en-US" altLang="ro-RO" sz="1200" b="0"/>
          </a:p>
        </p:txBody>
      </p:sp>
      <p:sp>
        <p:nvSpPr>
          <p:cNvPr id="37891" name="Rectangle 2">
            <a:extLst>
              <a:ext uri="{FF2B5EF4-FFF2-40B4-BE49-F238E27FC236}">
                <a16:creationId xmlns:a16="http://schemas.microsoft.com/office/drawing/2014/main" id="{B57C03E7-8371-449F-A8FC-9EB29605F373}"/>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54EE0C5-FC85-4735-A3C9-709E3E74A46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9D946FB-1828-42C8-98AD-F272B93ECE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A3E455D-C4A8-4B7A-A2AE-7DD1E866E0EE}" type="slidenum">
              <a:rPr lang="en-US" altLang="ro-RO" sz="1200" b="0" smtClean="0"/>
              <a:pPr/>
              <a:t>2</a:t>
            </a:fld>
            <a:endParaRPr lang="en-US" altLang="ro-RO" sz="1200" b="0"/>
          </a:p>
        </p:txBody>
      </p:sp>
      <p:sp>
        <p:nvSpPr>
          <p:cNvPr id="7171" name="Rectangle 2">
            <a:extLst>
              <a:ext uri="{FF2B5EF4-FFF2-40B4-BE49-F238E27FC236}">
                <a16:creationId xmlns:a16="http://schemas.microsoft.com/office/drawing/2014/main" id="{185D09CE-34DD-4634-9CCA-038797410A5F}"/>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03AC79BF-6C8A-4B4C-B4F4-8D1F1A93F2A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C72551E-4F59-4B43-81E9-6266D541CD4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055F3086-4A62-4527-A081-1E6CE8AD6680}" type="slidenum">
              <a:rPr lang="en-US" altLang="ro-RO" sz="1200" b="0" smtClean="0"/>
              <a:pPr/>
              <a:t>3</a:t>
            </a:fld>
            <a:endParaRPr lang="en-US" altLang="ro-RO" sz="1200" b="0"/>
          </a:p>
        </p:txBody>
      </p:sp>
      <p:sp>
        <p:nvSpPr>
          <p:cNvPr id="9219" name="Rectangle 2">
            <a:extLst>
              <a:ext uri="{FF2B5EF4-FFF2-40B4-BE49-F238E27FC236}">
                <a16:creationId xmlns:a16="http://schemas.microsoft.com/office/drawing/2014/main" id="{B9AEC19A-1A93-40A0-83C3-E43C5257A9A0}"/>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92CFF54-51FB-460E-ADC7-34144A033F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8C7D61EA-D42C-4D02-92E2-8FD7C0133B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9B08B3A-87DD-4AFF-91F7-EAF300C61B33}" type="slidenum">
              <a:rPr lang="en-US" altLang="ro-RO" sz="1200" b="0" smtClean="0"/>
              <a:pPr/>
              <a:t>4</a:t>
            </a:fld>
            <a:endParaRPr lang="en-US" altLang="ro-RO" sz="1200" b="0"/>
          </a:p>
        </p:txBody>
      </p:sp>
      <p:sp>
        <p:nvSpPr>
          <p:cNvPr id="11267" name="Rectangle 2">
            <a:extLst>
              <a:ext uri="{FF2B5EF4-FFF2-40B4-BE49-F238E27FC236}">
                <a16:creationId xmlns:a16="http://schemas.microsoft.com/office/drawing/2014/main" id="{24E71C9A-A5B2-45C7-8CCB-814594C037C1}"/>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B870DE3E-000D-4978-8BB6-0D8D0DC50D0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B3ACF62-A277-40DD-BB0D-7BA247958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0E42F36B-15A5-4150-BBA9-176005D64E2C}" type="slidenum">
              <a:rPr lang="en-US" altLang="ro-RO" sz="1200" b="0" smtClean="0"/>
              <a:pPr/>
              <a:t>5</a:t>
            </a:fld>
            <a:endParaRPr lang="en-US" altLang="ro-RO" sz="1200" b="0"/>
          </a:p>
        </p:txBody>
      </p:sp>
      <p:sp>
        <p:nvSpPr>
          <p:cNvPr id="13315" name="Rectangle 2">
            <a:extLst>
              <a:ext uri="{FF2B5EF4-FFF2-40B4-BE49-F238E27FC236}">
                <a16:creationId xmlns:a16="http://schemas.microsoft.com/office/drawing/2014/main" id="{089F99C2-DE13-430B-822C-17C988710526}"/>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105F89C-3F78-46D0-9500-36B84463C0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C195C3F-EC08-4B62-B169-1BE8CC57029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F978CC83-689E-452F-9314-D59BC07D1674}" type="slidenum">
              <a:rPr lang="en-US" altLang="ro-RO" sz="1200" b="0" smtClean="0"/>
              <a:pPr/>
              <a:t>6</a:t>
            </a:fld>
            <a:endParaRPr lang="en-US" altLang="ro-RO" sz="1200" b="0"/>
          </a:p>
        </p:txBody>
      </p:sp>
      <p:sp>
        <p:nvSpPr>
          <p:cNvPr id="15363" name="Rectangle 2">
            <a:extLst>
              <a:ext uri="{FF2B5EF4-FFF2-40B4-BE49-F238E27FC236}">
                <a16:creationId xmlns:a16="http://schemas.microsoft.com/office/drawing/2014/main" id="{A6F766C7-C0B8-48ED-AAB7-A0FEE7FD0FC1}"/>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7FC23A3B-BA7D-41A1-927F-A78031F2CF2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72C38B9-E758-43D1-B715-062315AB1F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C80C2D0E-0224-4856-B490-62D682B87664}" type="slidenum">
              <a:rPr lang="en-US" altLang="ro-RO" sz="1200" b="0" smtClean="0"/>
              <a:pPr/>
              <a:t>7</a:t>
            </a:fld>
            <a:endParaRPr lang="en-US" altLang="ro-RO" sz="1200" b="0"/>
          </a:p>
        </p:txBody>
      </p:sp>
      <p:sp>
        <p:nvSpPr>
          <p:cNvPr id="17411" name="Rectangle 2">
            <a:extLst>
              <a:ext uri="{FF2B5EF4-FFF2-40B4-BE49-F238E27FC236}">
                <a16:creationId xmlns:a16="http://schemas.microsoft.com/office/drawing/2014/main" id="{3B0CA5F8-8A42-49D7-A4B4-5A5AD4DA6005}"/>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EF68F937-E9F4-4FF9-AE29-980FFE5F4BC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82E588A4-7F57-484E-8BC8-1A87CC57F97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AC2D705-AD8A-455C-996F-BF607A23F178}" type="slidenum">
              <a:rPr lang="en-US" altLang="ro-RO" sz="1200" b="0" smtClean="0"/>
              <a:pPr/>
              <a:t>8</a:t>
            </a:fld>
            <a:endParaRPr lang="en-US" altLang="ro-RO" sz="1200" b="0"/>
          </a:p>
        </p:txBody>
      </p:sp>
      <p:sp>
        <p:nvSpPr>
          <p:cNvPr id="19459" name="Rectangle 2">
            <a:extLst>
              <a:ext uri="{FF2B5EF4-FFF2-40B4-BE49-F238E27FC236}">
                <a16:creationId xmlns:a16="http://schemas.microsoft.com/office/drawing/2014/main" id="{E9BC1ADA-5428-452D-A25C-BBBFAC742696}"/>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21575839-544B-4EA2-9968-817A5FFCF53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9F388E54-B12B-490F-B060-1D10E17EAD7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AD8D19DC-8DE3-4388-9F9A-10DEC166A243}" type="slidenum">
              <a:rPr lang="en-US" altLang="ro-RO" sz="1200" b="0" smtClean="0"/>
              <a:pPr/>
              <a:t>9</a:t>
            </a:fld>
            <a:endParaRPr lang="en-US" altLang="ro-RO" sz="1200" b="0"/>
          </a:p>
        </p:txBody>
      </p:sp>
      <p:sp>
        <p:nvSpPr>
          <p:cNvPr id="21507" name="Rectangle 2">
            <a:extLst>
              <a:ext uri="{FF2B5EF4-FFF2-40B4-BE49-F238E27FC236}">
                <a16:creationId xmlns:a16="http://schemas.microsoft.com/office/drawing/2014/main" id="{C2F99D5B-3784-4AED-8EC1-E6F9470E4AB9}"/>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33D1D027-A211-4A5A-BAE0-B2079864CC4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ltLang="ro-R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68642" name="Rectangle 2"/>
          <p:cNvSpPr>
            <a:spLocks noGrp="1" noChangeArrowheads="1"/>
          </p:cNvSpPr>
          <p:nvPr>
            <p:ph type="ctrTitle"/>
          </p:nvPr>
        </p:nvSpPr>
        <p:spPr>
          <a:xfrm>
            <a:off x="152400" y="5194300"/>
            <a:ext cx="7467600" cy="914400"/>
          </a:xfrm>
        </p:spPr>
        <p:txBody>
          <a:bodyPr anchor="b"/>
          <a:lstStyle>
            <a:lvl1pPr algn="l">
              <a:defRPr/>
            </a:lvl1pPr>
          </a:lstStyle>
          <a:p>
            <a:pPr lvl="0"/>
            <a:r>
              <a:rPr lang="en-US" altLang="ro-RO" noProof="0"/>
              <a:t>Click to edit Master title style</a:t>
            </a:r>
          </a:p>
        </p:txBody>
      </p:sp>
      <p:sp>
        <p:nvSpPr>
          <p:cNvPr id="368643" name="Rectangle 3"/>
          <p:cNvSpPr>
            <a:spLocks noGrp="1" noChangeArrowheads="1"/>
          </p:cNvSpPr>
          <p:nvPr>
            <p:ph type="subTitle" idx="1"/>
          </p:nvPr>
        </p:nvSpPr>
        <p:spPr>
          <a:xfrm>
            <a:off x="152400" y="6032500"/>
            <a:ext cx="6400800" cy="749300"/>
          </a:xfrm>
        </p:spPr>
        <p:txBody>
          <a:bodyPr/>
          <a:lstStyle>
            <a:lvl1pPr marL="0" indent="0">
              <a:buFont typeface="Wingdings" panose="05000000000000000000" pitchFamily="2" charset="2"/>
              <a:buNone/>
              <a:defRPr/>
            </a:lvl1pPr>
          </a:lstStyle>
          <a:p>
            <a:pPr lvl="0"/>
            <a:r>
              <a:rPr lang="en-US" altLang="ro-RO" noProof="0"/>
              <a:t>Click to edit Master subtitle style</a:t>
            </a:r>
          </a:p>
        </p:txBody>
      </p:sp>
      <p:sp>
        <p:nvSpPr>
          <p:cNvPr id="4" name="Rectangle 4">
            <a:extLst>
              <a:ext uri="{FF2B5EF4-FFF2-40B4-BE49-F238E27FC236}">
                <a16:creationId xmlns:a16="http://schemas.microsoft.com/office/drawing/2014/main" id="{0748E05A-8914-483F-9740-8842FAC0A5C8}"/>
              </a:ext>
            </a:extLst>
          </p:cNvPr>
          <p:cNvSpPr>
            <a:spLocks noGrp="1" noChangeArrowheads="1"/>
          </p:cNvSpPr>
          <p:nvPr>
            <p:ph type="dt" sz="quarter" idx="10"/>
          </p:nvPr>
        </p:nvSpPr>
        <p:spPr>
          <a:xfrm>
            <a:off x="457200" y="6245225"/>
            <a:ext cx="2133600" cy="476250"/>
          </a:xfrm>
        </p:spPr>
        <p:txBody>
          <a:bodyPr/>
          <a:lstStyle>
            <a:lvl1pPr>
              <a:spcBef>
                <a:spcPct val="0"/>
              </a:spcBef>
              <a:defRPr>
                <a:latin typeface="Times New Roman" panose="02020603050405020304" pitchFamily="18" charset="0"/>
              </a:defRPr>
            </a:lvl1pPr>
          </a:lstStyle>
          <a:p>
            <a:pPr>
              <a:defRPr/>
            </a:pPr>
            <a:endParaRPr lang="en-US" altLang="ro-RO"/>
          </a:p>
        </p:txBody>
      </p:sp>
      <p:sp>
        <p:nvSpPr>
          <p:cNvPr id="5" name="Rectangle 5">
            <a:extLst>
              <a:ext uri="{FF2B5EF4-FFF2-40B4-BE49-F238E27FC236}">
                <a16:creationId xmlns:a16="http://schemas.microsoft.com/office/drawing/2014/main" id="{703FDF72-6CAA-466D-9FF3-0AF8F5C9B5A1}"/>
              </a:ext>
            </a:extLst>
          </p:cNvPr>
          <p:cNvSpPr>
            <a:spLocks noGrp="1" noChangeArrowheads="1"/>
          </p:cNvSpPr>
          <p:nvPr>
            <p:ph type="ftr" sz="quarter" idx="11"/>
          </p:nvPr>
        </p:nvSpPr>
        <p:spPr>
          <a:xfrm>
            <a:off x="3124200" y="6245225"/>
            <a:ext cx="2895600" cy="476250"/>
          </a:xfrm>
        </p:spPr>
        <p:txBody>
          <a:bodyPr/>
          <a:lstStyle>
            <a:lvl1pPr>
              <a:spcBef>
                <a:spcPct val="0"/>
              </a:spcBef>
              <a:defRPr>
                <a:latin typeface="Times New Roman" panose="02020603050405020304" pitchFamily="18" charset="0"/>
              </a:defRPr>
            </a:lvl1pPr>
          </a:lstStyle>
          <a:p>
            <a:pPr>
              <a:defRPr/>
            </a:pPr>
            <a:endParaRPr lang="en-US" altLang="ro-RO"/>
          </a:p>
        </p:txBody>
      </p:sp>
      <p:sp>
        <p:nvSpPr>
          <p:cNvPr id="6" name="Rectangle 6">
            <a:extLst>
              <a:ext uri="{FF2B5EF4-FFF2-40B4-BE49-F238E27FC236}">
                <a16:creationId xmlns:a16="http://schemas.microsoft.com/office/drawing/2014/main" id="{DB51CE6D-BC55-4638-B382-2E73338D6EDB}"/>
              </a:ext>
            </a:extLst>
          </p:cNvPr>
          <p:cNvSpPr>
            <a:spLocks noGrp="1" noChangeArrowheads="1"/>
          </p:cNvSpPr>
          <p:nvPr>
            <p:ph type="sldNum" sz="quarter" idx="12"/>
          </p:nvPr>
        </p:nvSpPr>
        <p:spPr>
          <a:xfrm>
            <a:off x="6553200" y="6245225"/>
            <a:ext cx="2133600" cy="476250"/>
          </a:xfrm>
        </p:spPr>
        <p:txBody>
          <a:bodyPr/>
          <a:lstStyle>
            <a:lvl1pPr>
              <a:spcBef>
                <a:spcPct val="0"/>
              </a:spcBef>
              <a:defRPr>
                <a:latin typeface="Times New Roman" panose="02020603050405020304" pitchFamily="18" charset="0"/>
              </a:defRPr>
            </a:lvl1pPr>
          </a:lstStyle>
          <a:p>
            <a:pPr>
              <a:defRPr/>
            </a:pPr>
            <a:fld id="{742F5D3E-84DE-4B9C-8DFE-20BD4984E3C4}" type="slidenum">
              <a:rPr lang="en-US" altLang="ro-RO"/>
              <a:pPr>
                <a:defRPr/>
              </a:pPr>
              <a:t>‹#›</a:t>
            </a:fld>
            <a:endParaRPr lang="en-US" altLang="ro-RO"/>
          </a:p>
        </p:txBody>
      </p:sp>
    </p:spTree>
    <p:extLst>
      <p:ext uri="{BB962C8B-B14F-4D97-AF65-F5344CB8AC3E}">
        <p14:creationId xmlns:p14="http://schemas.microsoft.com/office/powerpoint/2010/main" val="420395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EDD1FC2C-1D26-4377-96DD-BC361FBF7716}"/>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5" name="Rectangle 5">
            <a:extLst>
              <a:ext uri="{FF2B5EF4-FFF2-40B4-BE49-F238E27FC236}">
                <a16:creationId xmlns:a16="http://schemas.microsoft.com/office/drawing/2014/main" id="{89F9CD9E-D3DA-43EF-9660-4BD34CE2F3B3}"/>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6" name="Rectangle 6">
            <a:extLst>
              <a:ext uri="{FF2B5EF4-FFF2-40B4-BE49-F238E27FC236}">
                <a16:creationId xmlns:a16="http://schemas.microsoft.com/office/drawing/2014/main" id="{A8BB1DE6-A5E5-453C-8B0D-344D48D4359C}"/>
              </a:ext>
            </a:extLst>
          </p:cNvPr>
          <p:cNvSpPr>
            <a:spLocks noGrp="1" noChangeArrowheads="1"/>
          </p:cNvSpPr>
          <p:nvPr>
            <p:ph type="sldNum" sz="quarter" idx="12"/>
          </p:nvPr>
        </p:nvSpPr>
        <p:spPr>
          <a:ln/>
        </p:spPr>
        <p:txBody>
          <a:bodyPr/>
          <a:lstStyle>
            <a:lvl1pPr>
              <a:defRPr/>
            </a:lvl1pPr>
          </a:lstStyle>
          <a:p>
            <a:pPr>
              <a:defRPr/>
            </a:pPr>
            <a:fld id="{C51E021F-674B-4281-8FA6-08F47D40CE17}" type="slidenum">
              <a:rPr lang="en-US" altLang="ro-RO"/>
              <a:pPr>
                <a:defRPr/>
              </a:pPr>
              <a:t>‹#›</a:t>
            </a:fld>
            <a:endParaRPr lang="en-US" altLang="ro-RO"/>
          </a:p>
        </p:txBody>
      </p:sp>
    </p:spTree>
    <p:extLst>
      <p:ext uri="{BB962C8B-B14F-4D97-AF65-F5344CB8AC3E}">
        <p14:creationId xmlns:p14="http://schemas.microsoft.com/office/powerpoint/2010/main" val="111080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1981200" cy="5867400"/>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685800" y="152400"/>
            <a:ext cx="57912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3F6B27D4-AD9E-48B6-8816-274A8D3FDAD5}"/>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5" name="Rectangle 5">
            <a:extLst>
              <a:ext uri="{FF2B5EF4-FFF2-40B4-BE49-F238E27FC236}">
                <a16:creationId xmlns:a16="http://schemas.microsoft.com/office/drawing/2014/main" id="{D53DFF4D-8366-4DFD-BC5D-3647A5C34C47}"/>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6" name="Rectangle 6">
            <a:extLst>
              <a:ext uri="{FF2B5EF4-FFF2-40B4-BE49-F238E27FC236}">
                <a16:creationId xmlns:a16="http://schemas.microsoft.com/office/drawing/2014/main" id="{32EB74B9-C03D-4710-8323-9C782C0E1E40}"/>
              </a:ext>
            </a:extLst>
          </p:cNvPr>
          <p:cNvSpPr>
            <a:spLocks noGrp="1" noChangeArrowheads="1"/>
          </p:cNvSpPr>
          <p:nvPr>
            <p:ph type="sldNum" sz="quarter" idx="12"/>
          </p:nvPr>
        </p:nvSpPr>
        <p:spPr>
          <a:ln/>
        </p:spPr>
        <p:txBody>
          <a:bodyPr/>
          <a:lstStyle>
            <a:lvl1pPr>
              <a:defRPr/>
            </a:lvl1pPr>
          </a:lstStyle>
          <a:p>
            <a:pPr>
              <a:defRPr/>
            </a:pPr>
            <a:fld id="{496CAA97-3464-4C3E-A84E-FD6EB7CA5D9F}" type="slidenum">
              <a:rPr lang="en-US" altLang="ro-RO"/>
              <a:pPr>
                <a:defRPr/>
              </a:pPr>
              <a:t>‹#›</a:t>
            </a:fld>
            <a:endParaRPr lang="en-US" altLang="ro-RO"/>
          </a:p>
        </p:txBody>
      </p:sp>
    </p:spTree>
    <p:extLst>
      <p:ext uri="{BB962C8B-B14F-4D97-AF65-F5344CB8AC3E}">
        <p14:creationId xmlns:p14="http://schemas.microsoft.com/office/powerpoint/2010/main" val="1101910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7C081748-D413-4D23-98A2-8D0A0658E5A5}"/>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5" name="Rectangle 5">
            <a:extLst>
              <a:ext uri="{FF2B5EF4-FFF2-40B4-BE49-F238E27FC236}">
                <a16:creationId xmlns:a16="http://schemas.microsoft.com/office/drawing/2014/main" id="{55C08637-2951-462D-8BF3-8AC796D458C8}"/>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6" name="Rectangle 6">
            <a:extLst>
              <a:ext uri="{FF2B5EF4-FFF2-40B4-BE49-F238E27FC236}">
                <a16:creationId xmlns:a16="http://schemas.microsoft.com/office/drawing/2014/main" id="{37DA97D1-2038-45E9-BF7A-9E261DF64E40}"/>
              </a:ext>
            </a:extLst>
          </p:cNvPr>
          <p:cNvSpPr>
            <a:spLocks noGrp="1" noChangeArrowheads="1"/>
          </p:cNvSpPr>
          <p:nvPr>
            <p:ph type="sldNum" sz="quarter" idx="12"/>
          </p:nvPr>
        </p:nvSpPr>
        <p:spPr>
          <a:ln/>
        </p:spPr>
        <p:txBody>
          <a:bodyPr/>
          <a:lstStyle>
            <a:lvl1pPr>
              <a:defRPr/>
            </a:lvl1pPr>
          </a:lstStyle>
          <a:p>
            <a:pPr>
              <a:defRPr/>
            </a:pPr>
            <a:fld id="{2698276B-D7C3-4C45-833E-8D352CC1DDC2}" type="slidenum">
              <a:rPr lang="en-US" altLang="ro-RO"/>
              <a:pPr>
                <a:defRPr/>
              </a:pPr>
              <a:t>‹#›</a:t>
            </a:fld>
            <a:endParaRPr lang="en-US" altLang="ro-RO"/>
          </a:p>
        </p:txBody>
      </p:sp>
    </p:spTree>
    <p:extLst>
      <p:ext uri="{BB962C8B-B14F-4D97-AF65-F5344CB8AC3E}">
        <p14:creationId xmlns:p14="http://schemas.microsoft.com/office/powerpoint/2010/main" val="234735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ro-RO"/>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900BB59E-ED20-41B5-AB80-8B353872C32A}"/>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5" name="Rectangle 5">
            <a:extLst>
              <a:ext uri="{FF2B5EF4-FFF2-40B4-BE49-F238E27FC236}">
                <a16:creationId xmlns:a16="http://schemas.microsoft.com/office/drawing/2014/main" id="{CAEB67EB-A359-41F4-A558-7AA706EC0E2B}"/>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6" name="Rectangle 6">
            <a:extLst>
              <a:ext uri="{FF2B5EF4-FFF2-40B4-BE49-F238E27FC236}">
                <a16:creationId xmlns:a16="http://schemas.microsoft.com/office/drawing/2014/main" id="{7490A5C2-E7FD-4AC3-B99B-1BAED0C4566E}"/>
              </a:ext>
            </a:extLst>
          </p:cNvPr>
          <p:cNvSpPr>
            <a:spLocks noGrp="1" noChangeArrowheads="1"/>
          </p:cNvSpPr>
          <p:nvPr>
            <p:ph type="sldNum" sz="quarter" idx="12"/>
          </p:nvPr>
        </p:nvSpPr>
        <p:spPr>
          <a:ln/>
        </p:spPr>
        <p:txBody>
          <a:bodyPr/>
          <a:lstStyle>
            <a:lvl1pPr>
              <a:defRPr/>
            </a:lvl1pPr>
          </a:lstStyle>
          <a:p>
            <a:pPr>
              <a:defRPr/>
            </a:pPr>
            <a:fld id="{B9D71555-4DA9-49EE-84D2-BEFB71DE85CC}" type="slidenum">
              <a:rPr lang="en-US" altLang="ro-RO"/>
              <a:pPr>
                <a:defRPr/>
              </a:pPr>
              <a:t>‹#›</a:t>
            </a:fld>
            <a:endParaRPr lang="en-US" altLang="ro-RO"/>
          </a:p>
        </p:txBody>
      </p:sp>
    </p:spTree>
    <p:extLst>
      <p:ext uri="{BB962C8B-B14F-4D97-AF65-F5344CB8AC3E}">
        <p14:creationId xmlns:p14="http://schemas.microsoft.com/office/powerpoint/2010/main" val="302057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685800" y="1447800"/>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724400" y="1447800"/>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F610C14-0107-440E-9B45-60FA3FA02B01}"/>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6" name="Rectangle 5">
            <a:extLst>
              <a:ext uri="{FF2B5EF4-FFF2-40B4-BE49-F238E27FC236}">
                <a16:creationId xmlns:a16="http://schemas.microsoft.com/office/drawing/2014/main" id="{988CAB85-9C25-4BFC-91F9-331329C2B170}"/>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7" name="Rectangle 6">
            <a:extLst>
              <a:ext uri="{FF2B5EF4-FFF2-40B4-BE49-F238E27FC236}">
                <a16:creationId xmlns:a16="http://schemas.microsoft.com/office/drawing/2014/main" id="{95AB3331-999C-42F6-892A-C150FCF40180}"/>
              </a:ext>
            </a:extLst>
          </p:cNvPr>
          <p:cNvSpPr>
            <a:spLocks noGrp="1" noChangeArrowheads="1"/>
          </p:cNvSpPr>
          <p:nvPr>
            <p:ph type="sldNum" sz="quarter" idx="12"/>
          </p:nvPr>
        </p:nvSpPr>
        <p:spPr>
          <a:ln/>
        </p:spPr>
        <p:txBody>
          <a:bodyPr/>
          <a:lstStyle>
            <a:lvl1pPr>
              <a:defRPr/>
            </a:lvl1pPr>
          </a:lstStyle>
          <a:p>
            <a:pPr>
              <a:defRPr/>
            </a:pPr>
            <a:fld id="{A6472DD9-B019-4265-9DF7-C46CE8F4C341}" type="slidenum">
              <a:rPr lang="en-US" altLang="ro-RO"/>
              <a:pPr>
                <a:defRPr/>
              </a:pPr>
              <a:t>‹#›</a:t>
            </a:fld>
            <a:endParaRPr lang="en-US" altLang="ro-RO"/>
          </a:p>
        </p:txBody>
      </p:sp>
    </p:spTree>
    <p:extLst>
      <p:ext uri="{BB962C8B-B14F-4D97-AF65-F5344CB8AC3E}">
        <p14:creationId xmlns:p14="http://schemas.microsoft.com/office/powerpoint/2010/main" val="1192307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ro-RO"/>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23810EFD-DF8A-415E-99B5-10DF3F94B37A}"/>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8" name="Rectangle 5">
            <a:extLst>
              <a:ext uri="{FF2B5EF4-FFF2-40B4-BE49-F238E27FC236}">
                <a16:creationId xmlns:a16="http://schemas.microsoft.com/office/drawing/2014/main" id="{D17CDE89-6FB6-4762-A467-6987695D7CAA}"/>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9" name="Rectangle 6">
            <a:extLst>
              <a:ext uri="{FF2B5EF4-FFF2-40B4-BE49-F238E27FC236}">
                <a16:creationId xmlns:a16="http://schemas.microsoft.com/office/drawing/2014/main" id="{910E5A77-32BD-4CE5-AE79-35B4D3203B0C}"/>
              </a:ext>
            </a:extLst>
          </p:cNvPr>
          <p:cNvSpPr>
            <a:spLocks noGrp="1" noChangeArrowheads="1"/>
          </p:cNvSpPr>
          <p:nvPr>
            <p:ph type="sldNum" sz="quarter" idx="12"/>
          </p:nvPr>
        </p:nvSpPr>
        <p:spPr>
          <a:ln/>
        </p:spPr>
        <p:txBody>
          <a:bodyPr/>
          <a:lstStyle>
            <a:lvl1pPr>
              <a:defRPr/>
            </a:lvl1pPr>
          </a:lstStyle>
          <a:p>
            <a:pPr>
              <a:defRPr/>
            </a:pPr>
            <a:fld id="{C4E907B3-BCAE-4007-B0C1-62AC67CC07E2}" type="slidenum">
              <a:rPr lang="en-US" altLang="ro-RO"/>
              <a:pPr>
                <a:defRPr/>
              </a:pPr>
              <a:t>‹#›</a:t>
            </a:fld>
            <a:endParaRPr lang="en-US" altLang="ro-RO"/>
          </a:p>
        </p:txBody>
      </p:sp>
    </p:spTree>
    <p:extLst>
      <p:ext uri="{BB962C8B-B14F-4D97-AF65-F5344CB8AC3E}">
        <p14:creationId xmlns:p14="http://schemas.microsoft.com/office/powerpoint/2010/main" val="2806905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21698670-A881-416F-8EFE-5FD04ADDA847}"/>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4" name="Rectangle 5">
            <a:extLst>
              <a:ext uri="{FF2B5EF4-FFF2-40B4-BE49-F238E27FC236}">
                <a16:creationId xmlns:a16="http://schemas.microsoft.com/office/drawing/2014/main" id="{1250A6F1-23CF-475E-B192-27DE626936D8}"/>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5" name="Rectangle 6">
            <a:extLst>
              <a:ext uri="{FF2B5EF4-FFF2-40B4-BE49-F238E27FC236}">
                <a16:creationId xmlns:a16="http://schemas.microsoft.com/office/drawing/2014/main" id="{4D65CF07-413C-41CE-8D5C-BA7144362AF6}"/>
              </a:ext>
            </a:extLst>
          </p:cNvPr>
          <p:cNvSpPr>
            <a:spLocks noGrp="1" noChangeArrowheads="1"/>
          </p:cNvSpPr>
          <p:nvPr>
            <p:ph type="sldNum" sz="quarter" idx="12"/>
          </p:nvPr>
        </p:nvSpPr>
        <p:spPr>
          <a:ln/>
        </p:spPr>
        <p:txBody>
          <a:bodyPr/>
          <a:lstStyle>
            <a:lvl1pPr>
              <a:defRPr/>
            </a:lvl1pPr>
          </a:lstStyle>
          <a:p>
            <a:pPr>
              <a:defRPr/>
            </a:pPr>
            <a:fld id="{8DABEB85-3D5B-4CAA-B487-B6720BB027C6}" type="slidenum">
              <a:rPr lang="en-US" altLang="ro-RO"/>
              <a:pPr>
                <a:defRPr/>
              </a:pPr>
              <a:t>‹#›</a:t>
            </a:fld>
            <a:endParaRPr lang="en-US" altLang="ro-RO"/>
          </a:p>
        </p:txBody>
      </p:sp>
    </p:spTree>
    <p:extLst>
      <p:ext uri="{BB962C8B-B14F-4D97-AF65-F5344CB8AC3E}">
        <p14:creationId xmlns:p14="http://schemas.microsoft.com/office/powerpoint/2010/main" val="201506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E6818CB-ED07-435F-BC8F-5F0F94FEDCDF}"/>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3" name="Rectangle 5">
            <a:extLst>
              <a:ext uri="{FF2B5EF4-FFF2-40B4-BE49-F238E27FC236}">
                <a16:creationId xmlns:a16="http://schemas.microsoft.com/office/drawing/2014/main" id="{848BF913-B37C-4317-B49F-A7CB2C18F190}"/>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4" name="Rectangle 6">
            <a:extLst>
              <a:ext uri="{FF2B5EF4-FFF2-40B4-BE49-F238E27FC236}">
                <a16:creationId xmlns:a16="http://schemas.microsoft.com/office/drawing/2014/main" id="{42B19F50-7EF7-439D-8ECF-90D56F6DCC13}"/>
              </a:ext>
            </a:extLst>
          </p:cNvPr>
          <p:cNvSpPr>
            <a:spLocks noGrp="1" noChangeArrowheads="1"/>
          </p:cNvSpPr>
          <p:nvPr>
            <p:ph type="sldNum" sz="quarter" idx="12"/>
          </p:nvPr>
        </p:nvSpPr>
        <p:spPr>
          <a:ln/>
        </p:spPr>
        <p:txBody>
          <a:bodyPr/>
          <a:lstStyle>
            <a:lvl1pPr>
              <a:defRPr/>
            </a:lvl1pPr>
          </a:lstStyle>
          <a:p>
            <a:pPr>
              <a:defRPr/>
            </a:pPr>
            <a:fld id="{7B30B4D2-AAFB-40C0-8F04-F3D078E7E398}" type="slidenum">
              <a:rPr lang="en-US" altLang="ro-RO"/>
              <a:pPr>
                <a:defRPr/>
              </a:pPr>
              <a:t>‹#›</a:t>
            </a:fld>
            <a:endParaRPr lang="en-US" altLang="ro-RO"/>
          </a:p>
        </p:txBody>
      </p:sp>
    </p:spTree>
    <p:extLst>
      <p:ext uri="{BB962C8B-B14F-4D97-AF65-F5344CB8AC3E}">
        <p14:creationId xmlns:p14="http://schemas.microsoft.com/office/powerpoint/2010/main" val="2651882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ro-RO"/>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71D62D94-22CD-44F8-A702-16BC476616AE}"/>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6" name="Rectangle 5">
            <a:extLst>
              <a:ext uri="{FF2B5EF4-FFF2-40B4-BE49-F238E27FC236}">
                <a16:creationId xmlns:a16="http://schemas.microsoft.com/office/drawing/2014/main" id="{E2BCFB82-BB33-48E7-8117-06F3BAA73F21}"/>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7" name="Rectangle 6">
            <a:extLst>
              <a:ext uri="{FF2B5EF4-FFF2-40B4-BE49-F238E27FC236}">
                <a16:creationId xmlns:a16="http://schemas.microsoft.com/office/drawing/2014/main" id="{1DD52EDF-A7C8-4C6F-B30A-0565C0C0B73D}"/>
              </a:ext>
            </a:extLst>
          </p:cNvPr>
          <p:cNvSpPr>
            <a:spLocks noGrp="1" noChangeArrowheads="1"/>
          </p:cNvSpPr>
          <p:nvPr>
            <p:ph type="sldNum" sz="quarter" idx="12"/>
          </p:nvPr>
        </p:nvSpPr>
        <p:spPr>
          <a:ln/>
        </p:spPr>
        <p:txBody>
          <a:bodyPr/>
          <a:lstStyle>
            <a:lvl1pPr>
              <a:defRPr/>
            </a:lvl1pPr>
          </a:lstStyle>
          <a:p>
            <a:pPr>
              <a:defRPr/>
            </a:pPr>
            <a:fld id="{BFE7B8DA-5EE5-4A6A-9DC1-193D717F85F7}" type="slidenum">
              <a:rPr lang="en-US" altLang="ro-RO"/>
              <a:pPr>
                <a:defRPr/>
              </a:pPr>
              <a:t>‹#›</a:t>
            </a:fld>
            <a:endParaRPr lang="en-US" altLang="ro-RO"/>
          </a:p>
        </p:txBody>
      </p:sp>
    </p:spTree>
    <p:extLst>
      <p:ext uri="{BB962C8B-B14F-4D97-AF65-F5344CB8AC3E}">
        <p14:creationId xmlns:p14="http://schemas.microsoft.com/office/powerpoint/2010/main" val="356266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ro-RO"/>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05DB982-C8CF-4CC5-B8F3-886C2FAFE82A}"/>
              </a:ext>
            </a:extLst>
          </p:cNvPr>
          <p:cNvSpPr>
            <a:spLocks noGrp="1" noChangeArrowheads="1"/>
          </p:cNvSpPr>
          <p:nvPr>
            <p:ph type="dt" sz="half" idx="10"/>
          </p:nvPr>
        </p:nvSpPr>
        <p:spPr>
          <a:ln/>
        </p:spPr>
        <p:txBody>
          <a:bodyPr/>
          <a:lstStyle>
            <a:lvl1pPr>
              <a:defRPr/>
            </a:lvl1pPr>
          </a:lstStyle>
          <a:p>
            <a:pPr>
              <a:defRPr/>
            </a:pPr>
            <a:endParaRPr lang="en-US" altLang="ro-RO"/>
          </a:p>
        </p:txBody>
      </p:sp>
      <p:sp>
        <p:nvSpPr>
          <p:cNvPr id="6" name="Rectangle 5">
            <a:extLst>
              <a:ext uri="{FF2B5EF4-FFF2-40B4-BE49-F238E27FC236}">
                <a16:creationId xmlns:a16="http://schemas.microsoft.com/office/drawing/2014/main" id="{C5FBE6DD-8DC8-4CE0-AC89-C00EAA9630A0}"/>
              </a:ext>
            </a:extLst>
          </p:cNvPr>
          <p:cNvSpPr>
            <a:spLocks noGrp="1" noChangeArrowheads="1"/>
          </p:cNvSpPr>
          <p:nvPr>
            <p:ph type="ftr" sz="quarter" idx="11"/>
          </p:nvPr>
        </p:nvSpPr>
        <p:spPr>
          <a:ln/>
        </p:spPr>
        <p:txBody>
          <a:bodyPr/>
          <a:lstStyle>
            <a:lvl1pPr>
              <a:defRPr/>
            </a:lvl1pPr>
          </a:lstStyle>
          <a:p>
            <a:pPr>
              <a:defRPr/>
            </a:pPr>
            <a:endParaRPr lang="en-US" altLang="ro-RO"/>
          </a:p>
        </p:txBody>
      </p:sp>
      <p:sp>
        <p:nvSpPr>
          <p:cNvPr id="7" name="Rectangle 6">
            <a:extLst>
              <a:ext uri="{FF2B5EF4-FFF2-40B4-BE49-F238E27FC236}">
                <a16:creationId xmlns:a16="http://schemas.microsoft.com/office/drawing/2014/main" id="{1B91F01F-05B3-4845-964D-04CD3AFB811B}"/>
              </a:ext>
            </a:extLst>
          </p:cNvPr>
          <p:cNvSpPr>
            <a:spLocks noGrp="1" noChangeArrowheads="1"/>
          </p:cNvSpPr>
          <p:nvPr>
            <p:ph type="sldNum" sz="quarter" idx="12"/>
          </p:nvPr>
        </p:nvSpPr>
        <p:spPr>
          <a:ln/>
        </p:spPr>
        <p:txBody>
          <a:bodyPr/>
          <a:lstStyle>
            <a:lvl1pPr>
              <a:defRPr/>
            </a:lvl1pPr>
          </a:lstStyle>
          <a:p>
            <a:pPr>
              <a:defRPr/>
            </a:pPr>
            <a:fld id="{60D82446-A0B8-46B3-9845-2EA014783F19}" type="slidenum">
              <a:rPr lang="en-US" altLang="ro-RO"/>
              <a:pPr>
                <a:defRPr/>
              </a:pPr>
              <a:t>‹#›</a:t>
            </a:fld>
            <a:endParaRPr lang="en-US" altLang="ro-RO"/>
          </a:p>
        </p:txBody>
      </p:sp>
    </p:spTree>
    <p:extLst>
      <p:ext uri="{BB962C8B-B14F-4D97-AF65-F5344CB8AC3E}">
        <p14:creationId xmlns:p14="http://schemas.microsoft.com/office/powerpoint/2010/main" val="340609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F1797C76-5A13-48BB-BAF5-AD273019A335}"/>
              </a:ext>
            </a:extLst>
          </p:cNvPr>
          <p:cNvSpPr>
            <a:spLocks noGrp="1" noChangeArrowheads="1"/>
          </p:cNvSpPr>
          <p:nvPr>
            <p:ph type="title"/>
          </p:nvPr>
        </p:nvSpPr>
        <p:spPr bwMode="auto">
          <a:xfrm>
            <a:off x="685800" y="152400"/>
            <a:ext cx="7924800" cy="106680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en-US" altLang="ro-RO"/>
              <a:t>Click to edit title style</a:t>
            </a:r>
          </a:p>
        </p:txBody>
      </p:sp>
      <p:sp>
        <p:nvSpPr>
          <p:cNvPr id="367619" name="Rectangle 3">
            <a:extLst>
              <a:ext uri="{FF2B5EF4-FFF2-40B4-BE49-F238E27FC236}">
                <a16:creationId xmlns:a16="http://schemas.microsoft.com/office/drawing/2014/main" id="{2D26D11D-EA02-4F0D-9401-7052D5C7E75A}"/>
              </a:ext>
            </a:extLst>
          </p:cNvPr>
          <p:cNvSpPr>
            <a:spLocks noGrp="1" noChangeArrowheads="1"/>
          </p:cNvSpPr>
          <p:nvPr>
            <p:ph type="body" idx="1"/>
          </p:nvPr>
        </p:nvSpPr>
        <p:spPr bwMode="auto">
          <a:xfrm>
            <a:off x="685800" y="1447800"/>
            <a:ext cx="7924800" cy="45720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ro-RO"/>
              <a:t>Click to edit Master text styles</a:t>
            </a:r>
          </a:p>
          <a:p>
            <a:pPr lvl="1"/>
            <a:r>
              <a:rPr lang="en-US" altLang="ro-RO"/>
              <a:t>Second level</a:t>
            </a:r>
          </a:p>
          <a:p>
            <a:pPr lvl="2"/>
            <a:r>
              <a:rPr lang="en-US" altLang="ro-RO"/>
              <a:t>Third level</a:t>
            </a:r>
          </a:p>
          <a:p>
            <a:pPr lvl="3"/>
            <a:r>
              <a:rPr lang="en-US" altLang="ro-RO"/>
              <a:t>Fourth level</a:t>
            </a:r>
          </a:p>
          <a:p>
            <a:pPr lvl="4"/>
            <a:r>
              <a:rPr lang="en-US" altLang="ro-RO"/>
              <a:t>Fifth level</a:t>
            </a:r>
          </a:p>
        </p:txBody>
      </p:sp>
      <p:sp>
        <p:nvSpPr>
          <p:cNvPr id="367620" name="Rectangle 4">
            <a:extLst>
              <a:ext uri="{FF2B5EF4-FFF2-40B4-BE49-F238E27FC236}">
                <a16:creationId xmlns:a16="http://schemas.microsoft.com/office/drawing/2014/main" id="{98CBE8DA-73E9-4ACC-92C5-5FF39C4BBB93}"/>
              </a:ext>
            </a:extLst>
          </p:cNvPr>
          <p:cNvSpPr>
            <a:spLocks noGrp="1" noChangeArrowheads="1"/>
          </p:cNvSpPr>
          <p:nvPr>
            <p:ph type="dt" sz="half" idx="2"/>
          </p:nvPr>
        </p:nvSpPr>
        <p:spPr bwMode="auto">
          <a:xfrm>
            <a:off x="685800" y="6172200"/>
            <a:ext cx="1549400" cy="457200"/>
          </a:xfrm>
          <a:prstGeom prst="rect">
            <a:avLst/>
          </a:prstGeom>
          <a:noFill/>
          <a:ln>
            <a:noFill/>
          </a:ln>
        </p:spPr>
        <p:txBody>
          <a:bodyPr vert="horz" wrap="square" lIns="91440" tIns="45720" rIns="91440" bIns="45720" numCol="1" anchor="t" anchorCtr="0" compatLnSpc="1">
            <a:prstTxWarp prst="textNoShape">
              <a:avLst/>
            </a:prstTxWarp>
          </a:bodyPr>
          <a:lstStyle>
            <a:lvl1pPr>
              <a:spcBef>
                <a:spcPct val="50000"/>
              </a:spcBef>
              <a:defRPr sz="1400" b="0">
                <a:latin typeface="+mn-lt"/>
              </a:defRPr>
            </a:lvl1pPr>
          </a:lstStyle>
          <a:p>
            <a:pPr>
              <a:defRPr/>
            </a:pPr>
            <a:endParaRPr lang="en-US" altLang="ro-RO"/>
          </a:p>
        </p:txBody>
      </p:sp>
      <p:sp>
        <p:nvSpPr>
          <p:cNvPr id="367621" name="Rectangle 5">
            <a:extLst>
              <a:ext uri="{FF2B5EF4-FFF2-40B4-BE49-F238E27FC236}">
                <a16:creationId xmlns:a16="http://schemas.microsoft.com/office/drawing/2014/main" id="{982AF2BA-8609-4D11-B6B3-AF40616F9C4D}"/>
              </a:ext>
            </a:extLst>
          </p:cNvPr>
          <p:cNvSpPr>
            <a:spLocks noGrp="1" noChangeArrowheads="1"/>
          </p:cNvSpPr>
          <p:nvPr>
            <p:ph type="ftr" sz="quarter" idx="3"/>
          </p:nvPr>
        </p:nvSpPr>
        <p:spPr bwMode="auto">
          <a:xfrm>
            <a:off x="2438400" y="6172200"/>
            <a:ext cx="40894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spcBef>
                <a:spcPct val="50000"/>
              </a:spcBef>
              <a:defRPr sz="1400" b="0">
                <a:latin typeface="+mn-lt"/>
              </a:defRPr>
            </a:lvl1pPr>
          </a:lstStyle>
          <a:p>
            <a:pPr>
              <a:defRPr/>
            </a:pPr>
            <a:endParaRPr lang="en-US" altLang="ro-RO"/>
          </a:p>
        </p:txBody>
      </p:sp>
      <p:sp>
        <p:nvSpPr>
          <p:cNvPr id="367622" name="Rectangle 6">
            <a:extLst>
              <a:ext uri="{FF2B5EF4-FFF2-40B4-BE49-F238E27FC236}">
                <a16:creationId xmlns:a16="http://schemas.microsoft.com/office/drawing/2014/main" id="{A0F9BF00-BABD-4657-B280-C4F779A06994}"/>
              </a:ext>
            </a:extLst>
          </p:cNvPr>
          <p:cNvSpPr>
            <a:spLocks noGrp="1" noChangeArrowheads="1"/>
          </p:cNvSpPr>
          <p:nvPr>
            <p:ph type="sldNum" sz="quarter" idx="4"/>
          </p:nvPr>
        </p:nvSpPr>
        <p:spPr bwMode="auto">
          <a:xfrm>
            <a:off x="6705600" y="6172200"/>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spcBef>
                <a:spcPct val="50000"/>
              </a:spcBef>
              <a:defRPr sz="1400" b="0">
                <a:latin typeface="Tahoma" panose="020B0604030504040204" pitchFamily="34" charset="0"/>
              </a:defRPr>
            </a:lvl1pPr>
          </a:lstStyle>
          <a:p>
            <a:pPr>
              <a:defRPr/>
            </a:pPr>
            <a:fld id="{64A91F81-4449-45F6-8D7F-AAEB7896809A}" type="slidenum">
              <a:rPr lang="en-US" altLang="ro-RO"/>
              <a:pPr>
                <a:defRPr/>
              </a:pPr>
              <a:t>‹#›</a:t>
            </a:fld>
            <a:endParaRPr lang="en-US" altLang="ro-RO"/>
          </a:p>
        </p:txBody>
      </p:sp>
    </p:spTree>
  </p:cSld>
  <p:clrMap bg1="dk2" tx1="lt1" bg2="dk1" tx2="lt2" accent1="accent1" accent2="accent2" accent3="accent3" accent4="accent4" accent5="accent5" accent6="accent6" hlink="hlink" folHlink="folHlink"/>
  <p:sldLayoutIdLst>
    <p:sldLayoutId id="2147483826"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ctr" rtl="0" eaLnBrk="0" fontAlgn="base" hangingPunct="0">
        <a:spcBef>
          <a:spcPct val="0"/>
        </a:spcBef>
        <a:spcAft>
          <a:spcPct val="0"/>
        </a:spcAft>
        <a:defRPr kumimoji="1"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accent1"/>
        </a:buClr>
        <a:buSzPct val="75000"/>
        <a:buFont typeface="Wingdings" panose="05000000000000000000" pitchFamily="2" charset="2"/>
        <a:buChar char="n"/>
        <a:defRPr kumimoji="1"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400" kern="1200">
          <a:solidFill>
            <a:schemeClr val="tx1"/>
          </a:solidFill>
          <a:effectLst>
            <a:outerShdw blurRad="38100" dist="38100" dir="2700000" algn="tl">
              <a:srgbClr val="000000"/>
            </a:outerShdw>
          </a:effectLst>
          <a:latin typeface="+mn-lt"/>
          <a:ea typeface="+mn-ea"/>
          <a:cs typeface="+mn-cs"/>
        </a:defRPr>
      </a:lvl3pPr>
      <a:lvl4pPr marL="15621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4pPr>
      <a:lvl5pPr marL="19812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5.emf"/><Relationship Id="rId7" Type="http://schemas.openxmlformats.org/officeDocument/2006/relationships/image" Target="../media/image18.w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oleObject" Target="../embeddings/oleObject10.bin"/><Relationship Id="rId4" Type="http://schemas.openxmlformats.org/officeDocument/2006/relationships/image" Target="../media/image16.emf"/><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customXml" Target="../ink/ink5.xml"/><Relationship Id="rId4"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2.emf"/><Relationship Id="rId7"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oleObject" Target="../embeddings/oleObject12.bin"/><Relationship Id="rId5" Type="http://schemas.openxmlformats.org/officeDocument/2006/relationships/image" Target="../media/image23.emf"/><Relationship Id="rId4" Type="http://schemas.openxmlformats.org/officeDocument/2006/relationships/oleObject" Target="../embeddings/oleObject11.bin"/><Relationship Id="rId9"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e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emf"/><Relationship Id="rId5" Type="http://schemas.openxmlformats.org/officeDocument/2006/relationships/oleObject" Target="../embeddings/oleObject15.bin"/><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customXml" Target="../ink/ink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42.emf"/><Relationship Id="rId7" Type="http://schemas.openxmlformats.org/officeDocument/2006/relationships/image" Target="../media/image44.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46.emf"/><Relationship Id="rId5" Type="http://schemas.openxmlformats.org/officeDocument/2006/relationships/image" Target="../media/image43.emf"/><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45.emf"/></Relationships>
</file>

<file path=ppt/slides/_rels/slide23.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42.emf"/><Relationship Id="rId7" Type="http://schemas.openxmlformats.org/officeDocument/2006/relationships/image" Target="../media/image48.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7.emf"/><Relationship Id="rId4" Type="http://schemas.openxmlformats.org/officeDocument/2006/relationships/customXml" Target="../ink/ink17.xml"/><Relationship Id="rId9"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oleObject6.bin"/><Relationship Id="rId18" Type="http://schemas.openxmlformats.org/officeDocument/2006/relationships/image" Target="../media/image11.wmf"/><Relationship Id="rId3" Type="http://schemas.openxmlformats.org/officeDocument/2006/relationships/oleObject" Target="../embeddings/oleObject1.bin"/><Relationship Id="rId21" Type="http://schemas.openxmlformats.org/officeDocument/2006/relationships/customXml" Target="../ink/ink3.xml"/><Relationship Id="rId7" Type="http://schemas.openxmlformats.org/officeDocument/2006/relationships/oleObject" Target="../embeddings/oleObject3.bin"/><Relationship Id="rId12" Type="http://schemas.openxmlformats.org/officeDocument/2006/relationships/image" Target="../media/image8.png"/><Relationship Id="rId17" Type="http://schemas.openxmlformats.org/officeDocument/2006/relationships/oleObject" Target="../embeddings/oleObject8.bin"/><Relationship Id="rId2" Type="http://schemas.openxmlformats.org/officeDocument/2006/relationships/notesSlide" Target="../notesSlides/notesSlide5.xml"/><Relationship Id="rId16" Type="http://schemas.openxmlformats.org/officeDocument/2006/relationships/image" Target="../media/image10.png"/><Relationship Id="rId20" Type="http://schemas.openxmlformats.org/officeDocument/2006/relationships/image" Target="../media/image12.wm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png"/><Relationship Id="rId19" Type="http://schemas.openxmlformats.org/officeDocument/2006/relationships/oleObject" Target="../embeddings/oleObject9.bin"/><Relationship Id="rId4" Type="http://schemas.openxmlformats.org/officeDocument/2006/relationships/image" Target="../media/image4.png"/><Relationship Id="rId9" Type="http://schemas.openxmlformats.org/officeDocument/2006/relationships/oleObject" Target="../embeddings/oleObject4.bin"/><Relationship Id="rId14" Type="http://schemas.openxmlformats.org/officeDocument/2006/relationships/image" Target="../media/image9.png"/><Relationship Id="rId22"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A4E58ABD-19BF-41FC-9470-DCD4CD5218E4}"/>
              </a:ext>
            </a:extLst>
          </p:cNvPr>
          <p:cNvSpPr>
            <a:spLocks noGrp="1" noChangeArrowheads="1"/>
          </p:cNvSpPr>
          <p:nvPr>
            <p:ph type="ctrTitle"/>
          </p:nvPr>
        </p:nvSpPr>
        <p:spPr>
          <a:xfrm>
            <a:off x="0" y="5181600"/>
            <a:ext cx="9144000" cy="914400"/>
          </a:xfrm>
        </p:spPr>
        <p:txBody>
          <a:bodyPr/>
          <a:lstStyle/>
          <a:p>
            <a:pPr>
              <a:defRPr/>
            </a:pPr>
            <a:r>
              <a:rPr lang="en-US" altLang="en-US" sz="4000" dirty="0" err="1"/>
              <a:t>Sisteme</a:t>
            </a:r>
            <a:r>
              <a:rPr lang="en-US" altLang="en-US" sz="4000" dirty="0"/>
              <a:t> </a:t>
            </a:r>
            <a:r>
              <a:rPr lang="en-US" altLang="en-US" sz="4000" dirty="0" err="1"/>
              <a:t>instruibile</a:t>
            </a:r>
            <a:r>
              <a:rPr lang="en-US" altLang="en-US" sz="4000" dirty="0"/>
              <a:t> </a:t>
            </a:r>
            <a:r>
              <a:rPr lang="en-US" altLang="en-US" sz="4000" dirty="0" err="1"/>
              <a:t>pentru</a:t>
            </a:r>
            <a:r>
              <a:rPr lang="en-US" altLang="en-US" sz="4000" dirty="0"/>
              <a:t> </a:t>
            </a:r>
            <a:r>
              <a:rPr lang="en-US" altLang="en-US" sz="4000" dirty="0" err="1"/>
              <a:t>analiza</a:t>
            </a:r>
            <a:r>
              <a:rPr lang="en-US" altLang="en-US" sz="4000" dirty="0"/>
              <a:t> </a:t>
            </a:r>
            <a:r>
              <a:rPr lang="en-US" altLang="en-US" sz="4000" dirty="0" err="1"/>
              <a:t>imaginilor</a:t>
            </a:r>
            <a:r>
              <a:rPr lang="en-US" altLang="en-US" sz="4000" dirty="0"/>
              <a:t> (SIAI)</a:t>
            </a:r>
            <a:endParaRPr lang="en-US" altLang="ro-RO" sz="4000" dirty="0">
              <a:effectLst/>
            </a:endParaRPr>
          </a:p>
        </p:txBody>
      </p:sp>
      <p:sp>
        <p:nvSpPr>
          <p:cNvPr id="370691" name="Rectangle 3">
            <a:extLst>
              <a:ext uri="{FF2B5EF4-FFF2-40B4-BE49-F238E27FC236}">
                <a16:creationId xmlns:a16="http://schemas.microsoft.com/office/drawing/2014/main" id="{4AAD1807-AFDF-4708-B53D-6512A8F76511}"/>
              </a:ext>
            </a:extLst>
          </p:cNvPr>
          <p:cNvSpPr>
            <a:spLocks noGrp="1" noChangeArrowheads="1"/>
          </p:cNvSpPr>
          <p:nvPr>
            <p:ph type="subTitle" idx="1"/>
          </p:nvPr>
        </p:nvSpPr>
        <p:spPr>
          <a:xfrm>
            <a:off x="0" y="6108700"/>
            <a:ext cx="7543800" cy="749300"/>
          </a:xfrm>
        </p:spPr>
        <p:txBody>
          <a:bodyPr/>
          <a:lstStyle/>
          <a:p>
            <a:pPr>
              <a:defRPr/>
            </a:pPr>
            <a:r>
              <a:rPr lang="en-US" altLang="ro-RO" dirty="0" err="1"/>
              <a:t>Prezentari</a:t>
            </a:r>
            <a:r>
              <a:rPr lang="en-US" altLang="ro-RO" dirty="0"/>
              <a:t> de curs – sem. </a:t>
            </a:r>
            <a:r>
              <a:rPr lang="en-US" altLang="ro-RO"/>
              <a:t>II 2020-2021</a:t>
            </a:r>
            <a:endParaRPr lang="en-US" altLang="ro-R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60" name="Text Box 4">
            <a:extLst>
              <a:ext uri="{FF2B5EF4-FFF2-40B4-BE49-F238E27FC236}">
                <a16:creationId xmlns:a16="http://schemas.microsoft.com/office/drawing/2014/main" id="{BBECBD5E-7C43-4775-8260-86F9295B1BCA}"/>
              </a:ext>
            </a:extLst>
          </p:cNvPr>
          <p:cNvSpPr txBox="1">
            <a:spLocks noChangeArrowheads="1"/>
          </p:cNvSpPr>
          <p:nvPr/>
        </p:nvSpPr>
        <p:spPr bwMode="auto">
          <a:xfrm>
            <a:off x="0" y="457200"/>
            <a:ext cx="9144000" cy="5011738"/>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liniare (4)</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Ecuaţia matematică a hiperplanului</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în spaţiul</a:t>
            </a:r>
            <a:r>
              <a:rPr lang="fr-FR" altLang="ro-RO" sz="2000" b="0">
                <a:solidFill>
                  <a:srgbClr val="FFFF00"/>
                </a:solidFill>
                <a:latin typeface="Calibri" panose="020F0502020204030204" pitchFamily="34" charset="0"/>
                <a:cs typeface="Times New Roman" panose="02020603050405020304" pitchFamily="18"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F</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al datelor se exprimă ca:</a:t>
            </a:r>
            <a:r>
              <a:rPr lang="fr-FR" altLang="ro-RO" sz="2000" b="0">
                <a:solidFill>
                  <a:srgbClr val="FFFF00"/>
                </a:solidFill>
                <a:latin typeface="Calibri" panose="020F0502020204030204" pitchFamily="34" charset="0"/>
                <a:cs typeface="Times New Roman" panose="02020603050405020304" pitchFamily="18" charset="0"/>
              </a:rPr>
              <a:t> 		</a:t>
            </a:r>
          </a:p>
          <a:p>
            <a:pPr algn="just" eaLnBrk="1" hangingPunct="1">
              <a:spcBef>
                <a:spcPct val="20000"/>
              </a:spcBef>
              <a:buFont typeface="Arial" panose="020B0604020202020204" pitchFamily="34" charset="0"/>
              <a:buNone/>
            </a:pPr>
            <a:endParaRPr lang="fr-FR" altLang="ro-RO" sz="2000" b="0">
              <a:solidFill>
                <a:srgbClr val="FFFF00"/>
              </a:solidFill>
              <a:latin typeface="Calibri" panose="020F0502020204030204" pitchFamily="34" charset="0"/>
              <a:cs typeface="Times New Roman" panose="02020603050405020304" pitchFamily="18" charset="0"/>
            </a:endParaRPr>
          </a:p>
          <a:p>
            <a:pPr algn="just" eaLnBrk="1" hangingPunct="1">
              <a:spcBef>
                <a:spcPct val="20000"/>
              </a:spcBef>
              <a:buFont typeface="Arial" panose="020B0604020202020204" pitchFamily="34" charset="0"/>
              <a:buNone/>
            </a:pP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unde </a:t>
            </a:r>
            <a:r>
              <a:rPr lang="fr-FR" altLang="ro-RO" sz="2000">
                <a:solidFill>
                  <a:srgbClr val="FFFF00"/>
                </a:solidFill>
                <a:cs typeface="Times New Roman" panose="02020603050405020304" pitchFamily="18" charset="0"/>
              </a:rPr>
              <a:t>w</a:t>
            </a:r>
            <a:r>
              <a:rPr lang="fr-FR" altLang="ro-RO" sz="2000" b="0">
                <a:solidFill>
                  <a:srgbClr val="FFFF00"/>
                </a:solidFill>
                <a:cs typeface="Times New Roman" panose="02020603050405020304" pitchFamily="18" charset="0"/>
              </a:rPr>
              <a:t> = vectorul normal la hiperplan;  </a:t>
            </a:r>
            <a:r>
              <a:rPr lang="fr-FR" altLang="ro-RO" sz="2000" b="0" i="1">
                <a:solidFill>
                  <a:srgbClr val="FFFF00"/>
                </a:solidFill>
                <a:cs typeface="Times New Roman" panose="02020603050405020304" pitchFamily="18" charset="0"/>
              </a:rPr>
              <a:t>b</a:t>
            </a:r>
            <a:r>
              <a:rPr lang="fr-FR" altLang="ro-RO" sz="2000" b="0">
                <a:solidFill>
                  <a:srgbClr val="FFFF00"/>
                </a:solidFill>
                <a:cs typeface="Times New Roman" panose="02020603050405020304" pitchFamily="18" charset="0"/>
              </a:rPr>
              <a:t> = termenul liber al hiperplanului.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Suma distanţelor celui mai apropiat exemplu negativ la hiperplanul</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şi a celui mai apropiat exemplu pozitiv la hiperplanul</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este dată de expresia  	 şi se numeşte margine.        = norma Euclidiană a vectorului </a:t>
            </a:r>
            <a:r>
              <a:rPr lang="fr-FR" altLang="ro-RO" sz="2000">
                <a:solidFill>
                  <a:srgbClr val="FFFF00"/>
                </a:solidFill>
                <a:cs typeface="Times New Roman" panose="02020603050405020304" pitchFamily="18" charset="0"/>
              </a:rPr>
              <a:t>w</a:t>
            </a:r>
            <a:r>
              <a:rPr lang="fr-FR" altLang="ro-RO" sz="2000" b="0">
                <a:solidFill>
                  <a:srgbClr val="FFFF00"/>
                </a:solidFill>
                <a:cs typeface="Times New Roman" panose="02020603050405020304" pitchFamily="18" charset="0"/>
              </a:rPr>
              <a:t>.</a:t>
            </a:r>
          </a:p>
          <a:p>
            <a:pPr algn="just" eaLnBrk="1" hangingPunct="1">
              <a:spcBef>
                <a:spcPct val="20000"/>
              </a:spcBef>
              <a:buFont typeface="Arial" panose="020B0604020202020204" pitchFamily="34" charset="0"/>
              <a:buChar char="•"/>
            </a:pPr>
            <a:r>
              <a:rPr lang="fr-FR" altLang="ro-RO" sz="2000">
                <a:solidFill>
                  <a:srgbClr val="FFFF00"/>
                </a:solidFill>
                <a:cs typeface="Times New Roman" panose="02020603050405020304" pitchFamily="18" charset="0"/>
              </a:rPr>
              <a:t>Problema antrenării</a:t>
            </a:r>
            <a:r>
              <a:rPr lang="fr-FR" altLang="ro-RO" sz="2000" b="0">
                <a:solidFill>
                  <a:srgbClr val="FFFF00"/>
                </a:solidFill>
                <a:cs typeface="Times New Roman" panose="02020603050405020304" pitchFamily="18" charset="0"/>
              </a:rPr>
              <a:t> </a:t>
            </a:r>
            <a:r>
              <a:rPr lang="fr-FR" altLang="ro-RO" sz="2000">
                <a:solidFill>
                  <a:srgbClr val="FFFF00"/>
                </a:solidFill>
                <a:cs typeface="Times New Roman" panose="02020603050405020304" pitchFamily="18" charset="0"/>
              </a:rPr>
              <a:t>SVM </a:t>
            </a:r>
            <a:r>
              <a:rPr lang="fr-FR" altLang="ro-RO" sz="2000" b="0">
                <a:solidFill>
                  <a:srgbClr val="FFFF00"/>
                </a:solidFill>
                <a:cs typeface="Times New Roman" panose="02020603050405020304" pitchFamily="18" charset="0"/>
              </a:rPr>
              <a:t>= deducerea parametrilor </a:t>
            </a:r>
            <a:r>
              <a:rPr lang="fr-FR" altLang="ro-RO" sz="2000">
                <a:solidFill>
                  <a:srgbClr val="FFFF00"/>
                </a:solidFill>
                <a:cs typeface="Times New Roman" panose="02020603050405020304" pitchFamily="18" charset="0"/>
              </a:rPr>
              <a:t>w</a:t>
            </a:r>
            <a:r>
              <a:rPr lang="fr-FR" altLang="ro-RO" sz="2000" b="0">
                <a:solidFill>
                  <a:srgbClr val="FFFF00"/>
                </a:solidFill>
                <a:cs typeface="Times New Roman" panose="02020603050405020304" pitchFamily="18" charset="0"/>
              </a:rPr>
              <a:t> şi </a:t>
            </a:r>
            <a:r>
              <a:rPr lang="fr-FR" altLang="ro-RO" sz="2000" b="0" i="1">
                <a:solidFill>
                  <a:srgbClr val="FFFF00"/>
                </a:solidFill>
                <a:cs typeface="Times New Roman" panose="02020603050405020304" pitchFamily="18" charset="0"/>
              </a:rPr>
              <a:t>b</a:t>
            </a:r>
            <a:r>
              <a:rPr lang="fr-FR" altLang="ro-RO" sz="2000" b="0">
                <a:solidFill>
                  <a:srgbClr val="FFFF00"/>
                </a:solidFill>
                <a:cs typeface="Times New Roman" panose="02020603050405020304" pitchFamily="18" charset="0"/>
              </a:rPr>
              <a:t> ai hiperplanului separator optimal</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astfel încât marginea să fie maximizată, iar exemplele pozitive şi negative să respecte constrângerile ca nici unul dintre ele să nu "cadă" în interiorul marginii de separare a claselor, adică, să nu fie amplasate între hiperplanele-limită</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1</a:t>
            </a:r>
            <a:r>
              <a:rPr lang="fr-FR" altLang="ro-RO" sz="2000" b="0">
                <a:solidFill>
                  <a:srgbClr val="FFFF00"/>
                </a:solidFill>
                <a:latin typeface="Calibri" panose="020F0502020204030204" pitchFamily="34" charset="0"/>
                <a:cs typeface="Times New Roman" panose="02020603050405020304" pitchFamily="18" charset="0"/>
              </a:rPr>
              <a:t> şi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2</a:t>
            </a:r>
            <a:r>
              <a:rPr lang="fr-FR" altLang="ro-RO" sz="2000" b="0">
                <a:solidFill>
                  <a:srgbClr val="FFFF00"/>
                </a:solidFill>
                <a:latin typeface="Calibri" panose="020F0502020204030204" pitchFamily="34" charset="0"/>
                <a:cs typeface="Times New Roman" panose="02020603050405020304" pitchFamily="18" charset="0"/>
              </a:rPr>
              <a:t>: </a:t>
            </a:r>
            <a:endParaRPr lang="en-US" altLang="ro-RO" sz="2000" b="0">
              <a:solidFill>
                <a:srgbClr val="FFFF00"/>
              </a:solidFill>
              <a:latin typeface="Calibri" panose="020F0502020204030204" pitchFamily="34" charset="0"/>
              <a:cs typeface="Times New Roman" panose="02020603050405020304" pitchFamily="18" charset="0"/>
            </a:endParaRPr>
          </a:p>
        </p:txBody>
      </p:sp>
      <p:pic>
        <p:nvPicPr>
          <p:cNvPr id="22531" name="Picture 6">
            <a:extLst>
              <a:ext uri="{FF2B5EF4-FFF2-40B4-BE49-F238E27FC236}">
                <a16:creationId xmlns:a16="http://schemas.microsoft.com/office/drawing/2014/main" id="{77695624-6A12-418B-B843-7B0683BEC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276600"/>
            <a:ext cx="374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7">
            <a:extLst>
              <a:ext uri="{FF2B5EF4-FFF2-40B4-BE49-F238E27FC236}">
                <a16:creationId xmlns:a16="http://schemas.microsoft.com/office/drawing/2014/main" id="{888E2576-CDF9-45F7-BBC7-E3115EBB8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81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3" name="Object 8">
            <a:extLst>
              <a:ext uri="{FF2B5EF4-FFF2-40B4-BE49-F238E27FC236}">
                <a16:creationId xmlns:a16="http://schemas.microsoft.com/office/drawing/2014/main" id="{A72DE601-3BEF-4CBB-8D42-BAD15EFD5415}"/>
              </a:ext>
            </a:extLst>
          </p:cNvPr>
          <p:cNvGraphicFramePr>
            <a:graphicFrameLocks noChangeAspect="1"/>
          </p:cNvGraphicFramePr>
          <p:nvPr/>
        </p:nvGraphicFramePr>
        <p:xfrm>
          <a:off x="3276600" y="1905000"/>
          <a:ext cx="1905000" cy="498475"/>
        </p:xfrm>
        <a:graphic>
          <a:graphicData uri="http://schemas.openxmlformats.org/presentationml/2006/ole">
            <mc:AlternateContent xmlns:mc="http://schemas.openxmlformats.org/markup-compatibility/2006">
              <mc:Choice xmlns:v="urn:schemas-microsoft-com:vml" Requires="v">
                <p:oleObj name="Equation" r:id="rId5" imgW="1034864" imgH="247719" progId="Equation.3">
                  <p:embed/>
                </p:oleObj>
              </mc:Choice>
              <mc:Fallback>
                <p:oleObj name="Equation" r:id="rId5" imgW="1034864" imgH="247719"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905000"/>
                        <a:ext cx="190500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534" name="Picture 8">
            <a:extLst>
              <a:ext uri="{FF2B5EF4-FFF2-40B4-BE49-F238E27FC236}">
                <a16:creationId xmlns:a16="http://schemas.microsoft.com/office/drawing/2014/main" id="{F4B05174-126F-4E7F-8DC1-2E18A1A1C0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5410200"/>
            <a:ext cx="5943600" cy="933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F80D85DF-0477-40A4-9F02-8DF7FAD28472}"/>
                  </a:ext>
                </a:extLst>
              </p14:cNvPr>
              <p14:cNvContentPartPr/>
              <p14:nvPr/>
            </p14:nvContentPartPr>
            <p14:xfrm>
              <a:off x="3218040" y="2391480"/>
              <a:ext cx="1994760" cy="142920"/>
            </p14:xfrm>
          </p:contentPart>
        </mc:Choice>
        <mc:Fallback xmlns="">
          <p:pic>
            <p:nvPicPr>
              <p:cNvPr id="2" name="Ink 1">
                <a:extLst>
                  <a:ext uri="{FF2B5EF4-FFF2-40B4-BE49-F238E27FC236}">
                    <a16:creationId xmlns:a16="http://schemas.microsoft.com/office/drawing/2014/main" id="{F80D85DF-0477-40A4-9F02-8DF7FAD28472}"/>
                  </a:ext>
                </a:extLst>
              </p:cNvPr>
              <p:cNvPicPr/>
              <p:nvPr/>
            </p:nvPicPr>
            <p:blipFill>
              <a:blip r:embed="rId9"/>
              <a:stretch>
                <a:fillRect/>
              </a:stretch>
            </p:blipFill>
            <p:spPr>
              <a:xfrm>
                <a:off x="3208680" y="2382120"/>
                <a:ext cx="2013480" cy="161640"/>
              </a:xfrm>
              <a:prstGeom prst="rect">
                <a:avLst/>
              </a:prstGeom>
            </p:spPr>
          </p:pic>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8" name="Text Box 4">
            <a:extLst>
              <a:ext uri="{FF2B5EF4-FFF2-40B4-BE49-F238E27FC236}">
                <a16:creationId xmlns:a16="http://schemas.microsoft.com/office/drawing/2014/main" id="{1A9A385F-2AE2-4A57-B71D-D923BFC7B799}"/>
              </a:ext>
            </a:extLst>
          </p:cNvPr>
          <p:cNvSpPr txBox="1">
            <a:spLocks noChangeArrowheads="1"/>
          </p:cNvSpPr>
          <p:nvPr/>
        </p:nvSpPr>
        <p:spPr bwMode="auto">
          <a:xfrm>
            <a:off x="0" y="457200"/>
            <a:ext cx="9144000" cy="6138863"/>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liniare (5)</a:t>
            </a:r>
          </a:p>
          <a:p>
            <a:pPr algn="just"/>
            <a:r>
              <a:rPr kumimoji="1" lang="en-US" altLang="ro-RO" sz="1400">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Problema de maximizare a marginii cu constrângeri de tip inecuatie se poate rezolva cu ajutorul multiplicatorilor Lagrange.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Datele </a:t>
            </a:r>
            <a:r>
              <a:rPr lang="fr-FR" altLang="ro-RO" sz="2000">
                <a:solidFill>
                  <a:srgbClr val="FFFF00"/>
                </a:solidFill>
                <a:cs typeface="Times New Roman" panose="02020603050405020304" pitchFamily="18" charset="0"/>
              </a:rPr>
              <a:t>x</a:t>
            </a:r>
            <a:r>
              <a:rPr lang="fr-FR" altLang="ro-RO" sz="2000" b="0" i="1" baseline="-30000">
                <a:solidFill>
                  <a:srgbClr val="FFFF00"/>
                </a:solidFill>
                <a:cs typeface="Times New Roman" panose="02020603050405020304" pitchFamily="18" charset="0"/>
              </a:rPr>
              <a:t>k</a:t>
            </a:r>
            <a:r>
              <a:rPr lang="fr-FR" altLang="ro-RO" sz="2000" b="0">
                <a:solidFill>
                  <a:srgbClr val="FFFF00"/>
                </a:solidFill>
                <a:cs typeface="Times New Roman" panose="02020603050405020304" pitchFamily="18" charset="0"/>
              </a:rPr>
              <a:t> din mulţimea de antrenare pentru care, în urma procesului de optimizare, se obţin multiplicatori Lagrange </a:t>
            </a:r>
            <a:r>
              <a:rPr lang="el-GR" altLang="ro-RO" sz="2000" b="0">
                <a:solidFill>
                  <a:srgbClr val="FFFF00"/>
                </a:solidFill>
                <a:cs typeface="Times New Roman" panose="02020603050405020304" pitchFamily="18" charset="0"/>
              </a:rPr>
              <a:t>α</a:t>
            </a:r>
            <a:r>
              <a:rPr lang="en-US" altLang="ro-RO" sz="2000" b="0" baseline="-25000">
                <a:solidFill>
                  <a:srgbClr val="FFFF00"/>
                </a:solidFill>
                <a:cs typeface="Times New Roman" panose="02020603050405020304" pitchFamily="18" charset="0"/>
              </a:rPr>
              <a:t>k</a:t>
            </a:r>
            <a:r>
              <a:rPr lang="en-US" altLang="ro-RO" sz="2000" b="0">
                <a:solidFill>
                  <a:srgbClr val="FFFF00"/>
                </a:solidFill>
                <a:cs typeface="Times New Roman" panose="02020603050405020304" pitchFamily="18" charset="0"/>
              </a:rPr>
              <a:t>=0 </a:t>
            </a:r>
            <a:r>
              <a:rPr lang="fr-FR" altLang="ro-RO" sz="2000" b="0">
                <a:solidFill>
                  <a:srgbClr val="FFFF00"/>
                </a:solidFill>
                <a:cs typeface="Times New Roman" panose="02020603050405020304" pitchFamily="18" charset="0"/>
              </a:rPr>
              <a:t>nu vor interveni în expresia matematică a funcţiei de decizie a clasificatorului maşină cu vectori suport.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Celelalte date, pentru care obţinem multiplicatori Lagrange  nenuli, definesc ecuaţia hiperplanului</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i="1">
                <a:solidFill>
                  <a:srgbClr val="FFFF00"/>
                </a:solidFill>
                <a:latin typeface="Monotype Corsiva" panose="03010101010201010101" pitchFamily="66" charset="0"/>
                <a:cs typeface="Times New Roman" panose="02020603050405020304" pitchFamily="18" charset="0"/>
              </a:rPr>
              <a:t>H</a:t>
            </a:r>
            <a:r>
              <a:rPr lang="fr-FR" altLang="ro-RO" sz="18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cs typeface="Times New Roman" panose="02020603050405020304" pitchFamily="18" charset="0"/>
              </a:rPr>
              <a:t>. Aceste date de antrenare sunt exact </a:t>
            </a:r>
            <a:r>
              <a:rPr lang="fr-FR" altLang="ro-RO" sz="2000">
                <a:solidFill>
                  <a:srgbClr val="FFFF00"/>
                </a:solidFill>
                <a:cs typeface="Times New Roman" panose="02020603050405020304" pitchFamily="18" charset="0"/>
              </a:rPr>
              <a:t>vectorii suport ai clasificatorului</a:t>
            </a:r>
            <a:r>
              <a:rPr lang="fr-FR" altLang="ro-RO" sz="2000" b="0">
                <a:solidFill>
                  <a:srgbClr val="FFFF00"/>
                </a:solidFill>
                <a:cs typeface="Times New Roman" panose="02020603050405020304" pitchFamily="18" charset="0"/>
              </a:rPr>
              <a:t>, adică, datele din mulţimea de antrenare care definesc cele două hiperplane-limită</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i="1">
                <a:solidFill>
                  <a:srgbClr val="FFFF00"/>
                </a:solidFill>
                <a:latin typeface="Monotype Corsiva" panose="03010101010201010101" pitchFamily="66" charset="0"/>
                <a:cs typeface="Times New Roman" panose="02020603050405020304" pitchFamily="18" charset="0"/>
              </a:rPr>
              <a:t>H</a:t>
            </a:r>
            <a:r>
              <a:rPr lang="fr-FR" altLang="ro-RO" sz="1800" b="0" baseline="-30000">
                <a:solidFill>
                  <a:srgbClr val="FFFF00"/>
                </a:solidFill>
                <a:latin typeface="Monotype Corsiva" panose="03010101010201010101" pitchFamily="66" charset="0"/>
                <a:cs typeface="Times New Roman" panose="02020603050405020304" pitchFamily="18" charset="0"/>
              </a:rPr>
              <a:t>1</a:t>
            </a:r>
            <a:r>
              <a:rPr lang="fr-FR" altLang="ro-RO" sz="1800" b="0">
                <a:solidFill>
                  <a:srgbClr val="FFFF00"/>
                </a:solidFill>
                <a:latin typeface="Calibri" panose="020F0502020204030204" pitchFamily="34" charset="0"/>
                <a:cs typeface="Times New Roman" panose="02020603050405020304" pitchFamily="18" charset="0"/>
              </a:rPr>
              <a:t> şi </a:t>
            </a:r>
            <a:r>
              <a:rPr lang="fr-FR" altLang="ro-RO" sz="1800" b="0" i="1">
                <a:solidFill>
                  <a:srgbClr val="FFFF00"/>
                </a:solidFill>
                <a:latin typeface="Monotype Corsiva" panose="03010101010201010101" pitchFamily="66" charset="0"/>
                <a:cs typeface="Times New Roman" panose="02020603050405020304" pitchFamily="18" charset="0"/>
              </a:rPr>
              <a:t>H</a:t>
            </a:r>
            <a:r>
              <a:rPr lang="fr-FR" altLang="ro-RO" sz="1800" b="0" baseline="-30000">
                <a:solidFill>
                  <a:srgbClr val="FFFF00"/>
                </a:solidFill>
                <a:latin typeface="Monotype Corsiva" panose="03010101010201010101" pitchFamily="66" charset="0"/>
                <a:cs typeface="Times New Roman" panose="02020603050405020304" pitchFamily="18" charset="0"/>
              </a:rPr>
              <a:t>2</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Fie </a:t>
            </a:r>
            <a:r>
              <a:rPr lang="fr-FR" altLang="ro-RO" sz="2000" b="0" i="1">
                <a:solidFill>
                  <a:srgbClr val="FFFF00"/>
                </a:solidFill>
                <a:cs typeface="Times New Roman" panose="02020603050405020304" pitchFamily="18" charset="0"/>
              </a:rPr>
              <a:t>N</a:t>
            </a:r>
            <a:r>
              <a:rPr lang="fr-FR" altLang="ro-RO" sz="2000" b="0" i="1" baseline="-30000">
                <a:solidFill>
                  <a:srgbClr val="FFFF00"/>
                </a:solidFill>
                <a:cs typeface="Times New Roman" panose="02020603050405020304" pitchFamily="18" charset="0"/>
              </a:rPr>
              <a:t>S</a:t>
            </a:r>
            <a:r>
              <a:rPr lang="fr-FR" altLang="ro-RO" sz="2000" b="0">
                <a:solidFill>
                  <a:srgbClr val="FFFF00"/>
                </a:solidFill>
                <a:cs typeface="Times New Roman" panose="02020603050405020304" pitchFamily="18" charset="0"/>
              </a:rPr>
              <a:t> = nr. vectorilor support, </a:t>
            </a:r>
            <a:r>
              <a:rPr lang="fr-FR" altLang="ro-RO" sz="2000" b="0" i="1">
                <a:solidFill>
                  <a:srgbClr val="FFFF00"/>
                </a:solidFill>
                <a:cs typeface="Times New Roman" panose="02020603050405020304" pitchFamily="18" charset="0"/>
              </a:rPr>
              <a:t>N</a:t>
            </a:r>
            <a:r>
              <a:rPr lang="fr-FR" altLang="ro-RO" sz="2000" b="0" i="1" baseline="-30000">
                <a:solidFill>
                  <a:srgbClr val="FFFF00"/>
                </a:solidFill>
                <a:cs typeface="Times New Roman" panose="02020603050405020304" pitchFamily="18" charset="0"/>
              </a:rPr>
              <a:t>S</a:t>
            </a:r>
            <a:r>
              <a:rPr lang="fr-FR" altLang="ro-RO" sz="2000" b="0">
                <a:solidFill>
                  <a:srgbClr val="FFFF00"/>
                </a:solidFill>
                <a:cs typeface="Times New Roman" panose="02020603050405020304" pitchFamily="18" charset="0"/>
              </a:rPr>
              <a:t>&gt;0 şi </a:t>
            </a:r>
            <a:r>
              <a:rPr lang="fr-FR" altLang="ro-RO" sz="2000" b="0" i="1">
                <a:solidFill>
                  <a:srgbClr val="FFFF00"/>
                </a:solidFill>
                <a:cs typeface="Times New Roman" panose="02020603050405020304" pitchFamily="18" charset="0"/>
              </a:rPr>
              <a:t>N</a:t>
            </a:r>
            <a:r>
              <a:rPr lang="fr-FR" altLang="ro-RO" sz="2000" b="0" i="1" baseline="-30000">
                <a:solidFill>
                  <a:srgbClr val="FFFF00"/>
                </a:solidFill>
                <a:cs typeface="Times New Roman" panose="02020603050405020304" pitchFamily="18" charset="0"/>
              </a:rPr>
              <a:t>S</a:t>
            </a:r>
            <a:r>
              <a:rPr lang="fr-FR" altLang="ro-RO" sz="2000" b="0">
                <a:solidFill>
                  <a:srgbClr val="FFFF00"/>
                </a:solidFill>
                <a:cs typeface="Times New Roman" panose="02020603050405020304" pitchFamily="18" charset="0"/>
                <a:sym typeface="Symbol" panose="05050102010706020507" pitchFamily="18" charset="2"/>
              </a:rPr>
              <a:t></a:t>
            </a:r>
            <a:r>
              <a:rPr lang="fr-FR" altLang="ro-RO" sz="2000" b="0" i="1">
                <a:solidFill>
                  <a:srgbClr val="FFFF00"/>
                </a:solidFill>
                <a:cs typeface="Times New Roman" panose="02020603050405020304" pitchFamily="18" charset="0"/>
              </a:rPr>
              <a:t>N</a:t>
            </a:r>
            <a:r>
              <a:rPr lang="fr-FR" altLang="ro-RO" sz="2000" b="0" i="1" baseline="-30000">
                <a:solidFill>
                  <a:srgbClr val="FFFF00"/>
                </a:solidFill>
                <a:cs typeface="Times New Roman" panose="02020603050405020304" pitchFamily="18" charset="0"/>
              </a:rPr>
              <a:t>trn</a:t>
            </a:r>
            <a:r>
              <a:rPr lang="fr-FR" altLang="ro-RO" sz="2000" b="0">
                <a:solidFill>
                  <a:srgbClr val="FFFF00"/>
                </a:solidFill>
                <a:cs typeface="Times New Roman" panose="02020603050405020304" pitchFamily="18" charset="0"/>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Vectorii suport, etichetele lor, valorile multiplicatorilor lor Lagrange asociaţi şi valoarea termenului liber </a:t>
            </a:r>
            <a:r>
              <a:rPr lang="fr-FR" altLang="ro-RO" sz="2000" b="0" i="1">
                <a:solidFill>
                  <a:srgbClr val="FFFF00"/>
                </a:solidFill>
                <a:cs typeface="Times New Roman" panose="02020603050405020304" pitchFamily="18" charset="0"/>
              </a:rPr>
              <a:t>b</a:t>
            </a:r>
            <a:r>
              <a:rPr lang="fr-FR" altLang="ro-RO" sz="2000" b="0">
                <a:solidFill>
                  <a:srgbClr val="FFFF00"/>
                </a:solidFill>
                <a:cs typeface="Times New Roman" panose="02020603050405020304" pitchFamily="18" charset="0"/>
              </a:rPr>
              <a:t> al hiperplanului deduse în urma procedurii de optimizare sunt suficienţi pentru a defini complet maşina cu vectori suport</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Ecuaţia hiperplanului separator optimal</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i="1">
                <a:solidFill>
                  <a:srgbClr val="FFFF00"/>
                </a:solidFill>
                <a:latin typeface="Monotype Corsiva" panose="03010101010201010101" pitchFamily="66" charset="0"/>
                <a:cs typeface="Times New Roman" panose="02020603050405020304" pitchFamily="18" charset="0"/>
              </a:rPr>
              <a:t>H</a:t>
            </a:r>
            <a:r>
              <a:rPr lang="fr-FR" altLang="ro-RO" sz="2000" b="0" baseline="-30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al maşinii cu vectori suport defineşte funcţia de decizie a clasificatorului maşină cu vectori suport, în următoarea formă:</a:t>
            </a:r>
          </a:p>
          <a:p>
            <a:pPr algn="just" eaLnBrk="1" hangingPunct="1">
              <a:spcBef>
                <a:spcPct val="20000"/>
              </a:spcBef>
              <a:buFont typeface="Arial" panose="020B0604020202020204" pitchFamily="34" charset="0"/>
              <a:buNone/>
            </a:pPr>
            <a:r>
              <a:rPr lang="fr-FR" altLang="ro-RO" sz="2000" b="0">
                <a:solidFill>
                  <a:srgbClr val="0000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sau</a:t>
            </a:r>
          </a:p>
        </p:txBody>
      </p:sp>
      <p:pic>
        <p:nvPicPr>
          <p:cNvPr id="24579" name="Picture 10">
            <a:extLst>
              <a:ext uri="{FF2B5EF4-FFF2-40B4-BE49-F238E27FC236}">
                <a16:creationId xmlns:a16="http://schemas.microsoft.com/office/drawing/2014/main" id="{7FFDF145-72B8-41D6-96B3-397E30EF1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6019800"/>
            <a:ext cx="2362200" cy="6588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580" name="Picture 11">
            <a:extLst>
              <a:ext uri="{FF2B5EF4-FFF2-40B4-BE49-F238E27FC236}">
                <a16:creationId xmlns:a16="http://schemas.microsoft.com/office/drawing/2014/main" id="{B9655BE2-1E54-4D60-B70F-7F9EFAA14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6172200"/>
            <a:ext cx="2514600" cy="374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08385377-CB9A-4108-9669-9807D7A9EB31}"/>
                  </a:ext>
                </a:extLst>
              </p14:cNvPr>
              <p14:cNvContentPartPr/>
              <p14:nvPr/>
            </p14:nvContentPartPr>
            <p14:xfrm>
              <a:off x="479520" y="944640"/>
              <a:ext cx="7621200" cy="5367600"/>
            </p14:xfrm>
          </p:contentPart>
        </mc:Choice>
        <mc:Fallback>
          <p:pic>
            <p:nvPicPr>
              <p:cNvPr id="2" name="Ink 1">
                <a:extLst>
                  <a:ext uri="{FF2B5EF4-FFF2-40B4-BE49-F238E27FC236}">
                    <a16:creationId xmlns:a16="http://schemas.microsoft.com/office/drawing/2014/main" id="{08385377-CB9A-4108-9669-9807D7A9EB31}"/>
                  </a:ext>
                </a:extLst>
              </p:cNvPr>
              <p:cNvPicPr/>
              <p:nvPr/>
            </p:nvPicPr>
            <p:blipFill>
              <a:blip r:embed="rId6"/>
              <a:stretch>
                <a:fillRect/>
              </a:stretch>
            </p:blipFill>
            <p:spPr>
              <a:xfrm>
                <a:off x="470160" y="935280"/>
                <a:ext cx="7639920" cy="5386320"/>
              </a:xfrm>
              <a:prstGeom prst="rect">
                <a:avLst/>
              </a:prstGeom>
            </p:spPr>
          </p:pic>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96AD-2E75-4E66-B1CE-4B1C1A70C180}"/>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A80F7B90-CA6D-4B25-B4F2-5CC26E6B2171}"/>
              </a:ext>
            </a:extLst>
          </p:cNvPr>
          <p:cNvSpPr>
            <a:spLocks noGrp="1"/>
          </p:cNvSpPr>
          <p:nvPr>
            <p:ph idx="1"/>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0D5A9EC-537F-49C4-BD68-689EBB9B8370}"/>
                  </a:ext>
                </a:extLst>
              </p14:cNvPr>
              <p14:cNvContentPartPr/>
              <p14:nvPr/>
            </p14:nvContentPartPr>
            <p14:xfrm>
              <a:off x="37800" y="55080"/>
              <a:ext cx="9041040" cy="6614640"/>
            </p14:xfrm>
          </p:contentPart>
        </mc:Choice>
        <mc:Fallback xmlns="">
          <p:pic>
            <p:nvPicPr>
              <p:cNvPr id="4" name="Ink 3">
                <a:extLst>
                  <a:ext uri="{FF2B5EF4-FFF2-40B4-BE49-F238E27FC236}">
                    <a16:creationId xmlns:a16="http://schemas.microsoft.com/office/drawing/2014/main" id="{40D5A9EC-537F-49C4-BD68-689EBB9B8370}"/>
                  </a:ext>
                </a:extLst>
              </p:cNvPr>
              <p:cNvPicPr/>
              <p:nvPr/>
            </p:nvPicPr>
            <p:blipFill>
              <a:blip r:embed="rId3"/>
              <a:stretch>
                <a:fillRect/>
              </a:stretch>
            </p:blipFill>
            <p:spPr>
              <a:xfrm>
                <a:off x="28440" y="45720"/>
                <a:ext cx="9059760" cy="6633360"/>
              </a:xfrm>
              <a:prstGeom prst="rect">
                <a:avLst/>
              </a:prstGeom>
            </p:spPr>
          </p:pic>
        </mc:Fallback>
      </mc:AlternateContent>
    </p:spTree>
    <p:extLst>
      <p:ext uri="{BB962C8B-B14F-4D97-AF65-F5344CB8AC3E}">
        <p14:creationId xmlns:p14="http://schemas.microsoft.com/office/powerpoint/2010/main" val="294890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4395-E2A0-4997-9F4F-CDDCFFFD5959}"/>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96969546-A59A-4C48-B91D-6764FB3432AA}"/>
              </a:ext>
            </a:extLst>
          </p:cNvPr>
          <p:cNvSpPr>
            <a:spLocks noGrp="1"/>
          </p:cNvSpPr>
          <p:nvPr>
            <p:ph idx="1"/>
          </p:nvPr>
        </p:nvSpPr>
        <p:spPr/>
        <p:txBody>
          <a:bodyPr/>
          <a:lstStyle/>
          <a:p>
            <a:endParaRPr lang="ro-RO"/>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E939037-A085-4CDB-82C9-1627DFB0EC79}"/>
                  </a:ext>
                </a:extLst>
              </p14:cNvPr>
              <p14:cNvContentPartPr/>
              <p14:nvPr/>
            </p14:nvContentPartPr>
            <p14:xfrm>
              <a:off x="353880" y="107280"/>
              <a:ext cx="8809200" cy="6584040"/>
            </p14:xfrm>
          </p:contentPart>
        </mc:Choice>
        <mc:Fallback xmlns="">
          <p:pic>
            <p:nvPicPr>
              <p:cNvPr id="4" name="Ink 3">
                <a:extLst>
                  <a:ext uri="{FF2B5EF4-FFF2-40B4-BE49-F238E27FC236}">
                    <a16:creationId xmlns:a16="http://schemas.microsoft.com/office/drawing/2014/main" id="{EE939037-A085-4CDB-82C9-1627DFB0EC79}"/>
                  </a:ext>
                </a:extLst>
              </p:cNvPr>
              <p:cNvPicPr/>
              <p:nvPr/>
            </p:nvPicPr>
            <p:blipFill>
              <a:blip r:embed="rId3"/>
              <a:stretch>
                <a:fillRect/>
              </a:stretch>
            </p:blipFill>
            <p:spPr>
              <a:xfrm>
                <a:off x="344520" y="97920"/>
                <a:ext cx="8827920" cy="6602760"/>
              </a:xfrm>
              <a:prstGeom prst="rect">
                <a:avLst/>
              </a:prstGeom>
            </p:spPr>
          </p:pic>
        </mc:Fallback>
      </mc:AlternateContent>
    </p:spTree>
    <p:extLst>
      <p:ext uri="{BB962C8B-B14F-4D97-AF65-F5344CB8AC3E}">
        <p14:creationId xmlns:p14="http://schemas.microsoft.com/office/powerpoint/2010/main" val="304049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2" name="Text Box 4">
            <a:extLst>
              <a:ext uri="{FF2B5EF4-FFF2-40B4-BE49-F238E27FC236}">
                <a16:creationId xmlns:a16="http://schemas.microsoft.com/office/drawing/2014/main" id="{FB1E8680-2ECC-422B-8F94-FBFEBC1302B2}"/>
              </a:ext>
            </a:extLst>
          </p:cNvPr>
          <p:cNvSpPr txBox="1">
            <a:spLocks noChangeArrowheads="1"/>
          </p:cNvSpPr>
          <p:nvPr/>
        </p:nvSpPr>
        <p:spPr bwMode="auto">
          <a:xfrm>
            <a:off x="0" y="457200"/>
            <a:ext cx="9144000" cy="5437188"/>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neliniare (1)</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Daca </a:t>
            </a:r>
            <a:r>
              <a:rPr lang="fr-FR" altLang="ro-RO" sz="2000" i="1">
                <a:solidFill>
                  <a:srgbClr val="FFFF00"/>
                </a:solidFill>
                <a:cs typeface="Times New Roman" panose="02020603050405020304" pitchFamily="18" charset="0"/>
              </a:rPr>
              <a:t>datele de antrenare</a:t>
            </a:r>
            <a:r>
              <a:rPr lang="fr-FR" altLang="ro-RO" sz="2000" b="0">
                <a:solidFill>
                  <a:srgbClr val="FFFF00"/>
                </a:solidFill>
                <a:cs typeface="Times New Roman" panose="02020603050405020304" pitchFamily="18" charset="0"/>
              </a:rPr>
              <a:t> </a:t>
            </a:r>
            <a:r>
              <a:rPr lang="fr-FR" altLang="ro-RO" sz="2000" i="1">
                <a:solidFill>
                  <a:srgbClr val="FFFF00"/>
                </a:solidFill>
                <a:cs typeface="Times New Roman" panose="02020603050405020304" pitchFamily="18" charset="0"/>
              </a:rPr>
              <a:t>nu sunt separabile fără eroare printr-un hiperplan în domeniul lor original</a:t>
            </a:r>
            <a:r>
              <a:rPr lang="fr-FR" altLang="ro-RO" sz="2000" b="0">
                <a:solidFill>
                  <a:srgbClr val="FFFF00"/>
                </a:solidFill>
                <a:cs typeface="Times New Roman" panose="02020603050405020304" pitchFamily="18" charset="0"/>
              </a:rPr>
              <a:t> =&gt; SVM proiectează datele din spaţiul  într-un spaţiu Hilbert de dimensiune mai înaltă</a:t>
            </a:r>
            <a:r>
              <a:rPr lang="fr-FR" altLang="ro-RO" sz="2000" b="0">
                <a:solidFill>
                  <a:srgbClr val="FFFF00"/>
                </a:solidFill>
                <a:latin typeface="Calibri" panose="020F0502020204030204" pitchFamily="34" charset="0"/>
                <a:cs typeface="Times New Roman" panose="02020603050405020304" pitchFamily="18"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M</a:t>
            </a:r>
            <a:r>
              <a:rPr lang="fr-FR" altLang="ro-RO" sz="2000" b="0">
                <a:solidFill>
                  <a:srgbClr val="FFFF00"/>
                </a:solidFill>
                <a:cs typeface="Times New Roman" panose="02020603050405020304" pitchFamily="18" charset="0"/>
              </a:rPr>
              <a:t>, cu </a:t>
            </a:r>
            <a:r>
              <a:rPr lang="fr-FR" altLang="ro-RO" sz="2000" b="0" i="1">
                <a:solidFill>
                  <a:srgbClr val="FFFF00"/>
                </a:solidFill>
                <a:cs typeface="Times New Roman" panose="02020603050405020304" pitchFamily="18" charset="0"/>
              </a:rPr>
              <a:t>M</a:t>
            </a:r>
            <a:r>
              <a:rPr lang="fr-FR" altLang="ro-RO" sz="2000" b="0">
                <a:solidFill>
                  <a:srgbClr val="FFFF00"/>
                </a:solidFill>
                <a:cs typeface="Times New Roman" panose="02020603050405020304" pitchFamily="18" charset="0"/>
              </a:rPr>
              <a:t>&gt;</a:t>
            </a:r>
            <a:r>
              <a:rPr lang="fr-FR" altLang="ro-RO" sz="2000" b="0" i="1">
                <a:solidFill>
                  <a:srgbClr val="FFFF00"/>
                </a:solidFill>
                <a:cs typeface="Times New Roman" panose="02020603050405020304" pitchFamily="18" charset="0"/>
              </a:rPr>
              <a:t>F</a:t>
            </a:r>
            <a:r>
              <a:rPr lang="fr-FR" altLang="ro-RO" sz="2000" b="0">
                <a:solidFill>
                  <a:srgbClr val="FFFF00"/>
                </a:solidFill>
                <a:cs typeface="Times New Roman" panose="02020603050405020304" pitchFamily="18" charset="0"/>
              </a:rPr>
              <a:t>, folosind pentru proiecţie o transformare neliniară </a:t>
            </a:r>
            <a:r>
              <a:rPr lang="en-US" altLang="ro-RO" sz="2000" b="0">
                <a:solidFill>
                  <a:srgbClr val="FFFF00"/>
                </a:solidFill>
                <a:cs typeface="Times New Roman" panose="02020603050405020304" pitchFamily="18" charset="0"/>
                <a:sym typeface="Symbol" panose="05050102010706020507" pitchFamily="18" charset="2"/>
              </a:rPr>
              <a:t></a:t>
            </a:r>
            <a:r>
              <a:rPr lang="fr-FR" altLang="ro-RO" sz="2000" b="0">
                <a:solidFill>
                  <a:srgbClr val="FFFF00"/>
                </a:solidFill>
                <a:cs typeface="Times New Roman" panose="02020603050405020304" pitchFamily="18" charset="0"/>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În noul spaţiu, datele devin mai distanţate şi vor fi mai uşor de separat liniar =&gt; SVM construieşte în faza de antrenare hiperplanul separator optimal în noul spaţiu</a:t>
            </a:r>
            <a:r>
              <a:rPr lang="fr-FR" altLang="ro-RO" sz="2000" b="0">
                <a:solidFill>
                  <a:srgbClr val="FFFF00"/>
                </a:solidFill>
                <a:latin typeface="Calibri" panose="020F0502020204030204" pitchFamily="34" charset="0"/>
                <a:cs typeface="Times New Roman" panose="02020603050405020304" pitchFamily="18"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M</a:t>
            </a:r>
            <a:r>
              <a:rPr lang="fr-FR" altLang="ro-RO" sz="2000" b="0">
                <a:solidFill>
                  <a:srgbClr val="FFFF00"/>
                </a:solidFill>
                <a:cs typeface="Times New Roman" panose="02020603050405020304" pitchFamily="18" charset="0"/>
              </a:rPr>
              <a:t>, dat de ecuaţia:</a:t>
            </a: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pPr>
            <a:endParaRPr lang="fr-FR" altLang="ro-RO" sz="2000" b="0">
              <a:solidFill>
                <a:srgbClr val="FFFF00"/>
              </a:solidFill>
              <a:latin typeface="Calibri" panose="020F0502020204030204" pitchFamily="34" charset="0"/>
              <a:cs typeface="Times New Roman" panose="02020603050405020304" pitchFamily="18" charset="0"/>
            </a:endParaRPr>
          </a:p>
          <a:p>
            <a:pPr algn="just" eaLnBrk="1" hangingPunct="1">
              <a:spcBef>
                <a:spcPct val="20000"/>
              </a:spcBef>
              <a:buFont typeface="Arial" panose="020B0604020202020204" pitchFamily="34" charset="0"/>
              <a:buNone/>
            </a:pPr>
            <a:r>
              <a:rPr lang="fr-FR" altLang="ro-RO" sz="2000" b="0">
                <a:solidFill>
                  <a:srgbClr val="FFFF00"/>
                </a:solidFill>
                <a:cs typeface="Times New Roman" panose="02020603050405020304" pitchFamily="18" charset="0"/>
              </a:rPr>
              <a:t>	ca orice SVM liniar, dar nu in</a:t>
            </a:r>
            <a:r>
              <a:rPr lang="fr-FR" altLang="ro-RO" sz="2000" b="0">
                <a:solidFill>
                  <a:srgbClr val="FFFF00"/>
                </a:solidFill>
                <a:latin typeface="Calibri" panose="020F0502020204030204" pitchFamily="34" charset="0"/>
                <a:cs typeface="Times New Roman" panose="02020603050405020304" pitchFamily="18"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F</a:t>
            </a:r>
            <a:r>
              <a:rPr lang="en-US" altLang="ro-RO" sz="2000" b="0">
                <a:solidFill>
                  <a:srgbClr val="FFFF00"/>
                </a:solidFill>
                <a:latin typeface="Calibri" panose="020F0502020204030204" pitchFamily="34" charset="0"/>
              </a:rPr>
              <a:t> </a:t>
            </a:r>
            <a:r>
              <a:rPr lang="en-US" altLang="ro-RO" sz="2000" b="0">
                <a:solidFill>
                  <a:srgbClr val="FFFF00"/>
                </a:solidFill>
              </a:rPr>
              <a:t>ci in</a:t>
            </a:r>
            <a:r>
              <a:rPr lang="en-US" altLang="ro-RO" sz="2000" b="0">
                <a:solidFill>
                  <a:srgbClr val="FFFF00"/>
                </a:solidFill>
                <a:latin typeface="Calibri" panose="020F0502020204030204" pitchFamily="34"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M</a:t>
            </a:r>
            <a:r>
              <a:rPr lang="en-US" altLang="ro-RO" sz="2000" b="0">
                <a:solidFill>
                  <a:srgbClr val="FFFF00"/>
                </a:solidFill>
                <a:latin typeface="Calibri" panose="020F0502020204030204" pitchFamily="34" charset="0"/>
              </a:rPr>
              <a:t>.</a:t>
            </a:r>
          </a:p>
          <a:p>
            <a:pPr algn="just" eaLnBrk="1" hangingPunct="1">
              <a:spcBef>
                <a:spcPct val="20000"/>
              </a:spcBef>
              <a:buFont typeface="Arial" panose="020B0604020202020204" pitchFamily="34" charset="0"/>
              <a:buChar char="•"/>
            </a:pPr>
            <a:r>
              <a:rPr lang="en-US" altLang="ro-RO" sz="2000" b="0">
                <a:solidFill>
                  <a:srgbClr val="FFFF00"/>
                </a:solidFill>
              </a:rPr>
              <a:t>Similar SVM liniar, in expresia finala a functiei de decizie f(</a:t>
            </a:r>
            <a:r>
              <a:rPr lang="en-US" altLang="ro-RO" sz="2000">
                <a:solidFill>
                  <a:srgbClr val="FFFF00"/>
                </a:solidFill>
              </a:rPr>
              <a:t>x</a:t>
            </a:r>
            <a:r>
              <a:rPr lang="en-US" altLang="ro-RO" sz="2000" b="0">
                <a:solidFill>
                  <a:srgbClr val="FFFF00"/>
                </a:solidFill>
              </a:rPr>
              <a:t>), datele intervin prin produsele lor scalare in</a:t>
            </a:r>
            <a:r>
              <a:rPr lang="en-US" altLang="ro-RO" sz="2000" b="0">
                <a:solidFill>
                  <a:srgbClr val="FFFF00"/>
                </a:solidFill>
                <a:latin typeface="Calibri" panose="020F0502020204030204" pitchFamily="34" charset="0"/>
              </a:rPr>
              <a:t> </a:t>
            </a:r>
            <a:r>
              <a:rPr lang="en-US" altLang="ro-RO" sz="2000" b="0">
                <a:solidFill>
                  <a:srgbClr val="FFFF00"/>
                </a:solidFill>
                <a:latin typeface="Castellar" panose="020A0402060406010301" pitchFamily="18" charset="0"/>
              </a:rPr>
              <a:t>R</a:t>
            </a:r>
            <a:r>
              <a:rPr lang="en-US" altLang="ro-RO" sz="2000" b="0" baseline="30000">
                <a:solidFill>
                  <a:srgbClr val="FFFF00"/>
                </a:solidFill>
                <a:latin typeface="Calibri" panose="020F0502020204030204" pitchFamily="34" charset="0"/>
              </a:rPr>
              <a:t>M</a:t>
            </a:r>
            <a:r>
              <a:rPr lang="en-US" altLang="ro-RO" sz="2000" b="0">
                <a:solidFill>
                  <a:srgbClr val="FFFF00"/>
                </a:solidFill>
                <a:latin typeface="Calibri" panose="020F0502020204030204" pitchFamily="34" charset="0"/>
              </a:rPr>
              <a:t>:</a:t>
            </a:r>
          </a:p>
          <a:p>
            <a:pPr algn="just"/>
            <a:endParaRPr kumimoji="1" lang="en-US" altLang="ro-RO">
              <a:solidFill>
                <a:srgbClr val="FFFF00"/>
              </a:solidFill>
              <a:sym typeface="Wingdings 2" panose="05020102010507070707" pitchFamily="18" charset="2"/>
            </a:endParaRPr>
          </a:p>
        </p:txBody>
      </p:sp>
      <p:pic>
        <p:nvPicPr>
          <p:cNvPr id="27651" name="Picture 5">
            <a:extLst>
              <a:ext uri="{FF2B5EF4-FFF2-40B4-BE49-F238E27FC236}">
                <a16:creationId xmlns:a16="http://schemas.microsoft.com/office/drawing/2014/main" id="{F06C9A05-F2C2-4727-B9B7-F14D64582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2387600"/>
            <a:ext cx="1447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2" name="Object 8">
            <a:extLst>
              <a:ext uri="{FF2B5EF4-FFF2-40B4-BE49-F238E27FC236}">
                <a16:creationId xmlns:a16="http://schemas.microsoft.com/office/drawing/2014/main" id="{E271BD21-E5E9-4BBA-8393-1A4D63A5F61E}"/>
              </a:ext>
            </a:extLst>
          </p:cNvPr>
          <p:cNvGraphicFramePr>
            <a:graphicFrameLocks noChangeAspect="1"/>
          </p:cNvGraphicFramePr>
          <p:nvPr/>
        </p:nvGraphicFramePr>
        <p:xfrm>
          <a:off x="3324225" y="3733800"/>
          <a:ext cx="2266950" cy="498475"/>
        </p:xfrm>
        <a:graphic>
          <a:graphicData uri="http://schemas.openxmlformats.org/presentationml/2006/ole">
            <mc:AlternateContent xmlns:mc="http://schemas.openxmlformats.org/markup-compatibility/2006">
              <mc:Choice xmlns:v="urn:schemas-microsoft-com:vml" Requires="v">
                <p:oleObj name="Equation" r:id="rId4" imgW="1238341" imgH="247719" progId="Equation.3">
                  <p:embed/>
                </p:oleObj>
              </mc:Choice>
              <mc:Fallback>
                <p:oleObj name="Equation" r:id="rId4" imgW="1238341" imgH="24771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225" y="3733800"/>
                        <a:ext cx="22669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3" name="Object 14">
            <a:extLst>
              <a:ext uri="{FF2B5EF4-FFF2-40B4-BE49-F238E27FC236}">
                <a16:creationId xmlns:a16="http://schemas.microsoft.com/office/drawing/2014/main" id="{D7199BD7-430E-456F-906F-0C1DAD234029}"/>
              </a:ext>
            </a:extLst>
          </p:cNvPr>
          <p:cNvGraphicFramePr>
            <a:graphicFrameLocks noChangeAspect="1"/>
          </p:cNvGraphicFramePr>
          <p:nvPr/>
        </p:nvGraphicFramePr>
        <p:xfrm>
          <a:off x="3097213" y="5638800"/>
          <a:ext cx="2922587" cy="487363"/>
        </p:xfrm>
        <a:graphic>
          <a:graphicData uri="http://schemas.openxmlformats.org/presentationml/2006/ole">
            <mc:AlternateContent xmlns:mc="http://schemas.openxmlformats.org/markup-compatibility/2006">
              <mc:Choice xmlns:v="urn:schemas-microsoft-com:vml" Requires="v">
                <p:oleObj name="Equation" r:id="rId6" imgW="1339872" imgH="197012" progId="Equation.3">
                  <p:embed/>
                </p:oleObj>
              </mc:Choice>
              <mc:Fallback>
                <p:oleObj name="Equation" r:id="rId6" imgW="1339872" imgH="197012"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7213" y="5638800"/>
                        <a:ext cx="292258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DDEA2A32-512B-4BCF-BA9E-1A323407F476}"/>
                  </a:ext>
                </a:extLst>
              </p14:cNvPr>
              <p14:cNvContentPartPr/>
              <p14:nvPr/>
            </p14:nvContentPartPr>
            <p14:xfrm>
              <a:off x="856440" y="2767680"/>
              <a:ext cx="8140680" cy="4092480"/>
            </p14:xfrm>
          </p:contentPart>
        </mc:Choice>
        <mc:Fallback>
          <p:pic>
            <p:nvPicPr>
              <p:cNvPr id="2" name="Ink 1">
                <a:extLst>
                  <a:ext uri="{FF2B5EF4-FFF2-40B4-BE49-F238E27FC236}">
                    <a16:creationId xmlns:a16="http://schemas.microsoft.com/office/drawing/2014/main" id="{DDEA2A32-512B-4BCF-BA9E-1A323407F476}"/>
                  </a:ext>
                </a:extLst>
              </p:cNvPr>
              <p:cNvPicPr/>
              <p:nvPr/>
            </p:nvPicPr>
            <p:blipFill>
              <a:blip r:embed="rId9"/>
              <a:stretch>
                <a:fillRect/>
              </a:stretch>
            </p:blipFill>
            <p:spPr>
              <a:xfrm>
                <a:off x="847080" y="2758320"/>
                <a:ext cx="8159400" cy="4111200"/>
              </a:xfrm>
              <a:prstGeom prst="rect">
                <a:avLst/>
              </a:prstGeom>
            </p:spPr>
          </p:pic>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300" name="Text Box 4">
            <a:extLst>
              <a:ext uri="{FF2B5EF4-FFF2-40B4-BE49-F238E27FC236}">
                <a16:creationId xmlns:a16="http://schemas.microsoft.com/office/drawing/2014/main" id="{4FD18A65-84AA-4C24-9C38-332D8390F2DD}"/>
              </a:ext>
            </a:extLst>
          </p:cNvPr>
          <p:cNvSpPr txBox="1">
            <a:spLocks noChangeArrowheads="1"/>
          </p:cNvSpPr>
          <p:nvPr/>
        </p:nvSpPr>
        <p:spPr bwMode="auto">
          <a:xfrm>
            <a:off x="0" y="457200"/>
            <a:ext cx="9144000" cy="2087563"/>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neliniare (2)</a:t>
            </a:r>
          </a:p>
          <a:p>
            <a:pPr algn="just">
              <a:defRPr/>
            </a:pPr>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defRPr/>
            </a:pPr>
            <a:r>
              <a:rPr lang="fr-FR" altLang="ro-RO" sz="2000" b="0">
                <a:solidFill>
                  <a:srgbClr val="FFFF00"/>
                </a:solidFill>
                <a:cs typeface="Times New Roman" panose="02020603050405020304" pitchFamily="18" charset="0"/>
              </a:rPr>
              <a:t>Ilustrare a procesului de proiectie a datelor intr-un spatiu inalt dimensional si deducere a hiperplanului separator optimal in acest spatiu:</a:t>
            </a:r>
          </a:p>
          <a:p>
            <a:pPr algn="just">
              <a:defRPr/>
            </a:pPr>
            <a:endParaRPr kumimoji="1" lang="en-US" altLang="ro-RO">
              <a:solidFill>
                <a:srgbClr val="FFFF00"/>
              </a:solidFill>
              <a:sym typeface="Wingdings 2" panose="05020102010507070707" pitchFamily="18" charset="2"/>
            </a:endParaRPr>
          </a:p>
        </p:txBody>
      </p:sp>
      <p:pic>
        <p:nvPicPr>
          <p:cNvPr id="29699" name="Picture 13">
            <a:extLst>
              <a:ext uri="{FF2B5EF4-FFF2-40B4-BE49-F238E27FC236}">
                <a16:creationId xmlns:a16="http://schemas.microsoft.com/office/drawing/2014/main" id="{69EBBD4E-2954-4DE4-908C-E7D90418A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819400"/>
            <a:ext cx="3581400" cy="240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700" name="Group 15">
            <a:extLst>
              <a:ext uri="{FF2B5EF4-FFF2-40B4-BE49-F238E27FC236}">
                <a16:creationId xmlns:a16="http://schemas.microsoft.com/office/drawing/2014/main" id="{50713444-4A02-4CEA-B370-AABD286EFBA6}"/>
              </a:ext>
            </a:extLst>
          </p:cNvPr>
          <p:cNvGrpSpPr>
            <a:grpSpLocks/>
          </p:cNvGrpSpPr>
          <p:nvPr/>
        </p:nvGrpSpPr>
        <p:grpSpPr bwMode="auto">
          <a:xfrm>
            <a:off x="304800" y="2895600"/>
            <a:ext cx="5105400" cy="3173413"/>
            <a:chOff x="384" y="1584"/>
            <a:chExt cx="5136" cy="3214"/>
          </a:xfrm>
        </p:grpSpPr>
        <p:pic>
          <p:nvPicPr>
            <p:cNvPr id="29702" name="Picture 10">
              <a:extLst>
                <a:ext uri="{FF2B5EF4-FFF2-40B4-BE49-F238E27FC236}">
                  <a16:creationId xmlns:a16="http://schemas.microsoft.com/office/drawing/2014/main" id="{8EAD168F-6E58-4BE8-9888-A96C5A56B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584"/>
              <a:ext cx="5058" cy="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Line 11">
              <a:extLst>
                <a:ext uri="{FF2B5EF4-FFF2-40B4-BE49-F238E27FC236}">
                  <a16:creationId xmlns:a16="http://schemas.microsoft.com/office/drawing/2014/main" id="{A7AAAEE0-3185-45E7-9462-50B16A989E93}"/>
                </a:ext>
              </a:extLst>
            </p:cNvPr>
            <p:cNvSpPr>
              <a:spLocks noChangeShapeType="1"/>
            </p:cNvSpPr>
            <p:nvPr/>
          </p:nvSpPr>
          <p:spPr bwMode="auto">
            <a:xfrm>
              <a:off x="3984" y="2832"/>
              <a:ext cx="432" cy="1056"/>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29704" name="Text Box 12">
              <a:extLst>
                <a:ext uri="{FF2B5EF4-FFF2-40B4-BE49-F238E27FC236}">
                  <a16:creationId xmlns:a16="http://schemas.microsoft.com/office/drawing/2014/main" id="{4F10A51A-9D45-49F8-9F92-FEFC09182B4C}"/>
                </a:ext>
              </a:extLst>
            </p:cNvPr>
            <p:cNvSpPr txBox="1">
              <a:spLocks noChangeArrowheads="1"/>
            </p:cNvSpPr>
            <p:nvPr/>
          </p:nvSpPr>
          <p:spPr bwMode="auto">
            <a:xfrm>
              <a:off x="3168" y="3840"/>
              <a:ext cx="235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800" b="0">
                  <a:latin typeface="Times New Roman" panose="02020603050405020304" pitchFamily="18" charset="0"/>
                </a:rPr>
                <a:t>Hiperplan separator optimal in </a:t>
              </a:r>
              <a:r>
                <a:rPr kumimoji="0" lang="en-US" altLang="ro-RO" sz="2000" b="0">
                  <a:latin typeface="Castellar" panose="020A0402060406010301" pitchFamily="18" charset="0"/>
                </a:rPr>
                <a:t>R</a:t>
              </a:r>
              <a:r>
                <a:rPr kumimoji="0" lang="en-US" altLang="ro-RO" sz="2000" b="0" baseline="30000">
                  <a:latin typeface="Calibri" panose="020F0502020204030204" pitchFamily="34" charset="0"/>
                </a:rPr>
                <a:t>M</a:t>
              </a:r>
            </a:p>
          </p:txBody>
        </p:sp>
        <p:sp>
          <p:nvSpPr>
            <p:cNvPr id="29705" name="Text Box 13">
              <a:extLst>
                <a:ext uri="{FF2B5EF4-FFF2-40B4-BE49-F238E27FC236}">
                  <a16:creationId xmlns:a16="http://schemas.microsoft.com/office/drawing/2014/main" id="{EE9185FE-8DCB-493E-B7CC-FDED56F1EECF}"/>
                </a:ext>
              </a:extLst>
            </p:cNvPr>
            <p:cNvSpPr txBox="1">
              <a:spLocks noChangeArrowheads="1"/>
            </p:cNvSpPr>
            <p:nvPr/>
          </p:nvSpPr>
          <p:spPr bwMode="auto">
            <a:xfrm>
              <a:off x="480" y="3840"/>
              <a:ext cx="2352"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800" b="0">
                  <a:latin typeface="Times New Roman" panose="02020603050405020304" pitchFamily="18" charset="0"/>
                </a:rPr>
                <a:t>Proiectia hiperplanului separator optimal in </a:t>
              </a:r>
              <a:r>
                <a:rPr kumimoji="0" lang="en-US" altLang="ro-RO" sz="2000" b="0">
                  <a:latin typeface="Castellar" panose="020A0402060406010301" pitchFamily="18" charset="0"/>
                </a:rPr>
                <a:t>R</a:t>
              </a:r>
              <a:r>
                <a:rPr kumimoji="0" lang="en-US" altLang="ro-RO" sz="2000" b="0" baseline="30000">
                  <a:latin typeface="Calibri" panose="020F0502020204030204" pitchFamily="34" charset="0"/>
                </a:rPr>
                <a:t>F</a:t>
              </a:r>
              <a:r>
                <a:rPr kumimoji="0" lang="en-US" altLang="ro-RO" sz="1800" b="0">
                  <a:latin typeface="Calibri" panose="020F0502020204030204" pitchFamily="34" charset="0"/>
                </a:rPr>
                <a:t>; functia f(</a:t>
              </a:r>
              <a:r>
                <a:rPr kumimoji="0" lang="en-US" altLang="ro-RO" sz="1800">
                  <a:latin typeface="Calibri" panose="020F0502020204030204" pitchFamily="34" charset="0"/>
                </a:rPr>
                <a:t>x</a:t>
              </a:r>
              <a:r>
                <a:rPr kumimoji="0" lang="en-US" altLang="ro-RO" sz="1800" b="0">
                  <a:latin typeface="Calibri" panose="020F0502020204030204" pitchFamily="34" charset="0"/>
                </a:rPr>
                <a:t>)=0.</a:t>
              </a:r>
              <a:endParaRPr kumimoji="0" lang="en-US" altLang="ro-RO" sz="1800" b="0" baseline="30000">
                <a:latin typeface="Calibri" panose="020F0502020204030204" pitchFamily="34" charset="0"/>
              </a:endParaRPr>
            </a:p>
          </p:txBody>
        </p:sp>
        <p:sp>
          <p:nvSpPr>
            <p:cNvPr id="29706" name="Line 14">
              <a:extLst>
                <a:ext uri="{FF2B5EF4-FFF2-40B4-BE49-F238E27FC236}">
                  <a16:creationId xmlns:a16="http://schemas.microsoft.com/office/drawing/2014/main" id="{7EF083DF-1D94-48ED-AD81-B8E62D4F88D7}"/>
                </a:ext>
              </a:extLst>
            </p:cNvPr>
            <p:cNvSpPr>
              <a:spLocks noChangeShapeType="1"/>
            </p:cNvSpPr>
            <p:nvPr/>
          </p:nvSpPr>
          <p:spPr bwMode="auto">
            <a:xfrm flipH="1">
              <a:off x="1344" y="3024"/>
              <a:ext cx="240" cy="912"/>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8" name="Text Box 4">
            <a:extLst>
              <a:ext uri="{FF2B5EF4-FFF2-40B4-BE49-F238E27FC236}">
                <a16:creationId xmlns:a16="http://schemas.microsoft.com/office/drawing/2014/main" id="{C087858E-BB73-4579-AB3C-A6B81C7BCD00}"/>
              </a:ext>
            </a:extLst>
          </p:cNvPr>
          <p:cNvSpPr txBox="1">
            <a:spLocks noChangeArrowheads="1"/>
          </p:cNvSpPr>
          <p:nvPr/>
        </p:nvSpPr>
        <p:spPr bwMode="auto">
          <a:xfrm>
            <a:off x="0" y="457200"/>
            <a:ext cx="9144000" cy="6161088"/>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neliniare (3)</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În locul folosirii explicite a acestor produse şi transformării neliniare </a:t>
            </a:r>
            <a:r>
              <a:rPr lang="en-GB" altLang="ro-RO" sz="2000" b="0">
                <a:solidFill>
                  <a:srgbClr val="FFFF00"/>
                </a:solidFill>
                <a:cs typeface="Times New Roman" panose="02020603050405020304" pitchFamily="18" charset="0"/>
                <a:sym typeface="Symbol" panose="05050102010706020507" pitchFamily="18" charset="2"/>
              </a:rPr>
              <a:t></a:t>
            </a:r>
            <a:r>
              <a:rPr lang="fr-FR" altLang="ro-RO" sz="2000" b="0">
                <a:solidFill>
                  <a:srgbClr val="FFFF00"/>
                </a:solidFill>
                <a:cs typeface="Times New Roman" panose="02020603050405020304" pitchFamily="18" charset="0"/>
              </a:rPr>
              <a:t>, SVM folosesc funcţii-kernel 			, care implementeaza calculul:</a:t>
            </a:r>
            <a:endParaRPr lang="en-US" altLang="ro-RO" sz="2000" b="0">
              <a:solidFill>
                <a:srgbClr val="FFFF00"/>
              </a:solidFill>
            </a:endParaRPr>
          </a:p>
          <a:p>
            <a:pPr algn="just" eaLnBrk="1" hangingPunct="1">
              <a:spcBef>
                <a:spcPct val="20000"/>
              </a:spcBef>
              <a:buFont typeface="Arial" panose="020B0604020202020204" pitchFamily="34" charset="0"/>
              <a:buNone/>
            </a:pPr>
            <a:endParaRPr lang="fr-FR" altLang="ro-RO" sz="2000" b="0" baseline="30000">
              <a:solidFill>
                <a:srgbClr val="FFFF00"/>
              </a:solidFill>
            </a:endParaRP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pPr>
            <a:r>
              <a:rPr lang="fr-FR" altLang="ro-RO" sz="2000">
                <a:solidFill>
                  <a:srgbClr val="FFFF00"/>
                </a:solidFill>
                <a:cs typeface="Times New Roman" panose="02020603050405020304" pitchFamily="18" charset="0"/>
              </a:rPr>
              <a:t>Exemple de funcţii-kernel în clasificatoarele SVM:</a:t>
            </a:r>
            <a:endParaRPr lang="en-US" altLang="ro-RO" sz="2000">
              <a:solidFill>
                <a:srgbClr val="FFFF00"/>
              </a:solidFill>
              <a:cs typeface="Times New Roman" panose="02020603050405020304" pitchFamily="18" charset="0"/>
            </a:endParaRPr>
          </a:p>
          <a:p>
            <a:pPr lvl="1" algn="just" eaLnBrk="1" hangingPunct="1">
              <a:spcBef>
                <a:spcPct val="20000"/>
              </a:spcBef>
              <a:buFont typeface="Arial" panose="020B0604020202020204" pitchFamily="34" charset="0"/>
              <a:buAutoNum type="arabicParenR"/>
            </a:pPr>
            <a:r>
              <a:rPr lang="en-US" altLang="ro-RO" sz="2000" b="0">
                <a:solidFill>
                  <a:srgbClr val="FFFF00"/>
                </a:solidFill>
                <a:cs typeface="Times New Roman" panose="02020603050405020304" pitchFamily="18" charset="0"/>
              </a:rPr>
              <a:t>Funcţia-kernel polinomială, de grad </a:t>
            </a:r>
            <a:r>
              <a:rPr lang="en-US" altLang="ro-RO" sz="2000" b="0" i="1">
                <a:solidFill>
                  <a:srgbClr val="FFFF00"/>
                </a:solidFill>
                <a:cs typeface="Times New Roman" panose="02020603050405020304" pitchFamily="18" charset="0"/>
              </a:rPr>
              <a:t>d</a:t>
            </a:r>
            <a:r>
              <a:rPr lang="en-US" altLang="ro-RO" sz="2000" b="0">
                <a:solidFill>
                  <a:srgbClr val="FFFF00"/>
                </a:solidFill>
                <a:cs typeface="Times New Roman" panose="02020603050405020304" pitchFamily="18" charset="0"/>
              </a:rPr>
              <a:t>, </a:t>
            </a:r>
            <a:r>
              <a:rPr lang="en-US" altLang="ro-RO" sz="2000" b="0" i="1">
                <a:solidFill>
                  <a:srgbClr val="FFFF00"/>
                </a:solidFill>
                <a:cs typeface="Times New Roman" panose="02020603050405020304" pitchFamily="18" charset="0"/>
              </a:rPr>
              <a:t>d</a:t>
            </a:r>
            <a:r>
              <a:rPr lang="en-US" altLang="ro-RO" sz="2000" b="0">
                <a:solidFill>
                  <a:srgbClr val="FFFF00"/>
                </a:solidFill>
                <a:cs typeface="Times New Roman" panose="02020603050405020304" pitchFamily="18" charset="0"/>
              </a:rPr>
              <a:t> – întreg pozitiv nenul:</a:t>
            </a:r>
            <a:endParaRPr lang="fr-FR" altLang="ro-RO" sz="2000" b="0">
              <a:solidFill>
                <a:srgbClr val="FFFF00"/>
              </a:solidFill>
              <a:cs typeface="Times New Roman" panose="02020603050405020304" pitchFamily="18" charset="0"/>
            </a:endParaRPr>
          </a:p>
          <a:p>
            <a:pPr lvl="1" algn="just" eaLnBrk="1" hangingPunct="1">
              <a:spcBef>
                <a:spcPct val="20000"/>
              </a:spcBef>
              <a:buFont typeface="Arial" panose="020B0604020202020204" pitchFamily="34" charset="0"/>
              <a:buNone/>
            </a:pPr>
            <a:r>
              <a:rPr lang="en-US" altLang="ro-RO" sz="2000" b="0">
                <a:solidFill>
                  <a:srgbClr val="FFFF00"/>
                </a:solidFill>
                <a:cs typeface="Times New Roman" panose="02020603050405020304" pitchFamily="18" charset="0"/>
              </a:rPr>
              <a:t>	</a:t>
            </a:r>
          </a:p>
          <a:p>
            <a:pPr lvl="1" algn="just" eaLnBrk="1" hangingPunct="1">
              <a:spcBef>
                <a:spcPct val="20000"/>
              </a:spcBef>
              <a:buFont typeface="Arial" panose="020B0604020202020204" pitchFamily="34" charset="0"/>
              <a:buNone/>
            </a:pPr>
            <a:endParaRPr lang="en-US" altLang="ro-RO" sz="2000" b="0">
              <a:solidFill>
                <a:srgbClr val="FFFF00"/>
              </a:solidFill>
              <a:cs typeface="Times New Roman" panose="02020603050405020304" pitchFamily="18" charset="0"/>
            </a:endParaRPr>
          </a:p>
          <a:p>
            <a:pPr lvl="1" algn="just" eaLnBrk="1" hangingPunct="1">
              <a:spcBef>
                <a:spcPct val="20000"/>
              </a:spcBef>
              <a:buFont typeface="Arial" panose="020B0604020202020204" pitchFamily="34" charset="0"/>
              <a:buNone/>
            </a:pPr>
            <a:r>
              <a:rPr lang="en-US" altLang="ro-RO" sz="2000" b="0">
                <a:solidFill>
                  <a:srgbClr val="FFFF00"/>
                </a:solidFill>
                <a:cs typeface="Times New Roman" panose="02020603050405020304" pitchFamily="18" charset="0"/>
              </a:rPr>
              <a:t>unde: </a:t>
            </a:r>
            <a:r>
              <a:rPr lang="en-US" altLang="ro-RO" sz="2000" b="0" i="1">
                <a:solidFill>
                  <a:srgbClr val="FFFF00"/>
                </a:solidFill>
                <a:cs typeface="Times New Roman" panose="02020603050405020304" pitchFamily="18" charset="0"/>
              </a:rPr>
              <a:t>d</a:t>
            </a:r>
            <a:r>
              <a:rPr lang="en-US" altLang="ro-RO" sz="2000" b="0">
                <a:solidFill>
                  <a:srgbClr val="FFFF00"/>
                </a:solidFill>
                <a:cs typeface="Times New Roman" panose="02020603050405020304" pitchFamily="18" charset="0"/>
              </a:rPr>
              <a:t> = gradul polinomului; valori uzuale: 2,3,5 şi 7; </a:t>
            </a:r>
            <a:r>
              <a:rPr lang="en-US" altLang="ro-RO" sz="2000" b="0" i="1">
                <a:solidFill>
                  <a:srgbClr val="FFFF00"/>
                </a:solidFill>
                <a:cs typeface="Times New Roman" panose="02020603050405020304" pitchFamily="18" charset="0"/>
              </a:rPr>
              <a:t>m</a:t>
            </a:r>
            <a:r>
              <a:rPr lang="en-US" altLang="ro-RO" sz="2000" b="0">
                <a:solidFill>
                  <a:srgbClr val="FFFF00"/>
                </a:solidFill>
                <a:cs typeface="Times New Roman" panose="02020603050405020304" pitchFamily="18" charset="0"/>
              </a:rPr>
              <a:t>, </a:t>
            </a:r>
            <a:r>
              <a:rPr lang="en-US" altLang="ro-RO" sz="2000" b="0" i="1">
                <a:solidFill>
                  <a:srgbClr val="FFFF00"/>
                </a:solidFill>
                <a:cs typeface="Times New Roman" panose="02020603050405020304" pitchFamily="18" charset="0"/>
              </a:rPr>
              <a:t>n</a:t>
            </a:r>
            <a:r>
              <a:rPr lang="en-US" altLang="ro-RO" sz="2000" b="0">
                <a:solidFill>
                  <a:srgbClr val="FFFF00"/>
                </a:solidFill>
                <a:cs typeface="Times New Roman" panose="02020603050405020304" pitchFamily="18" charset="0"/>
              </a:rPr>
              <a:t> = parametri cu valori reale nenule, care reprezintă coeficienţii expresiei polinomiale. Uzual, </a:t>
            </a:r>
            <a:r>
              <a:rPr lang="en-US" altLang="ro-RO" sz="2000" b="0" i="1">
                <a:solidFill>
                  <a:srgbClr val="FFFF00"/>
                </a:solidFill>
                <a:cs typeface="Times New Roman" panose="02020603050405020304" pitchFamily="18" charset="0"/>
              </a:rPr>
              <a:t>m</a:t>
            </a:r>
            <a:r>
              <a:rPr lang="en-US" altLang="ro-RO" sz="2000" b="0">
                <a:solidFill>
                  <a:srgbClr val="FFFF00"/>
                </a:solidFill>
                <a:cs typeface="Times New Roman" panose="02020603050405020304" pitchFamily="18" charset="0"/>
              </a:rPr>
              <a:t>=</a:t>
            </a:r>
            <a:r>
              <a:rPr lang="en-US" altLang="ro-RO" sz="2000" b="0" i="1">
                <a:solidFill>
                  <a:srgbClr val="FFFF00"/>
                </a:solidFill>
                <a:cs typeface="Times New Roman" panose="02020603050405020304" pitchFamily="18" charset="0"/>
              </a:rPr>
              <a:t>n</a:t>
            </a:r>
            <a:r>
              <a:rPr lang="en-US" altLang="ro-RO" sz="2000" b="0">
                <a:solidFill>
                  <a:srgbClr val="FFFF00"/>
                </a:solidFill>
                <a:cs typeface="Times New Roman" panose="02020603050405020304" pitchFamily="18" charset="0"/>
              </a:rPr>
              <a:t>=1.</a:t>
            </a:r>
          </a:p>
          <a:p>
            <a:pPr lvl="1" algn="just" eaLnBrk="1" hangingPunct="1">
              <a:spcBef>
                <a:spcPct val="20000"/>
              </a:spcBef>
              <a:buFont typeface="Arial" panose="020B0604020202020204" pitchFamily="34" charset="0"/>
              <a:buAutoNum type="arabicParenR" startAt="2"/>
            </a:pPr>
            <a:r>
              <a:rPr lang="en-US" altLang="ro-RO" sz="2000" b="0">
                <a:solidFill>
                  <a:srgbClr val="FFFF00"/>
                </a:solidFill>
                <a:cs typeface="Times New Roman" panose="02020603050405020304" pitchFamily="18" charset="0"/>
              </a:rPr>
              <a:t>Funcţia-kernel exponenţială (RBF)(=radial basis function):</a:t>
            </a:r>
          </a:p>
          <a:p>
            <a:pPr lvl="1" algn="just" eaLnBrk="1" hangingPunct="1">
              <a:spcBef>
                <a:spcPct val="20000"/>
              </a:spcBef>
              <a:buFont typeface="Arial" panose="020B0604020202020204" pitchFamily="34" charset="0"/>
              <a:buNone/>
            </a:pPr>
            <a:endParaRPr lang="en-US" altLang="ro-RO" sz="2000" b="0">
              <a:solidFill>
                <a:srgbClr val="FFFF00"/>
              </a:solidFill>
              <a:cs typeface="Times New Roman" panose="02020603050405020304" pitchFamily="18" charset="0"/>
            </a:endParaRPr>
          </a:p>
          <a:p>
            <a:pPr lvl="1" algn="just" eaLnBrk="1" hangingPunct="1">
              <a:spcBef>
                <a:spcPct val="20000"/>
              </a:spcBef>
              <a:buFont typeface="Arial" panose="020B0604020202020204" pitchFamily="34" charset="0"/>
              <a:buNone/>
            </a:pPr>
            <a:r>
              <a:rPr lang="en-US" altLang="ro-RO" sz="2000" b="0">
                <a:solidFill>
                  <a:srgbClr val="FFFF00"/>
                </a:solidFill>
                <a:cs typeface="Times New Roman" panose="02020603050405020304" pitchFamily="18" charset="0"/>
              </a:rPr>
              <a:t>unde </a:t>
            </a:r>
            <a:r>
              <a:rPr lang="en-US" altLang="ro-RO" sz="2000" b="0">
                <a:solidFill>
                  <a:srgbClr val="FFFF00"/>
                </a:solidFill>
                <a:cs typeface="Times New Roman" panose="02020603050405020304" pitchFamily="18" charset="0"/>
                <a:sym typeface="Symbol" panose="05050102010706020507" pitchFamily="18" charset="2"/>
              </a:rPr>
              <a:t></a:t>
            </a:r>
            <a:r>
              <a:rPr lang="en-US" altLang="ro-RO" sz="2000" b="0">
                <a:solidFill>
                  <a:srgbClr val="FFFF00"/>
                </a:solidFill>
                <a:cs typeface="Times New Roman" panose="02020603050405020304" pitchFamily="18" charset="0"/>
              </a:rPr>
              <a:t> reprezintă parametrul cu valori reale pozitive nenule al funcţiei Gaussiene.</a:t>
            </a:r>
            <a:endParaRPr kumimoji="1" lang="en-US" altLang="ro-RO" sz="2000">
              <a:solidFill>
                <a:srgbClr val="FFFF00"/>
              </a:solidFill>
              <a:sym typeface="Wingdings 2" panose="05020102010507070707" pitchFamily="18" charset="2"/>
            </a:endParaRPr>
          </a:p>
        </p:txBody>
      </p:sp>
      <p:pic>
        <p:nvPicPr>
          <p:cNvPr id="31747" name="Picture 9">
            <a:extLst>
              <a:ext uri="{FF2B5EF4-FFF2-40B4-BE49-F238E27FC236}">
                <a16:creationId xmlns:a16="http://schemas.microsoft.com/office/drawing/2014/main" id="{DC2A074E-5719-4FB3-B7F3-2128E7C6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1765300"/>
            <a:ext cx="1828800" cy="36512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748" name="Picture 10">
            <a:extLst>
              <a:ext uri="{FF2B5EF4-FFF2-40B4-BE49-F238E27FC236}">
                <a16:creationId xmlns:a16="http://schemas.microsoft.com/office/drawing/2014/main" id="{F8D04690-E26C-4DAB-8DA7-9E2AED3DE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86000"/>
            <a:ext cx="4724400" cy="4048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749" name="Picture 10">
            <a:extLst>
              <a:ext uri="{FF2B5EF4-FFF2-40B4-BE49-F238E27FC236}">
                <a16:creationId xmlns:a16="http://schemas.microsoft.com/office/drawing/2014/main" id="{D3194464-219F-4CD0-9914-075F179A9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657600"/>
            <a:ext cx="2667000" cy="4937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750" name="Picture 11">
            <a:extLst>
              <a:ext uri="{FF2B5EF4-FFF2-40B4-BE49-F238E27FC236}">
                <a16:creationId xmlns:a16="http://schemas.microsoft.com/office/drawing/2014/main" id="{71D234B5-EA52-4914-A01A-721EE3DF1D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777" y="5563445"/>
            <a:ext cx="2347823" cy="47883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1EB-DE73-47B9-A1EA-6DEA8875D03B}"/>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BA8748A4-6A37-4CA0-A1D3-A87BBF1D0FE8}"/>
              </a:ext>
            </a:extLst>
          </p:cNvPr>
          <p:cNvSpPr>
            <a:spLocks noGrp="1"/>
          </p:cNvSpPr>
          <p:nvPr>
            <p:ph idx="1"/>
          </p:nvPr>
        </p:nvSpPr>
        <p:spPr/>
        <p:txBody>
          <a:bodyPr/>
          <a:lstStyle/>
          <a:p>
            <a:pPr>
              <a:defRPr/>
            </a:pP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06224FB-D389-4C77-8A1C-300953AC1F34}"/>
                  </a:ext>
                </a:extLst>
              </p14:cNvPr>
              <p14:cNvContentPartPr/>
              <p14:nvPr/>
            </p14:nvContentPartPr>
            <p14:xfrm>
              <a:off x="578160" y="220320"/>
              <a:ext cx="8589600" cy="6599160"/>
            </p14:xfrm>
          </p:contentPart>
        </mc:Choice>
        <mc:Fallback>
          <p:pic>
            <p:nvPicPr>
              <p:cNvPr id="4" name="Ink 3">
                <a:extLst>
                  <a:ext uri="{FF2B5EF4-FFF2-40B4-BE49-F238E27FC236}">
                    <a16:creationId xmlns:a16="http://schemas.microsoft.com/office/drawing/2014/main" id="{B06224FB-D389-4C77-8A1C-300953AC1F34}"/>
                  </a:ext>
                </a:extLst>
              </p:cNvPr>
              <p:cNvPicPr/>
              <p:nvPr/>
            </p:nvPicPr>
            <p:blipFill>
              <a:blip r:embed="rId3"/>
              <a:stretch>
                <a:fillRect/>
              </a:stretch>
            </p:blipFill>
            <p:spPr>
              <a:xfrm>
                <a:off x="568800" y="210960"/>
                <a:ext cx="8608320" cy="66178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6" name="Text Box 4">
            <a:extLst>
              <a:ext uri="{FF2B5EF4-FFF2-40B4-BE49-F238E27FC236}">
                <a16:creationId xmlns:a16="http://schemas.microsoft.com/office/drawing/2014/main" id="{20823AFE-7F47-4179-A1C8-1269FD6C357D}"/>
              </a:ext>
            </a:extLst>
          </p:cNvPr>
          <p:cNvSpPr txBox="1">
            <a:spLocks noChangeArrowheads="1"/>
          </p:cNvSpPr>
          <p:nvPr/>
        </p:nvSpPr>
        <p:spPr bwMode="auto">
          <a:xfrm>
            <a:off x="0" y="457200"/>
            <a:ext cx="9144000" cy="6035675"/>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neliniare (4)</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În urma procesului de învăţare al maşinii cu vectori suport neliniare, se obţine funcţia de decizie (cu valori reale) a clasificatorului sub forma:</a:t>
            </a: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ctr" eaLnBrk="1" hangingPunct="1">
              <a:spcBef>
                <a:spcPct val="20000"/>
              </a:spcBef>
              <a:buFont typeface="Arial" panose="020B0604020202020204" pitchFamily="34" charset="0"/>
              <a:buNone/>
            </a:pPr>
            <a:r>
              <a:rPr kumimoji="1" lang="en-US" altLang="ro-RO" sz="3600" b="0">
                <a:solidFill>
                  <a:srgbClr val="FFFF00"/>
                </a:solidFill>
                <a:effectLst>
                  <a:outerShdw blurRad="38100" dist="38100" dir="2700000" algn="tl">
                    <a:srgbClr val="000000"/>
                  </a:outerShdw>
                </a:effectLst>
                <a:sym typeface="Wingdings 2" panose="05020102010507070707" pitchFamily="18" charset="2"/>
              </a:rPr>
              <a:t>Clasificatoare SVM cu relaxarea marginii (soft margin SVM classifiers) (1)</a:t>
            </a:r>
            <a:endParaRPr lang="fr-FR" altLang="ro-RO" sz="3600" b="0">
              <a:solidFill>
                <a:srgbClr val="FFFF00"/>
              </a:solidFill>
              <a:effectLst>
                <a:outerShdw blurRad="38100" dist="38100" dir="2700000" algn="tl">
                  <a:srgbClr val="000000"/>
                </a:outerShdw>
              </a:effectLst>
              <a:cs typeface="Times New Roman" panose="02020603050405020304" pitchFamily="18" charset="0"/>
            </a:endParaRP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pPr>
            <a:r>
              <a:rPr lang="fr-FR" altLang="ro-RO" sz="2000" i="1">
                <a:solidFill>
                  <a:srgbClr val="FFFF00"/>
                </a:solidFill>
                <a:cs typeface="Times New Roman" panose="02020603050405020304" pitchFamily="18" charset="0"/>
              </a:rPr>
              <a:t>Relaxarea marginii </a:t>
            </a:r>
            <a:r>
              <a:rPr lang="fr-FR" altLang="ro-RO" sz="2000" i="1">
                <a:solidFill>
                  <a:srgbClr val="FFFF00"/>
                </a:solidFill>
                <a:cs typeface="Times New Roman" panose="02020603050405020304" pitchFamily="18" charset="0"/>
                <a:sym typeface="Wingdings" panose="05000000000000000000" pitchFamily="2" charset="2"/>
              </a:rPr>
              <a:t> </a:t>
            </a:r>
            <a:r>
              <a:rPr lang="fr-FR" altLang="ro-RO" sz="2000" b="0">
                <a:solidFill>
                  <a:srgbClr val="FFFF00"/>
                </a:solidFill>
                <a:cs typeface="Times New Roman" panose="02020603050405020304" pitchFamily="18" charset="0"/>
                <a:sym typeface="Wingdings" panose="05000000000000000000" pitchFamily="2" charset="2"/>
              </a:rPr>
              <a:t>relaxarea constrangerilor (care cereau ca datele de antrenare sa cada </a:t>
            </a:r>
            <a:r>
              <a:rPr lang="fr-FR" altLang="ro-RO" sz="2000">
                <a:solidFill>
                  <a:srgbClr val="FFFF00"/>
                </a:solidFill>
                <a:cs typeface="Times New Roman" panose="02020603050405020304" pitchFamily="18" charset="0"/>
                <a:sym typeface="Wingdings" panose="05000000000000000000" pitchFamily="2" charset="2"/>
              </a:rPr>
              <a:t>strict si neaparat </a:t>
            </a:r>
            <a:r>
              <a:rPr lang="fr-FR" altLang="ro-RO" sz="2000" b="0">
                <a:solidFill>
                  <a:srgbClr val="FFFF00"/>
                </a:solidFill>
                <a:cs typeface="Times New Roman" panose="02020603050405020304" pitchFamily="18" charset="0"/>
                <a:sym typeface="Wingdings" panose="05000000000000000000" pitchFamily="2" charset="2"/>
              </a:rPr>
              <a:t>in afara marginii) prin introducerea unor variabile de relaxare (slack variables) </a:t>
            </a:r>
            <a:r>
              <a:rPr lang="fr-FR" altLang="ro-RO" sz="2000" b="0" i="1">
                <a:solidFill>
                  <a:srgbClr val="FFFF00"/>
                </a:solidFill>
                <a:cs typeface="Times New Roman" panose="02020603050405020304" pitchFamily="18" charset="0"/>
                <a:sym typeface="Wingdings" panose="05000000000000000000" pitchFamily="2" charset="2"/>
              </a:rPr>
              <a:t>s</a:t>
            </a:r>
            <a:r>
              <a:rPr lang="fr-FR" altLang="ro-RO" sz="2000" b="0" i="1" baseline="-25000">
                <a:solidFill>
                  <a:srgbClr val="FFFF00"/>
                </a:solidFill>
                <a:cs typeface="Times New Roman" panose="02020603050405020304" pitchFamily="18" charset="0"/>
                <a:sym typeface="Wingdings" panose="05000000000000000000" pitchFamily="2" charset="2"/>
              </a:rPr>
              <a:t>i</a:t>
            </a:r>
            <a:r>
              <a:rPr lang="fr-FR" altLang="ro-RO" sz="2000" b="0">
                <a:solidFill>
                  <a:srgbClr val="FFFF00"/>
                </a:solidFill>
                <a:cs typeface="Times New Roman" panose="02020603050405020304" pitchFamily="18" charset="0"/>
                <a:sym typeface="Wingdings" panose="05000000000000000000" pitchFamily="2" charset="2"/>
              </a:rPr>
              <a:t>&gt;0, </a:t>
            </a:r>
            <a:r>
              <a:rPr lang="fr-FR" altLang="ro-RO" sz="2000" b="0" i="1">
                <a:solidFill>
                  <a:srgbClr val="FFFF00"/>
                </a:solidFill>
                <a:cs typeface="Times New Roman" panose="02020603050405020304" pitchFamily="18" charset="0"/>
                <a:sym typeface="Wingdings" panose="05000000000000000000" pitchFamily="2" charset="2"/>
              </a:rPr>
              <a:t>i</a:t>
            </a:r>
            <a:r>
              <a:rPr lang="fr-FR" altLang="ro-RO" sz="2000" b="0">
                <a:solidFill>
                  <a:srgbClr val="FFFF00"/>
                </a:solidFill>
                <a:cs typeface="Times New Roman" panose="02020603050405020304" pitchFamily="18" charset="0"/>
                <a:sym typeface="Wingdings" panose="05000000000000000000" pitchFamily="2" charset="2"/>
              </a:rPr>
              <a:t>=1,2,…, </a:t>
            </a:r>
            <a:r>
              <a:rPr lang="fr-FR" altLang="ro-RO" sz="2000" b="0" i="1">
                <a:solidFill>
                  <a:srgbClr val="FFFF00"/>
                </a:solidFill>
                <a:cs typeface="Times New Roman" panose="02020603050405020304" pitchFamily="18" charset="0"/>
                <a:sym typeface="Wingdings" panose="05000000000000000000" pitchFamily="2" charset="2"/>
              </a:rPr>
              <a:t>N</a:t>
            </a:r>
            <a:r>
              <a:rPr lang="fr-FR" altLang="ro-RO" sz="2000" b="0" i="1" baseline="-25000">
                <a:solidFill>
                  <a:srgbClr val="FFFF00"/>
                </a:solidFill>
                <a:cs typeface="Times New Roman" panose="02020603050405020304" pitchFamily="18" charset="0"/>
                <a:sym typeface="Wingdings" panose="05000000000000000000" pitchFamily="2" charset="2"/>
              </a:rPr>
              <a:t>trn</a:t>
            </a:r>
            <a:r>
              <a:rPr lang="fr-FR" altLang="ro-RO" sz="2000" b="0">
                <a:solidFill>
                  <a:srgbClr val="FFFF00"/>
                </a:solidFill>
                <a:cs typeface="Times New Roman" panose="02020603050405020304" pitchFamily="18" charset="0"/>
                <a:sym typeface="Wingdings" panose="05000000000000000000" pitchFamily="2" charset="2"/>
              </a:rPr>
              <a:t> asociate datelor de antrenare, cu care datele se pot deplasa fata de margine:</a:t>
            </a: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None/>
            </a:pPr>
            <a:endParaRPr kumimoji="1" lang="en-US" altLang="ro-RO" sz="2000">
              <a:solidFill>
                <a:srgbClr val="FFFF00"/>
              </a:solidFill>
              <a:sym typeface="Wingdings 2" panose="05020102010507070707" pitchFamily="18" charset="2"/>
            </a:endParaRPr>
          </a:p>
        </p:txBody>
      </p:sp>
      <p:pic>
        <p:nvPicPr>
          <p:cNvPr id="34819" name="Picture 12">
            <a:extLst>
              <a:ext uri="{FF2B5EF4-FFF2-40B4-BE49-F238E27FC236}">
                <a16:creationId xmlns:a16="http://schemas.microsoft.com/office/drawing/2014/main" id="{03FD2DC2-478D-438D-ABA3-403CBB83A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86000"/>
            <a:ext cx="2590800" cy="6477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34820" name="Object 8">
            <a:extLst>
              <a:ext uri="{FF2B5EF4-FFF2-40B4-BE49-F238E27FC236}">
                <a16:creationId xmlns:a16="http://schemas.microsoft.com/office/drawing/2014/main" id="{DCF32A6B-A1C0-44AA-B72C-C71A12B0ADEF}"/>
              </a:ext>
            </a:extLst>
          </p:cNvPr>
          <p:cNvGraphicFramePr>
            <a:graphicFrameLocks noChangeAspect="1"/>
          </p:cNvGraphicFramePr>
          <p:nvPr/>
        </p:nvGraphicFramePr>
        <p:xfrm>
          <a:off x="2362200" y="5715000"/>
          <a:ext cx="5572125" cy="952500"/>
        </p:xfrm>
        <a:graphic>
          <a:graphicData uri="http://schemas.openxmlformats.org/presentationml/2006/ole">
            <mc:AlternateContent xmlns:mc="http://schemas.openxmlformats.org/markup-compatibility/2006">
              <mc:Choice xmlns:v="urn:schemas-microsoft-com:vml" Requires="v">
                <p:oleObj name="Equation" r:id="rId4" imgW="3390874" imgH="552381" progId="Equation.3">
                  <p:embed/>
                </p:oleObj>
              </mc:Choice>
              <mc:Fallback>
                <p:oleObj name="Equation" r:id="rId4" imgW="3390874" imgH="552381"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715000"/>
                        <a:ext cx="55721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4" name="Text Box 4">
            <a:extLst>
              <a:ext uri="{FF2B5EF4-FFF2-40B4-BE49-F238E27FC236}">
                <a16:creationId xmlns:a16="http://schemas.microsoft.com/office/drawing/2014/main" id="{26FA4004-8229-45E8-9C01-50BF7D7F6B5B}"/>
              </a:ext>
            </a:extLst>
          </p:cNvPr>
          <p:cNvSpPr txBox="1">
            <a:spLocks noChangeArrowheads="1"/>
          </p:cNvSpPr>
          <p:nvPr/>
        </p:nvSpPr>
        <p:spPr bwMode="auto">
          <a:xfrm>
            <a:off x="0" y="457200"/>
            <a:ext cx="9144000" cy="6167438"/>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sym typeface="Wingdings 2" panose="05020102010507070707" pitchFamily="18" charset="2"/>
              </a:rPr>
              <a:t>Clasificatoare SVM cu relaxarea marginii (soft margin SVM classifiers) (2)</a:t>
            </a:r>
            <a:endParaRPr lang="fr-FR" altLang="ro-RO" sz="3600" b="0">
              <a:solidFill>
                <a:srgbClr val="FFFF00"/>
              </a:solidFill>
              <a:effectLst>
                <a:outerShdw blurRad="38100" dist="38100" dir="2700000" algn="tl">
                  <a:srgbClr val="000000"/>
                </a:outerShdw>
              </a:effectLst>
              <a:cs typeface="Times New Roman" panose="02020603050405020304" pitchFamily="18" charset="0"/>
            </a:endParaRPr>
          </a:p>
          <a:p>
            <a:pPr algn="just" eaLnBrk="1" hangingPunct="1">
              <a:spcBef>
                <a:spcPct val="20000"/>
              </a:spcBef>
              <a:buFont typeface="Arial" panose="020B0604020202020204" pitchFamily="34" charset="0"/>
              <a:buChar char="•"/>
              <a:defRP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defRPr/>
            </a:pPr>
            <a:r>
              <a:rPr lang="fr-FR" altLang="ro-RO" sz="2000" i="1">
                <a:solidFill>
                  <a:srgbClr val="FFFF00"/>
                </a:solidFill>
                <a:cs typeface="Times New Roman" panose="02020603050405020304" pitchFamily="18" charset="0"/>
              </a:rPr>
              <a:t>Totusi</a:t>
            </a:r>
            <a:r>
              <a:rPr lang="fr-FR" altLang="ro-RO" sz="2000" b="0">
                <a:solidFill>
                  <a:srgbClr val="FFFF00"/>
                </a:solidFill>
                <a:cs typeface="Times New Roman" panose="02020603050405020304" pitchFamily="18" charset="0"/>
              </a:rPr>
              <a:t>, dorim ca datele aflate la distanta mai mica decat marginea/2 de hiperplanul separator optimal sa nu fie in numar foarte mare =&gt; introducem in functia de optimizat un </a:t>
            </a:r>
            <a:r>
              <a:rPr lang="fr-FR" altLang="ro-RO" sz="2000" i="1">
                <a:solidFill>
                  <a:srgbClr val="FFFF00"/>
                </a:solidFill>
                <a:cs typeface="Times New Roman" panose="02020603050405020304" pitchFamily="18" charset="0"/>
              </a:rPr>
              <a:t>termen de penalizare, care sa penalizeze plasarea datelor de antrenare de partea gresita a hiperplanelor-limita:</a:t>
            </a: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Char char="•"/>
              <a:defRPr/>
            </a:pPr>
            <a:endParaRPr lang="fr-FR" altLang="ro-RO" sz="2000" b="0">
              <a:solidFill>
                <a:srgbClr val="FFFF00"/>
              </a:solidFill>
              <a:cs typeface="Times New Roman" panose="02020603050405020304" pitchFamily="18" charset="0"/>
            </a:endParaRPr>
          </a:p>
          <a:p>
            <a:pPr algn="just" eaLnBrk="1" hangingPunct="1">
              <a:spcBef>
                <a:spcPct val="20000"/>
              </a:spcBef>
              <a:buFont typeface="Arial" panose="020B0604020202020204" pitchFamily="34" charset="0"/>
              <a:buNone/>
              <a:defRPr/>
            </a:pPr>
            <a:endParaRPr kumimoji="1" lang="en-US" altLang="ro-RO" sz="2000">
              <a:solidFill>
                <a:srgbClr val="FFFF00"/>
              </a:solidFill>
              <a:sym typeface="Wingdings 2" panose="05020102010507070707" pitchFamily="18" charset="2"/>
            </a:endParaRPr>
          </a:p>
          <a:p>
            <a:pPr algn="just" eaLnBrk="1" hangingPunct="1">
              <a:spcBef>
                <a:spcPct val="20000"/>
              </a:spcBef>
              <a:buFont typeface="Arial" panose="020B0604020202020204" pitchFamily="34" charset="0"/>
              <a:buNone/>
              <a:defRPr/>
            </a:pPr>
            <a:r>
              <a:rPr kumimoji="1" lang="en-US" altLang="ro-RO" sz="2000">
                <a:solidFill>
                  <a:srgbClr val="FFFF00"/>
                </a:solidFill>
                <a:sym typeface="Wingdings 2" panose="05020102010507070707" pitchFamily="18" charset="2"/>
              </a:rPr>
              <a:t>	</a:t>
            </a:r>
            <a:r>
              <a:rPr kumimoji="1" lang="en-US" altLang="ro-RO" sz="2000" b="0">
                <a:solidFill>
                  <a:srgbClr val="FFFF00"/>
                </a:solidFill>
                <a:sym typeface="Wingdings 2" panose="05020102010507070707" pitchFamily="18" charset="2"/>
              </a:rPr>
              <a:t>unde </a:t>
            </a:r>
            <a:r>
              <a:rPr kumimoji="1" lang="en-US" altLang="ro-RO" sz="2000" b="0" i="1">
                <a:solidFill>
                  <a:srgbClr val="FFFF00"/>
                </a:solidFill>
                <a:sym typeface="Wingdings 2" panose="05020102010507070707" pitchFamily="18" charset="2"/>
              </a:rPr>
              <a:t>C =</a:t>
            </a:r>
            <a:r>
              <a:rPr kumimoji="1" lang="en-US" altLang="ro-RO" sz="2000" b="0">
                <a:solidFill>
                  <a:srgbClr val="FFFF00"/>
                </a:solidFill>
                <a:sym typeface="Wingdings 2" panose="05020102010507070707" pitchFamily="18" charset="2"/>
              </a:rPr>
              <a:t> parametru; ideal – </a:t>
            </a:r>
            <a:r>
              <a:rPr kumimoji="1" lang="en-US" altLang="ro-RO" sz="2000" b="0" i="1">
                <a:solidFill>
                  <a:srgbClr val="FFFF00"/>
                </a:solidFill>
                <a:sym typeface="Wingdings 2" panose="05020102010507070707" pitchFamily="18" charset="2"/>
              </a:rPr>
              <a:t>C </a:t>
            </a:r>
            <a:r>
              <a:rPr kumimoji="1" lang="en-US" altLang="ro-RO" sz="2000" b="0">
                <a:solidFill>
                  <a:srgbClr val="FFFF00"/>
                </a:solidFill>
                <a:sym typeface="Wingdings 2" panose="05020102010507070707" pitchFamily="18" charset="2"/>
              </a:rPr>
              <a:t> cat mai mare</a:t>
            </a:r>
          </a:p>
          <a:p>
            <a:pPr algn="just" eaLnBrk="1" hangingPunct="1">
              <a:spcBef>
                <a:spcPct val="20000"/>
              </a:spcBef>
              <a:buFont typeface="Arial" panose="020B0604020202020204" pitchFamily="34" charset="0"/>
              <a:buNone/>
              <a:defRPr/>
            </a:pPr>
            <a:endParaRPr kumimoji="1" lang="en-US" altLang="ro-RO" sz="2000" b="0">
              <a:solidFill>
                <a:srgbClr val="FFFF00"/>
              </a:solidFill>
              <a:sym typeface="Wingdings 2" panose="05020102010507070707" pitchFamily="18" charset="2"/>
            </a:endParaRPr>
          </a:p>
          <a:p>
            <a:pPr algn="just" eaLnBrk="1" hangingPunct="1">
              <a:spcBef>
                <a:spcPct val="20000"/>
              </a:spcBef>
              <a:buFont typeface="Arial" panose="020B0604020202020204" pitchFamily="34" charset="0"/>
              <a:buChar char="•"/>
              <a:defRPr/>
            </a:pPr>
            <a:r>
              <a:rPr kumimoji="1" lang="en-US" altLang="ro-RO" sz="2000" i="1">
                <a:solidFill>
                  <a:srgbClr val="FFFF00"/>
                </a:solidFill>
                <a:sym typeface="Wingdings 2" panose="05020102010507070707" pitchFamily="18" charset="2"/>
              </a:rPr>
              <a:t>Problema de optimizare in SVM cu relaxarea marginii:</a:t>
            </a:r>
          </a:p>
          <a:p>
            <a:pPr algn="just" eaLnBrk="1" hangingPunct="1">
              <a:spcBef>
                <a:spcPct val="20000"/>
              </a:spcBef>
              <a:buFont typeface="Arial" panose="020B0604020202020204" pitchFamily="34" charset="0"/>
              <a:buNone/>
              <a:defRPr/>
            </a:pPr>
            <a:r>
              <a:rPr kumimoji="1" lang="en-US" altLang="ro-RO" sz="2000" b="0">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None/>
              <a:defRPr/>
            </a:pPr>
            <a:r>
              <a:rPr kumimoji="1" lang="en-US" altLang="ro-RO" sz="2000" b="0">
                <a:solidFill>
                  <a:srgbClr val="FFFF00"/>
                </a:solidFill>
                <a:sym typeface="Wingdings 2" panose="05020102010507070707" pitchFamily="18" charset="2"/>
              </a:rPr>
              <a:t>		Minimizeaza functia 			</a:t>
            </a:r>
          </a:p>
          <a:p>
            <a:pPr algn="just" eaLnBrk="1" hangingPunct="1">
              <a:spcBef>
                <a:spcPct val="20000"/>
              </a:spcBef>
              <a:buFont typeface="Arial" panose="020B0604020202020204" pitchFamily="34" charset="0"/>
              <a:buNone/>
              <a:defRPr/>
            </a:pPr>
            <a:endParaRPr kumimoji="1" lang="en-US" altLang="ro-RO" sz="2000" b="0">
              <a:solidFill>
                <a:srgbClr val="FFFF00"/>
              </a:solidFill>
              <a:sym typeface="Wingdings 2" panose="05020102010507070707" pitchFamily="18" charset="2"/>
            </a:endParaRPr>
          </a:p>
          <a:p>
            <a:pPr algn="just" eaLnBrk="1" hangingPunct="1">
              <a:spcBef>
                <a:spcPct val="20000"/>
              </a:spcBef>
              <a:buFont typeface="Arial" panose="020B0604020202020204" pitchFamily="34" charset="0"/>
              <a:buNone/>
              <a:defRPr/>
            </a:pPr>
            <a:r>
              <a:rPr kumimoji="1" lang="en-US" altLang="ro-RO" sz="2000" b="0">
                <a:solidFill>
                  <a:srgbClr val="FFFF00"/>
                </a:solidFill>
                <a:sym typeface="Wingdings 2" panose="05020102010507070707" pitchFamily="18" charset="2"/>
              </a:rPr>
              <a:t>		cu constrangerile de inegalitate:</a:t>
            </a:r>
          </a:p>
        </p:txBody>
      </p:sp>
      <p:graphicFrame>
        <p:nvGraphicFramePr>
          <p:cNvPr id="36867" name="Object 6">
            <a:extLst>
              <a:ext uri="{FF2B5EF4-FFF2-40B4-BE49-F238E27FC236}">
                <a16:creationId xmlns:a16="http://schemas.microsoft.com/office/drawing/2014/main" id="{A864981B-53AD-4D8F-82AF-20648D487912}"/>
              </a:ext>
            </a:extLst>
          </p:cNvPr>
          <p:cNvGraphicFramePr>
            <a:graphicFrameLocks noChangeAspect="1"/>
          </p:cNvGraphicFramePr>
          <p:nvPr/>
        </p:nvGraphicFramePr>
        <p:xfrm>
          <a:off x="3886200" y="3352800"/>
          <a:ext cx="952500" cy="766763"/>
        </p:xfrm>
        <a:graphic>
          <a:graphicData uri="http://schemas.openxmlformats.org/presentationml/2006/ole">
            <mc:AlternateContent xmlns:mc="http://schemas.openxmlformats.org/markup-compatibility/2006">
              <mc:Choice xmlns:v="urn:schemas-microsoft-com:vml" Requires="v">
                <p:oleObj name="Equation" r:id="rId3" imgW="545935" imgH="438081" progId="Equation.3">
                  <p:embed/>
                </p:oleObj>
              </mc:Choice>
              <mc:Fallback>
                <p:oleObj name="Equation" r:id="rId3" imgW="545935" imgH="438081"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352800"/>
                        <a:ext cx="952500"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8" name="Object 7">
            <a:extLst>
              <a:ext uri="{FF2B5EF4-FFF2-40B4-BE49-F238E27FC236}">
                <a16:creationId xmlns:a16="http://schemas.microsoft.com/office/drawing/2014/main" id="{366CF591-48A0-4BB9-B1C8-D9E17F280397}"/>
              </a:ext>
            </a:extLst>
          </p:cNvPr>
          <p:cNvGraphicFramePr>
            <a:graphicFrameLocks noChangeAspect="1"/>
          </p:cNvGraphicFramePr>
          <p:nvPr/>
        </p:nvGraphicFramePr>
        <p:xfrm>
          <a:off x="3352800" y="5334000"/>
          <a:ext cx="1760538" cy="787400"/>
        </p:xfrm>
        <a:graphic>
          <a:graphicData uri="http://schemas.openxmlformats.org/presentationml/2006/ole">
            <mc:AlternateContent xmlns:mc="http://schemas.openxmlformats.org/markup-compatibility/2006">
              <mc:Choice xmlns:v="urn:schemas-microsoft-com:vml" Requires="v">
                <p:oleObj name="Equation" r:id="rId5" imgW="1047763" imgH="450965" progId="Equation.3">
                  <p:embed/>
                </p:oleObj>
              </mc:Choice>
              <mc:Fallback>
                <p:oleObj name="Equation" r:id="rId5" imgW="1047763" imgH="45096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334000"/>
                        <a:ext cx="176053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9" name="Object 8">
            <a:extLst>
              <a:ext uri="{FF2B5EF4-FFF2-40B4-BE49-F238E27FC236}">
                <a16:creationId xmlns:a16="http://schemas.microsoft.com/office/drawing/2014/main" id="{66BB7571-DF14-42B3-A56F-341746DBE2A0}"/>
              </a:ext>
            </a:extLst>
          </p:cNvPr>
          <p:cNvGraphicFramePr>
            <a:graphicFrameLocks noChangeAspect="1"/>
          </p:cNvGraphicFramePr>
          <p:nvPr/>
        </p:nvGraphicFramePr>
        <p:xfrm>
          <a:off x="4343400" y="6172200"/>
          <a:ext cx="3916363" cy="455613"/>
        </p:xfrm>
        <a:graphic>
          <a:graphicData uri="http://schemas.openxmlformats.org/presentationml/2006/ole">
            <mc:AlternateContent xmlns:mc="http://schemas.openxmlformats.org/markup-compatibility/2006">
              <mc:Choice xmlns:v="urn:schemas-microsoft-com:vml" Requires="v">
                <p:oleObj name="Equation" r:id="rId7" imgW="2368494" imgH="247719" progId="Equation.3">
                  <p:embed/>
                </p:oleObj>
              </mc:Choice>
              <mc:Fallback>
                <p:oleObj name="Equation" r:id="rId7" imgW="2368494" imgH="24771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6172200"/>
                        <a:ext cx="39163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C9F68CD3-AAA2-40AF-A54A-6761B91420DB}"/>
                  </a:ext>
                </a:extLst>
              </p14:cNvPr>
              <p14:cNvContentPartPr/>
              <p14:nvPr/>
            </p14:nvContentPartPr>
            <p14:xfrm>
              <a:off x="3749760" y="3339360"/>
              <a:ext cx="1344600" cy="830520"/>
            </p14:xfrm>
          </p:contentPart>
        </mc:Choice>
        <mc:Fallback>
          <p:pic>
            <p:nvPicPr>
              <p:cNvPr id="2" name="Ink 1">
                <a:extLst>
                  <a:ext uri="{FF2B5EF4-FFF2-40B4-BE49-F238E27FC236}">
                    <a16:creationId xmlns:a16="http://schemas.microsoft.com/office/drawing/2014/main" id="{C9F68CD3-AAA2-40AF-A54A-6761B91420DB}"/>
                  </a:ext>
                </a:extLst>
              </p:cNvPr>
              <p:cNvPicPr/>
              <p:nvPr/>
            </p:nvPicPr>
            <p:blipFill>
              <a:blip r:embed="rId10"/>
              <a:stretch>
                <a:fillRect/>
              </a:stretch>
            </p:blipFill>
            <p:spPr>
              <a:xfrm>
                <a:off x="3740400" y="3330000"/>
                <a:ext cx="1363320" cy="849240"/>
              </a:xfrm>
              <a:prstGeom prst="rect">
                <a:avLst/>
              </a:prstGeom>
            </p:spPr>
          </p:pic>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3764" name="Text Box 4">
            <a:extLst>
              <a:ext uri="{FF2B5EF4-FFF2-40B4-BE49-F238E27FC236}">
                <a16:creationId xmlns:a16="http://schemas.microsoft.com/office/drawing/2014/main" id="{85CBA8E5-972E-4A85-B8DD-93F31F07D2D7}"/>
              </a:ext>
            </a:extLst>
          </p:cNvPr>
          <p:cNvSpPr txBox="1">
            <a:spLocks noChangeArrowheads="1"/>
          </p:cNvSpPr>
          <p:nvPr/>
        </p:nvSpPr>
        <p:spPr bwMode="auto">
          <a:xfrm>
            <a:off x="0" y="685800"/>
            <a:ext cx="9144000" cy="3143250"/>
          </a:xfrm>
          <a:prstGeom prst="rect">
            <a:avLst/>
          </a:prstGeom>
          <a:solidFill>
            <a:srgbClr val="1763A1">
              <a:alpha val="66000"/>
            </a:srgbClr>
          </a:solidFill>
          <a:ln>
            <a:noFill/>
          </a:ln>
          <a:effectLst/>
        </p:spPr>
        <p:txBody>
          <a:bodyPr>
            <a:spAutoFit/>
          </a:bodyPr>
          <a:lstStyle/>
          <a:p>
            <a:pPr algn="ctr">
              <a:defRPr/>
            </a:pPr>
            <a:endParaRPr kumimoji="1" lang="en-US" altLang="ro-RO" sz="3600" b="0" dirty="0">
              <a:solidFill>
                <a:srgbClr val="FFFF00"/>
              </a:solidFill>
              <a:effectLst>
                <a:outerShdw blurRad="38100" dist="38100" dir="2700000" algn="tl">
                  <a:srgbClr val="000000"/>
                </a:outerShdw>
              </a:effectLst>
            </a:endParaRPr>
          </a:p>
          <a:p>
            <a:pPr algn="ctr">
              <a:defRPr/>
            </a:pPr>
            <a:r>
              <a:rPr kumimoji="1" lang="en-US" altLang="ro-RO" sz="3600" b="0" dirty="0" err="1">
                <a:solidFill>
                  <a:srgbClr val="FFFF00"/>
                </a:solidFill>
                <a:effectLst>
                  <a:outerShdw blurRad="38100" dist="38100" dir="2700000" algn="tl">
                    <a:srgbClr val="000000"/>
                  </a:outerShdw>
                </a:effectLst>
              </a:rPr>
              <a:t>Clasificatoare</a:t>
            </a:r>
            <a:r>
              <a:rPr kumimoji="1" lang="en-US" altLang="ro-RO" sz="3600" b="0" dirty="0">
                <a:solidFill>
                  <a:srgbClr val="FFFF00"/>
                </a:solidFill>
                <a:effectLst>
                  <a:outerShdw blurRad="38100" dist="38100" dir="2700000" algn="tl">
                    <a:srgbClr val="000000"/>
                  </a:outerShdw>
                </a:effectLst>
              </a:rPr>
              <a:t> </a:t>
            </a:r>
            <a:r>
              <a:rPr kumimoji="1" lang="en-US" altLang="ro-RO" sz="3600" b="0" dirty="0" err="1">
                <a:solidFill>
                  <a:srgbClr val="FFFF00"/>
                </a:solidFill>
                <a:effectLst>
                  <a:outerShdw blurRad="38100" dist="38100" dir="2700000" algn="tl">
                    <a:srgbClr val="000000"/>
                  </a:outerShdw>
                </a:effectLst>
              </a:rPr>
              <a:t>masini</a:t>
            </a:r>
            <a:r>
              <a:rPr kumimoji="1" lang="en-US" altLang="ro-RO" sz="3600" b="0" dirty="0">
                <a:solidFill>
                  <a:srgbClr val="FFFF00"/>
                </a:solidFill>
                <a:effectLst>
                  <a:outerShdw blurRad="38100" dist="38100" dir="2700000" algn="tl">
                    <a:srgbClr val="000000"/>
                  </a:outerShdw>
                </a:effectLst>
              </a:rPr>
              <a:t> cu </a:t>
            </a:r>
            <a:r>
              <a:rPr kumimoji="1" lang="en-US" altLang="ro-RO" sz="3600" b="0" dirty="0" err="1">
                <a:solidFill>
                  <a:srgbClr val="FFFF00"/>
                </a:solidFill>
                <a:effectLst>
                  <a:outerShdw blurRad="38100" dist="38100" dir="2700000" algn="tl">
                    <a:srgbClr val="000000"/>
                  </a:outerShdw>
                </a:effectLst>
              </a:rPr>
              <a:t>vectori</a:t>
            </a:r>
            <a:r>
              <a:rPr kumimoji="1" lang="en-US" altLang="ro-RO" sz="3600" b="0" dirty="0">
                <a:solidFill>
                  <a:srgbClr val="FFFF00"/>
                </a:solidFill>
                <a:effectLst>
                  <a:outerShdw blurRad="38100" dist="38100" dir="2700000" algn="tl">
                    <a:srgbClr val="000000"/>
                  </a:outerShdw>
                </a:effectLst>
              </a:rPr>
              <a:t> </a:t>
            </a:r>
            <a:r>
              <a:rPr kumimoji="1" lang="en-US" altLang="ro-RO" sz="3600" b="0" dirty="0" err="1">
                <a:solidFill>
                  <a:srgbClr val="FFFF00"/>
                </a:solidFill>
                <a:effectLst>
                  <a:outerShdw blurRad="38100" dist="38100" dir="2700000" algn="tl">
                    <a:srgbClr val="000000"/>
                  </a:outerShdw>
                </a:effectLst>
              </a:rPr>
              <a:t>suport</a:t>
            </a:r>
            <a:r>
              <a:rPr kumimoji="1" lang="en-US" altLang="ro-RO" sz="3600" b="0" dirty="0">
                <a:solidFill>
                  <a:srgbClr val="FFFF00"/>
                </a:solidFill>
                <a:effectLst>
                  <a:outerShdw blurRad="38100" dist="38100" dir="2700000" algn="tl">
                    <a:srgbClr val="000000"/>
                  </a:outerShdw>
                </a:effectLst>
              </a:rPr>
              <a:t> (support vector machines, SVM)</a:t>
            </a:r>
            <a:endParaRPr kumimoji="1" lang="en-US" altLang="ro-RO" sz="2000" b="0" dirty="0">
              <a:effectLst>
                <a:outerShdw blurRad="38100" dist="38100" dir="2700000" algn="tl">
                  <a:srgbClr val="000000"/>
                </a:outerShdw>
              </a:effectLst>
            </a:endParaRPr>
          </a:p>
          <a:p>
            <a:pPr algn="ctr">
              <a:defRPr/>
            </a:pPr>
            <a:endParaRPr kumimoji="1" lang="en-US" altLang="ro-RO" sz="2000" b="0" dirty="0">
              <a:effectLst>
                <a:outerShdw blurRad="38100" dist="38100" dir="2700000" algn="tl">
                  <a:srgbClr val="000000"/>
                </a:outerShdw>
              </a:effectLst>
            </a:endParaRPr>
          </a:p>
          <a:p>
            <a:pPr algn="ctr">
              <a:defRPr/>
            </a:pPr>
            <a:endParaRPr kumimoji="1" lang="it-IT" altLang="ro-RO" sz="3600" b="0" dirty="0">
              <a:effectLst>
                <a:outerShdw blurRad="38100" dist="38100" dir="2700000" algn="tl">
                  <a:srgbClr val="000000"/>
                </a:outerShdw>
              </a:effectLst>
            </a:endParaRPr>
          </a:p>
          <a:p>
            <a:pPr>
              <a:buFontTx/>
              <a:buChar char="•"/>
              <a:defRPr/>
            </a:pPr>
            <a:r>
              <a:rPr kumimoji="1" lang="it-IT" altLang="ro-RO" sz="3600" b="0" dirty="0">
                <a:effectLst>
                  <a:outerShdw blurRad="38100" dist="38100" dir="2700000" algn="tl">
                    <a:srgbClr val="000000"/>
                  </a:outerShdw>
                </a:effectLst>
              </a:rPr>
              <a:t> Clasificatoare SVM binare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1EB-DE73-47B9-A1EA-6DEA8875D03B}"/>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BA8748A4-6A37-4CA0-A1D3-A87BBF1D0FE8}"/>
              </a:ext>
            </a:extLst>
          </p:cNvPr>
          <p:cNvSpPr>
            <a:spLocks noGrp="1"/>
          </p:cNvSpPr>
          <p:nvPr>
            <p:ph idx="1"/>
          </p:nvPr>
        </p:nvSpPr>
        <p:spPr/>
        <p:txBody>
          <a:bodyPr/>
          <a:lstStyle/>
          <a:p>
            <a:pPr>
              <a:defRPr/>
            </a:pP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70F2010-F4EB-4547-8F0D-C7124B0CEDC7}"/>
                  </a:ext>
                </a:extLst>
              </p14:cNvPr>
              <p14:cNvContentPartPr/>
              <p14:nvPr/>
            </p14:nvContentPartPr>
            <p14:xfrm>
              <a:off x="575280" y="101880"/>
              <a:ext cx="8560080" cy="6758640"/>
            </p14:xfrm>
          </p:contentPart>
        </mc:Choice>
        <mc:Fallback>
          <p:pic>
            <p:nvPicPr>
              <p:cNvPr id="4" name="Ink 3">
                <a:extLst>
                  <a:ext uri="{FF2B5EF4-FFF2-40B4-BE49-F238E27FC236}">
                    <a16:creationId xmlns:a16="http://schemas.microsoft.com/office/drawing/2014/main" id="{B70F2010-F4EB-4547-8F0D-C7124B0CEDC7}"/>
                  </a:ext>
                </a:extLst>
              </p:cNvPr>
              <p:cNvPicPr/>
              <p:nvPr/>
            </p:nvPicPr>
            <p:blipFill>
              <a:blip r:embed="rId3"/>
              <a:stretch>
                <a:fillRect/>
              </a:stretch>
            </p:blipFill>
            <p:spPr>
              <a:xfrm>
                <a:off x="565920" y="92520"/>
                <a:ext cx="8578800" cy="6777360"/>
              </a:xfrm>
              <a:prstGeom prst="rect">
                <a:avLst/>
              </a:prstGeom>
            </p:spPr>
          </p:pic>
        </mc:Fallback>
      </mc:AlternateContent>
    </p:spTree>
    <p:extLst>
      <p:ext uri="{BB962C8B-B14F-4D97-AF65-F5344CB8AC3E}">
        <p14:creationId xmlns:p14="http://schemas.microsoft.com/office/powerpoint/2010/main" val="3977043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1EB-DE73-47B9-A1EA-6DEA8875D03B}"/>
              </a:ext>
            </a:extLst>
          </p:cNvPr>
          <p:cNvSpPr>
            <a:spLocks noGrp="1"/>
          </p:cNvSpPr>
          <p:nvPr>
            <p:ph type="title"/>
          </p:nvPr>
        </p:nvSpPr>
        <p:spPr/>
        <p:txBody>
          <a:bodyPr/>
          <a:lstStyle/>
          <a:p>
            <a:pPr>
              <a:defRPr/>
            </a:pPr>
            <a:endParaRPr lang="en-US"/>
          </a:p>
        </p:txBody>
      </p:sp>
      <p:sp>
        <p:nvSpPr>
          <p:cNvPr id="3" name="Content Placeholder 2">
            <a:extLst>
              <a:ext uri="{FF2B5EF4-FFF2-40B4-BE49-F238E27FC236}">
                <a16:creationId xmlns:a16="http://schemas.microsoft.com/office/drawing/2014/main" id="{BA8748A4-6A37-4CA0-A1D3-A87BBF1D0FE8}"/>
              </a:ext>
            </a:extLst>
          </p:cNvPr>
          <p:cNvSpPr>
            <a:spLocks noGrp="1"/>
          </p:cNvSpPr>
          <p:nvPr>
            <p:ph idx="1"/>
          </p:nvPr>
        </p:nvSpPr>
        <p:spPr/>
        <p:txBody>
          <a:bodyPr/>
          <a:lstStyle/>
          <a:p>
            <a:pPr>
              <a:defRPr/>
            </a:pP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ED457B7-4A6D-4D89-9D07-3F45AC8432E1}"/>
                  </a:ext>
                </a:extLst>
              </p14:cNvPr>
              <p14:cNvContentPartPr/>
              <p14:nvPr/>
            </p14:nvContentPartPr>
            <p14:xfrm>
              <a:off x="533880" y="114120"/>
              <a:ext cx="8323920" cy="3780360"/>
            </p14:xfrm>
          </p:contentPart>
        </mc:Choice>
        <mc:Fallback>
          <p:pic>
            <p:nvPicPr>
              <p:cNvPr id="4" name="Ink 3">
                <a:extLst>
                  <a:ext uri="{FF2B5EF4-FFF2-40B4-BE49-F238E27FC236}">
                    <a16:creationId xmlns:a16="http://schemas.microsoft.com/office/drawing/2014/main" id="{3ED457B7-4A6D-4D89-9D07-3F45AC8432E1}"/>
                  </a:ext>
                </a:extLst>
              </p:cNvPr>
              <p:cNvPicPr/>
              <p:nvPr/>
            </p:nvPicPr>
            <p:blipFill>
              <a:blip r:embed="rId3"/>
              <a:stretch>
                <a:fillRect/>
              </a:stretch>
            </p:blipFill>
            <p:spPr>
              <a:xfrm>
                <a:off x="524520" y="104760"/>
                <a:ext cx="8342640" cy="3799080"/>
              </a:xfrm>
              <a:prstGeom prst="rect">
                <a:avLst/>
              </a:prstGeom>
            </p:spPr>
          </p:pic>
        </mc:Fallback>
      </mc:AlternateContent>
    </p:spTree>
    <p:extLst>
      <p:ext uri="{BB962C8B-B14F-4D97-AF65-F5344CB8AC3E}">
        <p14:creationId xmlns:p14="http://schemas.microsoft.com/office/powerpoint/2010/main" val="87202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1EB-DE73-47B9-A1EA-6DEA8875D03B}"/>
              </a:ext>
            </a:extLst>
          </p:cNvPr>
          <p:cNvSpPr>
            <a:spLocks noGrp="1"/>
          </p:cNvSpPr>
          <p:nvPr>
            <p:ph type="title"/>
          </p:nvPr>
        </p:nvSpPr>
        <p:spPr/>
        <p:txBody>
          <a:bodyPr/>
          <a:lstStyle/>
          <a:p>
            <a:pPr>
              <a:defRPr/>
            </a:pPr>
            <a:endParaRPr lang="en-US"/>
          </a:p>
        </p:txBody>
      </p:sp>
      <p:pic>
        <p:nvPicPr>
          <p:cNvPr id="8" name="Content Placeholder 7">
            <a:extLst>
              <a:ext uri="{FF2B5EF4-FFF2-40B4-BE49-F238E27FC236}">
                <a16:creationId xmlns:a16="http://schemas.microsoft.com/office/drawing/2014/main" id="{E3BC9071-2CA0-45E5-A509-8C3ABDFE8BBF}"/>
              </a:ext>
            </a:extLst>
          </p:cNvPr>
          <p:cNvPicPr>
            <a:picLocks noGrp="1" noChangeAspect="1"/>
          </p:cNvPicPr>
          <p:nvPr>
            <p:ph idx="1"/>
          </p:nvPr>
        </p:nvPicPr>
        <p:blipFill>
          <a:blip r:embed="rId2"/>
          <a:stretch>
            <a:fillRect/>
          </a:stretch>
        </p:blipFill>
        <p:spPr>
          <a:xfrm>
            <a:off x="152400" y="3454907"/>
            <a:ext cx="4891489" cy="1613971"/>
          </a:xfrm>
        </p:spPr>
      </p:pic>
      <p:pic>
        <p:nvPicPr>
          <p:cNvPr id="6" name="Picture 5">
            <a:extLst>
              <a:ext uri="{FF2B5EF4-FFF2-40B4-BE49-F238E27FC236}">
                <a16:creationId xmlns:a16="http://schemas.microsoft.com/office/drawing/2014/main" id="{DFCB3886-72B7-43FF-A4B2-9265B7A2E21E}"/>
              </a:ext>
            </a:extLst>
          </p:cNvPr>
          <p:cNvPicPr>
            <a:picLocks noChangeAspect="1"/>
          </p:cNvPicPr>
          <p:nvPr/>
        </p:nvPicPr>
        <p:blipFill>
          <a:blip r:embed="rId3"/>
          <a:stretch>
            <a:fillRect/>
          </a:stretch>
        </p:blipFill>
        <p:spPr>
          <a:xfrm>
            <a:off x="152400" y="381000"/>
            <a:ext cx="8588566" cy="3142918"/>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34B2275-4E5C-42E1-84A8-D4C032EAD24E}"/>
                  </a:ext>
                </a:extLst>
              </p14:cNvPr>
              <p14:cNvContentPartPr/>
              <p14:nvPr/>
            </p14:nvContentPartPr>
            <p14:xfrm>
              <a:off x="462240" y="2681640"/>
              <a:ext cx="8187480" cy="2145960"/>
            </p14:xfrm>
          </p:contentPart>
        </mc:Choice>
        <mc:Fallback>
          <p:pic>
            <p:nvPicPr>
              <p:cNvPr id="9" name="Ink 8">
                <a:extLst>
                  <a:ext uri="{FF2B5EF4-FFF2-40B4-BE49-F238E27FC236}">
                    <a16:creationId xmlns:a16="http://schemas.microsoft.com/office/drawing/2014/main" id="{034B2275-4E5C-42E1-84A8-D4C032EAD24E}"/>
                  </a:ext>
                </a:extLst>
              </p:cNvPr>
              <p:cNvPicPr/>
              <p:nvPr/>
            </p:nvPicPr>
            <p:blipFill>
              <a:blip r:embed="rId5"/>
              <a:stretch>
                <a:fillRect/>
              </a:stretch>
            </p:blipFill>
            <p:spPr>
              <a:xfrm>
                <a:off x="452880" y="2672280"/>
                <a:ext cx="8206200" cy="2164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01C38EC0-748F-4A64-898A-B44E5DB5593F}"/>
                  </a:ext>
                </a:extLst>
              </p14:cNvPr>
              <p14:cNvContentPartPr/>
              <p14:nvPr/>
            </p14:nvContentPartPr>
            <p14:xfrm>
              <a:off x="232200" y="4255920"/>
              <a:ext cx="7824600" cy="2487960"/>
            </p14:xfrm>
          </p:contentPart>
        </mc:Choice>
        <mc:Fallback>
          <p:pic>
            <p:nvPicPr>
              <p:cNvPr id="10" name="Ink 9">
                <a:extLst>
                  <a:ext uri="{FF2B5EF4-FFF2-40B4-BE49-F238E27FC236}">
                    <a16:creationId xmlns:a16="http://schemas.microsoft.com/office/drawing/2014/main" id="{01C38EC0-748F-4A64-898A-B44E5DB5593F}"/>
                  </a:ext>
                </a:extLst>
              </p:cNvPr>
              <p:cNvPicPr/>
              <p:nvPr/>
            </p:nvPicPr>
            <p:blipFill>
              <a:blip r:embed="rId7"/>
              <a:stretch>
                <a:fillRect/>
              </a:stretch>
            </p:blipFill>
            <p:spPr>
              <a:xfrm>
                <a:off x="222840" y="4246560"/>
                <a:ext cx="7843320" cy="2506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D6215705-F7FF-4FF9-85D9-542DC774AB04}"/>
                  </a:ext>
                </a:extLst>
              </p14:cNvPr>
              <p14:cNvContentPartPr/>
              <p14:nvPr/>
            </p14:nvContentPartPr>
            <p14:xfrm>
              <a:off x="1778040" y="1220760"/>
              <a:ext cx="7345440" cy="5564880"/>
            </p14:xfrm>
          </p:contentPart>
        </mc:Choice>
        <mc:Fallback>
          <p:pic>
            <p:nvPicPr>
              <p:cNvPr id="11" name="Ink 10">
                <a:extLst>
                  <a:ext uri="{FF2B5EF4-FFF2-40B4-BE49-F238E27FC236}">
                    <a16:creationId xmlns:a16="http://schemas.microsoft.com/office/drawing/2014/main" id="{D6215705-F7FF-4FF9-85D9-542DC774AB04}"/>
                  </a:ext>
                </a:extLst>
              </p:cNvPr>
              <p:cNvPicPr/>
              <p:nvPr/>
            </p:nvPicPr>
            <p:blipFill>
              <a:blip r:embed="rId9"/>
              <a:stretch>
                <a:fillRect/>
              </a:stretch>
            </p:blipFill>
            <p:spPr>
              <a:xfrm>
                <a:off x="1768680" y="1211400"/>
                <a:ext cx="7364160" cy="558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D236760C-16D8-4C5B-A044-76C10EAE74A2}"/>
                  </a:ext>
                </a:extLst>
              </p14:cNvPr>
              <p14:cNvContentPartPr/>
              <p14:nvPr/>
            </p14:nvContentPartPr>
            <p14:xfrm>
              <a:off x="7990560" y="3139200"/>
              <a:ext cx="1042560" cy="239040"/>
            </p14:xfrm>
          </p:contentPart>
        </mc:Choice>
        <mc:Fallback>
          <p:pic>
            <p:nvPicPr>
              <p:cNvPr id="12" name="Ink 11">
                <a:extLst>
                  <a:ext uri="{FF2B5EF4-FFF2-40B4-BE49-F238E27FC236}">
                    <a16:creationId xmlns:a16="http://schemas.microsoft.com/office/drawing/2014/main" id="{D236760C-16D8-4C5B-A044-76C10EAE74A2}"/>
                  </a:ext>
                </a:extLst>
              </p:cNvPr>
              <p:cNvPicPr/>
              <p:nvPr/>
            </p:nvPicPr>
            <p:blipFill>
              <a:blip r:embed="rId11"/>
              <a:stretch>
                <a:fillRect/>
              </a:stretch>
            </p:blipFill>
            <p:spPr>
              <a:xfrm>
                <a:off x="7981200" y="3129840"/>
                <a:ext cx="1061280" cy="257760"/>
              </a:xfrm>
              <a:prstGeom prst="rect">
                <a:avLst/>
              </a:prstGeom>
            </p:spPr>
          </p:pic>
        </mc:Fallback>
      </mc:AlternateContent>
    </p:spTree>
    <p:extLst>
      <p:ext uri="{BB962C8B-B14F-4D97-AF65-F5344CB8AC3E}">
        <p14:creationId xmlns:p14="http://schemas.microsoft.com/office/powerpoint/2010/main" val="1812544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1EB-DE73-47B9-A1EA-6DEA8875D03B}"/>
              </a:ext>
            </a:extLst>
          </p:cNvPr>
          <p:cNvSpPr>
            <a:spLocks noGrp="1"/>
          </p:cNvSpPr>
          <p:nvPr>
            <p:ph type="title"/>
          </p:nvPr>
        </p:nvSpPr>
        <p:spPr/>
        <p:txBody>
          <a:bodyPr/>
          <a:lstStyle/>
          <a:p>
            <a:pPr>
              <a:defRPr/>
            </a:pPr>
            <a:endParaRPr lang="en-US"/>
          </a:p>
        </p:txBody>
      </p:sp>
      <p:pic>
        <p:nvPicPr>
          <p:cNvPr id="8" name="Content Placeholder 7">
            <a:extLst>
              <a:ext uri="{FF2B5EF4-FFF2-40B4-BE49-F238E27FC236}">
                <a16:creationId xmlns:a16="http://schemas.microsoft.com/office/drawing/2014/main" id="{E3BC9071-2CA0-45E5-A509-8C3ABDFE8BBF}"/>
              </a:ext>
            </a:extLst>
          </p:cNvPr>
          <p:cNvPicPr>
            <a:picLocks noGrp="1" noChangeAspect="1"/>
          </p:cNvPicPr>
          <p:nvPr>
            <p:ph idx="1"/>
          </p:nvPr>
        </p:nvPicPr>
        <p:blipFill>
          <a:blip r:embed="rId2"/>
          <a:stretch>
            <a:fillRect/>
          </a:stretch>
        </p:blipFill>
        <p:spPr>
          <a:xfrm>
            <a:off x="152400" y="3454907"/>
            <a:ext cx="4891489" cy="1613971"/>
          </a:xfrm>
        </p:spPr>
      </p:pic>
      <p:pic>
        <p:nvPicPr>
          <p:cNvPr id="6" name="Picture 5">
            <a:extLst>
              <a:ext uri="{FF2B5EF4-FFF2-40B4-BE49-F238E27FC236}">
                <a16:creationId xmlns:a16="http://schemas.microsoft.com/office/drawing/2014/main" id="{DFCB3886-72B7-43FF-A4B2-9265B7A2E21E}"/>
              </a:ext>
            </a:extLst>
          </p:cNvPr>
          <p:cNvPicPr>
            <a:picLocks noChangeAspect="1"/>
          </p:cNvPicPr>
          <p:nvPr/>
        </p:nvPicPr>
        <p:blipFill>
          <a:blip r:embed="rId3"/>
          <a:stretch>
            <a:fillRect/>
          </a:stretch>
        </p:blipFill>
        <p:spPr>
          <a:xfrm>
            <a:off x="152400" y="381000"/>
            <a:ext cx="8588566" cy="314291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32310ED-5BE4-435C-A10F-D00047EAC039}"/>
                  </a:ext>
                </a:extLst>
              </p14:cNvPr>
              <p14:cNvContentPartPr/>
              <p14:nvPr/>
            </p14:nvContentPartPr>
            <p14:xfrm>
              <a:off x="570960" y="3306240"/>
              <a:ext cx="8508960" cy="2323080"/>
            </p14:xfrm>
          </p:contentPart>
        </mc:Choice>
        <mc:Fallback>
          <p:pic>
            <p:nvPicPr>
              <p:cNvPr id="3" name="Ink 2">
                <a:extLst>
                  <a:ext uri="{FF2B5EF4-FFF2-40B4-BE49-F238E27FC236}">
                    <a16:creationId xmlns:a16="http://schemas.microsoft.com/office/drawing/2014/main" id="{A32310ED-5BE4-435C-A10F-D00047EAC039}"/>
                  </a:ext>
                </a:extLst>
              </p:cNvPr>
              <p:cNvPicPr/>
              <p:nvPr/>
            </p:nvPicPr>
            <p:blipFill>
              <a:blip r:embed="rId5"/>
              <a:stretch>
                <a:fillRect/>
              </a:stretch>
            </p:blipFill>
            <p:spPr>
              <a:xfrm>
                <a:off x="561600" y="3296880"/>
                <a:ext cx="8527680" cy="2341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3FA2A5C-C823-494A-AEC3-44A937538E07}"/>
                  </a:ext>
                </a:extLst>
              </p14:cNvPr>
              <p14:cNvContentPartPr/>
              <p14:nvPr/>
            </p14:nvContentPartPr>
            <p14:xfrm>
              <a:off x="479880" y="3852360"/>
              <a:ext cx="8729280" cy="2999880"/>
            </p14:xfrm>
          </p:contentPart>
        </mc:Choice>
        <mc:Fallback>
          <p:pic>
            <p:nvPicPr>
              <p:cNvPr id="4" name="Ink 3">
                <a:extLst>
                  <a:ext uri="{FF2B5EF4-FFF2-40B4-BE49-F238E27FC236}">
                    <a16:creationId xmlns:a16="http://schemas.microsoft.com/office/drawing/2014/main" id="{13FA2A5C-C823-494A-AEC3-44A937538E07}"/>
                  </a:ext>
                </a:extLst>
              </p:cNvPr>
              <p:cNvPicPr/>
              <p:nvPr/>
            </p:nvPicPr>
            <p:blipFill>
              <a:blip r:embed="rId7"/>
              <a:stretch>
                <a:fillRect/>
              </a:stretch>
            </p:blipFill>
            <p:spPr>
              <a:xfrm>
                <a:off x="470520" y="3843000"/>
                <a:ext cx="8748000" cy="301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8C297FD-9473-4D6D-8D79-90BA0016E361}"/>
                  </a:ext>
                </a:extLst>
              </p14:cNvPr>
              <p14:cNvContentPartPr/>
              <p14:nvPr/>
            </p14:nvContentPartPr>
            <p14:xfrm>
              <a:off x="392040" y="57240"/>
              <a:ext cx="8809200" cy="6803280"/>
            </p14:xfrm>
          </p:contentPart>
        </mc:Choice>
        <mc:Fallback>
          <p:pic>
            <p:nvPicPr>
              <p:cNvPr id="5" name="Ink 4">
                <a:extLst>
                  <a:ext uri="{FF2B5EF4-FFF2-40B4-BE49-F238E27FC236}">
                    <a16:creationId xmlns:a16="http://schemas.microsoft.com/office/drawing/2014/main" id="{E8C297FD-9473-4D6D-8D79-90BA0016E361}"/>
                  </a:ext>
                </a:extLst>
              </p:cNvPr>
              <p:cNvPicPr/>
              <p:nvPr/>
            </p:nvPicPr>
            <p:blipFill>
              <a:blip r:embed="rId9"/>
              <a:stretch>
                <a:fillRect/>
              </a:stretch>
            </p:blipFill>
            <p:spPr>
              <a:xfrm>
                <a:off x="382680" y="47880"/>
                <a:ext cx="8827920" cy="6822000"/>
              </a:xfrm>
              <a:prstGeom prst="rect">
                <a:avLst/>
              </a:prstGeom>
            </p:spPr>
          </p:pic>
        </mc:Fallback>
      </mc:AlternateContent>
    </p:spTree>
    <p:extLst>
      <p:ext uri="{BB962C8B-B14F-4D97-AF65-F5344CB8AC3E}">
        <p14:creationId xmlns:p14="http://schemas.microsoft.com/office/powerpoint/2010/main" val="189448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4" name="Text Box 4">
            <a:extLst>
              <a:ext uri="{FF2B5EF4-FFF2-40B4-BE49-F238E27FC236}">
                <a16:creationId xmlns:a16="http://schemas.microsoft.com/office/drawing/2014/main" id="{127EE61C-B411-4D18-BC18-AAF5A387B748}"/>
              </a:ext>
            </a:extLst>
          </p:cNvPr>
          <p:cNvSpPr txBox="1">
            <a:spLocks noChangeArrowheads="1"/>
          </p:cNvSpPr>
          <p:nvPr/>
        </p:nvSpPr>
        <p:spPr bwMode="auto">
          <a:xfrm>
            <a:off x="0" y="457200"/>
            <a:ext cx="9144000" cy="5603875"/>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(1)</a:t>
            </a:r>
            <a:endParaRPr kumimoji="1" lang="en-US" altLang="ro-RO">
              <a:solidFill>
                <a:srgbClr val="FFFF00"/>
              </a:solidFill>
            </a:endParaRPr>
          </a:p>
          <a:p>
            <a:pPr algn="just">
              <a:defRPr/>
            </a:pPr>
            <a:r>
              <a:rPr kumimoji="1" lang="en-US" altLang="ro-RO">
                <a:solidFill>
                  <a:srgbClr val="FFFF00"/>
                </a:solidFill>
                <a:sym typeface="Wingdings 2" panose="05020102010507070707" pitchFamily="18" charset="2"/>
              </a:rPr>
              <a:t>	</a:t>
            </a:r>
          </a:p>
          <a:p>
            <a:pPr lvl="1" eaLnBrk="1" hangingPunct="1">
              <a:lnSpc>
                <a:spcPct val="90000"/>
              </a:lnSpc>
              <a:spcBef>
                <a:spcPct val="20000"/>
              </a:spcBef>
              <a:buFont typeface="Arial" panose="020B0604020202020204" pitchFamily="34" charset="0"/>
              <a:buChar char="•"/>
              <a:defRPr/>
            </a:pPr>
            <a:r>
              <a:rPr lang="en-US" altLang="ro-RO" i="1">
                <a:solidFill>
                  <a:srgbClr val="FFFF00"/>
                </a:solidFill>
              </a:rPr>
              <a:t>Notatii matematice</a:t>
            </a:r>
            <a:r>
              <a:rPr lang="en-US" altLang="ro-RO" b="0" i="1">
                <a:solidFill>
                  <a:srgbClr val="FFFF00"/>
                </a:solidFill>
              </a:rPr>
              <a:t>:</a:t>
            </a:r>
          </a:p>
          <a:p>
            <a:pPr lvl="1" eaLnBrk="1" hangingPunct="1">
              <a:lnSpc>
                <a:spcPct val="90000"/>
              </a:lnSpc>
              <a:spcBef>
                <a:spcPct val="20000"/>
              </a:spcBef>
              <a:buFont typeface="Arial" panose="020B0604020202020204" pitchFamily="34" charset="0"/>
              <a:buNone/>
              <a:defRPr/>
            </a:pPr>
            <a:r>
              <a:rPr lang="en-US" altLang="ro-RO" sz="2000" b="0">
                <a:solidFill>
                  <a:srgbClr val="FFFF00"/>
                </a:solidFill>
              </a:rPr>
              <a:t>- Spatiul trasaturilor: R</a:t>
            </a:r>
            <a:r>
              <a:rPr lang="en-US" altLang="ro-RO" sz="2000" b="0" baseline="30000">
                <a:solidFill>
                  <a:srgbClr val="FFFF00"/>
                </a:solidFill>
              </a:rPr>
              <a:t>F</a:t>
            </a:r>
            <a:r>
              <a:rPr lang="en-US" altLang="ro-RO" sz="2000" b="0">
                <a:solidFill>
                  <a:srgbClr val="FFFF00"/>
                </a:solidFill>
              </a:rPr>
              <a:t> =&gt; F = dimensiunea spatiului trasaturilor</a:t>
            </a:r>
          </a:p>
          <a:p>
            <a:pPr lvl="1" eaLnBrk="1" hangingPunct="1">
              <a:lnSpc>
                <a:spcPct val="90000"/>
              </a:lnSpc>
              <a:spcBef>
                <a:spcPct val="20000"/>
              </a:spcBef>
              <a:buFont typeface="Arial" panose="020B0604020202020204" pitchFamily="34" charset="0"/>
              <a:buNone/>
              <a:defRPr/>
            </a:pPr>
            <a:r>
              <a:rPr lang="en-US" altLang="ro-RO" sz="2000" b="0">
                <a:solidFill>
                  <a:srgbClr val="FFFF00"/>
                </a:solidFill>
              </a:rPr>
              <a:t>- Date de antrenare: X</a:t>
            </a:r>
            <a:r>
              <a:rPr lang="en-US" altLang="ro-RO" sz="2000" b="0" baseline="-25000">
                <a:solidFill>
                  <a:srgbClr val="FFFF00"/>
                </a:solidFill>
              </a:rPr>
              <a:t>trn</a:t>
            </a:r>
            <a:r>
              <a:rPr lang="en-US" altLang="ro-RO" sz="2000" b="0">
                <a:solidFill>
                  <a:srgbClr val="FFFF00"/>
                </a:solidFill>
              </a:rPr>
              <a:t>={</a:t>
            </a:r>
            <a:r>
              <a:rPr lang="en-US" altLang="ro-RO" sz="2000">
                <a:solidFill>
                  <a:srgbClr val="FFFF00"/>
                </a:solidFill>
              </a:rPr>
              <a:t>x</a:t>
            </a:r>
            <a:r>
              <a:rPr lang="en-US" altLang="ro-RO" sz="2000" b="0" baseline="-25000">
                <a:solidFill>
                  <a:srgbClr val="FFFF00"/>
                </a:solidFill>
              </a:rPr>
              <a:t>t,1</a:t>
            </a:r>
            <a:r>
              <a:rPr lang="en-US" altLang="ro-RO" sz="2000" b="0">
                <a:solidFill>
                  <a:srgbClr val="FFFF00"/>
                </a:solidFill>
              </a:rPr>
              <a:t>, </a:t>
            </a:r>
            <a:r>
              <a:rPr lang="en-US" altLang="ro-RO" sz="2000">
                <a:solidFill>
                  <a:srgbClr val="FFFF00"/>
                </a:solidFill>
              </a:rPr>
              <a:t>x</a:t>
            </a:r>
            <a:r>
              <a:rPr lang="en-US" altLang="ro-RO" sz="2000" b="0" baseline="-25000">
                <a:solidFill>
                  <a:srgbClr val="FFFF00"/>
                </a:solidFill>
              </a:rPr>
              <a:t>t,2</a:t>
            </a:r>
            <a:r>
              <a:rPr lang="en-US" altLang="ro-RO" sz="2000" b="0">
                <a:solidFill>
                  <a:srgbClr val="FFFF00"/>
                </a:solidFill>
              </a:rPr>
              <a:t>, …, </a:t>
            </a:r>
            <a:r>
              <a:rPr lang="en-US" altLang="ro-RO" sz="2000">
                <a:solidFill>
                  <a:srgbClr val="FFFF00"/>
                </a:solidFill>
              </a:rPr>
              <a:t>x</a:t>
            </a:r>
            <a:r>
              <a:rPr lang="en-US" altLang="ro-RO" sz="2000" b="0" baseline="-25000">
                <a:solidFill>
                  <a:srgbClr val="FFFF00"/>
                </a:solidFill>
              </a:rPr>
              <a:t>t,Ntrn</a:t>
            </a:r>
            <a:r>
              <a:rPr lang="en-US" altLang="ro-RO" sz="2000" b="0">
                <a:solidFill>
                  <a:srgbClr val="FFFF00"/>
                </a:solidFill>
              </a:rPr>
              <a:t>}; </a:t>
            </a:r>
          </a:p>
          <a:p>
            <a:pPr lvl="1" eaLnBrk="1" hangingPunct="1">
              <a:lnSpc>
                <a:spcPct val="90000"/>
              </a:lnSpc>
              <a:spcBef>
                <a:spcPct val="20000"/>
              </a:spcBef>
              <a:buFont typeface="Arial" panose="020B0604020202020204" pitchFamily="34" charset="0"/>
              <a:buNone/>
              <a:defRPr/>
            </a:pPr>
            <a:r>
              <a:rPr lang="en-US" altLang="ro-RO" sz="2000" b="0">
                <a:solidFill>
                  <a:srgbClr val="FFFF00"/>
                </a:solidFill>
              </a:rPr>
              <a:t>- Etichetele datelor de antrenare: Y</a:t>
            </a:r>
            <a:r>
              <a:rPr lang="en-US" altLang="ro-RO" sz="2000" b="0" baseline="-25000">
                <a:solidFill>
                  <a:srgbClr val="FFFF00"/>
                </a:solidFill>
              </a:rPr>
              <a:t>trn</a:t>
            </a:r>
            <a:r>
              <a:rPr lang="en-US" altLang="ro-RO" sz="2000" b="0">
                <a:solidFill>
                  <a:srgbClr val="FFFF00"/>
                </a:solidFill>
              </a:rPr>
              <a:t>={</a:t>
            </a:r>
            <a:r>
              <a:rPr lang="en-US" altLang="ro-RO" sz="2000" b="0" i="1">
                <a:solidFill>
                  <a:srgbClr val="FFFF00"/>
                </a:solidFill>
              </a:rPr>
              <a:t>y</a:t>
            </a:r>
            <a:r>
              <a:rPr lang="en-US" altLang="ro-RO" sz="2000" b="0" baseline="-25000">
                <a:solidFill>
                  <a:srgbClr val="FFFF00"/>
                </a:solidFill>
              </a:rPr>
              <a:t>t,1</a:t>
            </a:r>
            <a:r>
              <a:rPr lang="en-US" altLang="ro-RO" sz="2000" b="0">
                <a:solidFill>
                  <a:srgbClr val="FFFF00"/>
                </a:solidFill>
              </a:rPr>
              <a:t>,</a:t>
            </a:r>
            <a:r>
              <a:rPr lang="en-US" altLang="ro-RO" sz="2000" b="0" i="1">
                <a:solidFill>
                  <a:srgbClr val="FFFF00"/>
                </a:solidFill>
              </a:rPr>
              <a:t>y</a:t>
            </a:r>
            <a:r>
              <a:rPr lang="en-US" altLang="ro-RO" sz="2000" b="0" baseline="-25000">
                <a:solidFill>
                  <a:srgbClr val="FFFF00"/>
                </a:solidFill>
              </a:rPr>
              <a:t>t,2</a:t>
            </a:r>
            <a:r>
              <a:rPr lang="en-US" altLang="ro-RO" sz="2000" b="0">
                <a:solidFill>
                  <a:srgbClr val="FFFF00"/>
                </a:solidFill>
              </a:rPr>
              <a:t>,…,</a:t>
            </a:r>
            <a:r>
              <a:rPr lang="en-US" altLang="ro-RO" sz="2000" b="0" i="1">
                <a:solidFill>
                  <a:srgbClr val="FFFF00"/>
                </a:solidFill>
              </a:rPr>
              <a:t>y</a:t>
            </a:r>
            <a:r>
              <a:rPr lang="en-US" altLang="ro-RO" sz="2000" b="0" baseline="-25000">
                <a:solidFill>
                  <a:srgbClr val="FFFF00"/>
                </a:solidFill>
              </a:rPr>
              <a:t>t,Ntrn</a:t>
            </a:r>
            <a:r>
              <a:rPr lang="en-US" altLang="ro-RO" sz="2000" b="0">
                <a:solidFill>
                  <a:srgbClr val="FFFF00"/>
                </a:solidFill>
              </a:rPr>
              <a:t>}, </a:t>
            </a:r>
            <a:r>
              <a:rPr lang="en-US" altLang="ro-RO" sz="2000" b="0" i="1">
                <a:solidFill>
                  <a:srgbClr val="FFFF00"/>
                </a:solidFill>
              </a:rPr>
              <a:t>y</a:t>
            </a:r>
            <a:r>
              <a:rPr lang="en-US" altLang="ro-RO" sz="2000" b="0" i="1" baseline="-25000">
                <a:solidFill>
                  <a:srgbClr val="FFFF00"/>
                </a:solidFill>
              </a:rPr>
              <a:t>t,i</a:t>
            </a:r>
            <a:r>
              <a:rPr lang="en-US" altLang="ro-RO" sz="2000" b="0">
                <a:solidFill>
                  <a:srgbClr val="FFFF00"/>
                </a:solidFill>
              </a:rPr>
              <a:t>=+1 sau -1.</a:t>
            </a:r>
          </a:p>
          <a:p>
            <a:pPr eaLnBrk="1" hangingPunct="1">
              <a:lnSpc>
                <a:spcPct val="90000"/>
              </a:lnSpc>
              <a:spcBef>
                <a:spcPct val="20000"/>
              </a:spcBef>
              <a:buFont typeface="Arial" panose="020B0604020202020204" pitchFamily="34" charset="0"/>
              <a:buNone/>
              <a:defRPr/>
            </a:pPr>
            <a:endParaRPr lang="en-US" altLang="ro-RO" sz="2000" b="0">
              <a:solidFill>
                <a:srgbClr val="FFFF00"/>
              </a:solidFill>
            </a:endParaRPr>
          </a:p>
          <a:p>
            <a:pPr eaLnBrk="1" hangingPunct="1">
              <a:lnSpc>
                <a:spcPct val="90000"/>
              </a:lnSpc>
              <a:spcBef>
                <a:spcPct val="20000"/>
              </a:spcBef>
              <a:buFont typeface="Arial" panose="020B0604020202020204" pitchFamily="34" charset="0"/>
              <a:buChar char="•"/>
              <a:defRPr/>
            </a:pPr>
            <a:r>
              <a:rPr lang="en-US" altLang="ro-RO" i="1">
                <a:solidFill>
                  <a:srgbClr val="FFFF00"/>
                </a:solidFill>
              </a:rPr>
              <a:t> SVM = clasificator binar capabil sa separe datele in 2 clase:</a:t>
            </a:r>
          </a:p>
          <a:p>
            <a:pPr eaLnBrk="1" hangingPunct="1">
              <a:lnSpc>
                <a:spcPct val="90000"/>
              </a:lnSpc>
              <a:spcBef>
                <a:spcPct val="20000"/>
              </a:spcBef>
              <a:buFont typeface="Arial" panose="020B0604020202020204" pitchFamily="34" charset="0"/>
              <a:buNone/>
              <a:defRPr/>
            </a:pPr>
            <a:r>
              <a:rPr lang="en-US" altLang="ro-RO" sz="2000">
                <a:solidFill>
                  <a:srgbClr val="FFFF00"/>
                </a:solidFill>
              </a:rPr>
              <a:t>		a) clasa exemplelor pozitive, </a:t>
            </a:r>
            <a:r>
              <a:rPr lang="en-US" altLang="ro-RO" sz="2000" b="0">
                <a:solidFill>
                  <a:srgbClr val="FFFF00"/>
                </a:solidFill>
              </a:rPr>
              <a:t>etichetate cu +1, pentru o problema de 	clasificare data (ex.: clasa imaginilor faciale)</a:t>
            </a:r>
          </a:p>
          <a:p>
            <a:pPr eaLnBrk="1" hangingPunct="1">
              <a:lnSpc>
                <a:spcPct val="90000"/>
              </a:lnSpc>
              <a:spcBef>
                <a:spcPct val="20000"/>
              </a:spcBef>
              <a:buFont typeface="Arial" panose="020B0604020202020204" pitchFamily="34" charset="0"/>
              <a:buNone/>
              <a:defRPr/>
            </a:pPr>
            <a:r>
              <a:rPr lang="en-US" altLang="ro-RO" sz="2000" b="0">
                <a:solidFill>
                  <a:srgbClr val="FFFF00"/>
                </a:solidFill>
              </a:rPr>
              <a:t>		</a:t>
            </a:r>
            <a:r>
              <a:rPr lang="en-US" altLang="ro-RO" sz="2000">
                <a:solidFill>
                  <a:srgbClr val="FFFF00"/>
                </a:solidFill>
              </a:rPr>
              <a:t>b) clasa exemplelor negative, </a:t>
            </a:r>
            <a:r>
              <a:rPr lang="en-US" altLang="ro-RO" sz="2000" b="0">
                <a:solidFill>
                  <a:srgbClr val="FFFF00"/>
                </a:solidFill>
              </a:rPr>
              <a:t>etichetate cu -1, pentru problema de 	clasificare data = orice alt tip de date decat cele pozitive (ex.: orice alta 	imagine decat o imagine faciala)</a:t>
            </a:r>
            <a:endParaRPr kumimoji="1" lang="en-US" altLang="ro-RO" sz="2000" b="0">
              <a:sym typeface="Wingdings 2" panose="05020102010507070707" pitchFamily="18" charset="2"/>
            </a:endParaRPr>
          </a:p>
          <a:p>
            <a:pPr lvl="1" algn="just">
              <a:buFontTx/>
              <a:buChar char="•"/>
              <a:defRPr/>
            </a:pPr>
            <a:endParaRPr kumimoji="1" lang="en-US" altLang="ro-RO" sz="2000" b="0">
              <a:sym typeface="Wingdings 2" panose="05020102010507070707" pitchFamily="18" charset="2"/>
            </a:endParaRPr>
          </a:p>
          <a:p>
            <a:pPr lvl="1" algn="just">
              <a:buFontTx/>
              <a:buChar char="•"/>
              <a:defRPr/>
            </a:pPr>
            <a:endParaRPr kumimoji="1" lang="en-US" altLang="ro-RO" sz="2000" b="0">
              <a:sym typeface="Wingdings 2" panose="05020102010507070707" pitchFamily="18" charset="2"/>
            </a:endParaRPr>
          </a:p>
          <a:p>
            <a:pPr lvl="1" algn="just">
              <a:defRPr/>
            </a:pPr>
            <a:endParaRPr kumimoji="1" lang="en-US" altLang="ro-RO" sz="2000" b="0">
              <a:sym typeface="Wingdings 2" panose="05020102010507070707" pitchFamily="18" charset="2"/>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42978E-4010-48B7-BEBC-0C3DE6178658}"/>
                  </a:ext>
                </a:extLst>
              </p14:cNvPr>
              <p14:cNvContentPartPr/>
              <p14:nvPr/>
            </p14:nvContentPartPr>
            <p14:xfrm>
              <a:off x="5634720" y="1121040"/>
              <a:ext cx="2231280" cy="512640"/>
            </p14:xfrm>
          </p:contentPart>
        </mc:Choice>
        <mc:Fallback xmlns="">
          <p:pic>
            <p:nvPicPr>
              <p:cNvPr id="2" name="Ink 1">
                <a:extLst>
                  <a:ext uri="{FF2B5EF4-FFF2-40B4-BE49-F238E27FC236}">
                    <a16:creationId xmlns:a16="http://schemas.microsoft.com/office/drawing/2014/main" id="{8A42978E-4010-48B7-BEBC-0C3DE6178658}"/>
                  </a:ext>
                </a:extLst>
              </p:cNvPr>
              <p:cNvPicPr/>
              <p:nvPr/>
            </p:nvPicPr>
            <p:blipFill>
              <a:blip r:embed="rId4"/>
              <a:stretch>
                <a:fillRect/>
              </a:stretch>
            </p:blipFill>
            <p:spPr>
              <a:xfrm>
                <a:off x="5625360" y="1111680"/>
                <a:ext cx="2250000" cy="531360"/>
              </a:xfrm>
              <a:prstGeom prst="rect">
                <a:avLst/>
              </a:prstGeom>
            </p:spPr>
          </p:pic>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2" name="Text Box 4">
            <a:extLst>
              <a:ext uri="{FF2B5EF4-FFF2-40B4-BE49-F238E27FC236}">
                <a16:creationId xmlns:a16="http://schemas.microsoft.com/office/drawing/2014/main" id="{C999B2F7-8B5E-4AB2-B775-7C82C1D9F5D2}"/>
              </a:ext>
            </a:extLst>
          </p:cNvPr>
          <p:cNvSpPr txBox="1">
            <a:spLocks noChangeArrowheads="1"/>
          </p:cNvSpPr>
          <p:nvPr/>
        </p:nvSpPr>
        <p:spPr bwMode="auto">
          <a:xfrm>
            <a:off x="0" y="457200"/>
            <a:ext cx="9144000" cy="5210175"/>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(2)</a:t>
            </a:r>
            <a:endParaRPr kumimoji="1" lang="en-US" altLang="ro-RO">
              <a:solidFill>
                <a:srgbClr val="FFFF00"/>
              </a:solidFill>
            </a:endParaRPr>
          </a:p>
          <a:p>
            <a:pPr algn="just">
              <a:defRPr/>
            </a:pPr>
            <a:r>
              <a:rPr kumimoji="1" lang="en-US" altLang="ro-RO">
                <a:solidFill>
                  <a:srgbClr val="FFFF00"/>
                </a:solidFill>
                <a:sym typeface="Wingdings 2" panose="05020102010507070707" pitchFamily="18" charset="2"/>
              </a:rPr>
              <a:t>	</a:t>
            </a:r>
          </a:p>
          <a:p>
            <a:pPr algn="just">
              <a:defRPr/>
            </a:pPr>
            <a:endParaRPr kumimoji="1" lang="en-US" altLang="ro-RO">
              <a:solidFill>
                <a:srgbClr val="FFFF00"/>
              </a:solidFill>
              <a:sym typeface="Wingdings 2" panose="05020102010507070707" pitchFamily="18" charset="2"/>
            </a:endParaRPr>
          </a:p>
          <a:p>
            <a:pPr eaLnBrk="1" hangingPunct="1">
              <a:lnSpc>
                <a:spcPct val="90000"/>
              </a:lnSpc>
              <a:spcBef>
                <a:spcPct val="20000"/>
              </a:spcBef>
              <a:buFont typeface="Arial" panose="020B0604020202020204" pitchFamily="34" charset="0"/>
              <a:buNone/>
              <a:defRPr/>
            </a:pPr>
            <a:r>
              <a:rPr lang="en-US" altLang="ro-RO" sz="2000" b="0">
                <a:solidFill>
                  <a:srgbClr val="FFFF00"/>
                </a:solidFill>
              </a:rPr>
              <a:t>	</a:t>
            </a:r>
            <a:r>
              <a:rPr lang="en-US" altLang="ro-RO" b="0">
                <a:solidFill>
                  <a:srgbClr val="FFFF00"/>
                </a:solidFill>
              </a:rPr>
              <a:t>=&gt; SVM clasifica datele in “exemple pozitive” si “exemple negative” </a:t>
            </a:r>
            <a:r>
              <a:rPr lang="en-US" altLang="ro-RO" b="0">
                <a:solidFill>
                  <a:srgbClr val="FFFF00"/>
                </a:solidFill>
                <a:sym typeface="Wingdings" panose="05000000000000000000" pitchFamily="2" charset="2"/>
              </a:rPr>
              <a:t> intr-o clasa </a:t>
            </a:r>
            <a:r>
              <a:rPr lang="en-US" altLang="ro-RO" b="0" i="1">
                <a:solidFill>
                  <a:srgbClr val="FFFF00"/>
                </a:solidFill>
                <a:sym typeface="Wingdings" panose="05000000000000000000" pitchFamily="2" charset="2"/>
              </a:rPr>
              <a:t>C</a:t>
            </a:r>
            <a:r>
              <a:rPr lang="en-US" altLang="ro-RO" b="0">
                <a:solidFill>
                  <a:srgbClr val="FFFF00"/>
                </a:solidFill>
                <a:sym typeface="Wingdings" panose="05000000000000000000" pitchFamily="2" charset="2"/>
              </a:rPr>
              <a:t> si o clasa </a:t>
            </a:r>
            <a:r>
              <a:rPr lang="en-US" altLang="ro-RO" b="0" i="1">
                <a:solidFill>
                  <a:srgbClr val="FFFF00"/>
                </a:solidFill>
                <a:sym typeface="Wingdings" panose="05000000000000000000" pitchFamily="2" charset="2"/>
              </a:rPr>
              <a:t>non-C</a:t>
            </a:r>
            <a:r>
              <a:rPr lang="en-US" altLang="ro-RO" b="0">
                <a:solidFill>
                  <a:srgbClr val="FFFF00"/>
                </a:solidFill>
                <a:sym typeface="Wingdings" panose="05000000000000000000" pitchFamily="2" charset="2"/>
              </a:rPr>
              <a:t>.</a:t>
            </a:r>
          </a:p>
          <a:p>
            <a:pPr eaLnBrk="1" hangingPunct="1">
              <a:lnSpc>
                <a:spcPct val="90000"/>
              </a:lnSpc>
              <a:spcBef>
                <a:spcPct val="20000"/>
              </a:spcBef>
              <a:buFont typeface="Arial" panose="020B0604020202020204" pitchFamily="34" charset="0"/>
              <a:buNone/>
              <a:defRPr/>
            </a:pPr>
            <a:r>
              <a:rPr lang="en-US" altLang="ro-RO" sz="2000">
                <a:solidFill>
                  <a:srgbClr val="FFFF00"/>
                </a:solidFill>
              </a:rPr>
              <a:t>	</a:t>
            </a:r>
          </a:p>
          <a:p>
            <a:pPr eaLnBrk="1" hangingPunct="1">
              <a:lnSpc>
                <a:spcPct val="90000"/>
              </a:lnSpc>
              <a:spcBef>
                <a:spcPct val="20000"/>
              </a:spcBef>
              <a:buFont typeface="Arial" panose="020B0604020202020204" pitchFamily="34" charset="0"/>
              <a:buChar char="•"/>
              <a:defRPr/>
            </a:pPr>
            <a:r>
              <a:rPr lang="en-US" altLang="ro-RO">
                <a:solidFill>
                  <a:srgbClr val="FFFF00"/>
                </a:solidFill>
              </a:rPr>
              <a:t>Principiul de separare a datelor in cele 2 clase in clasificatorul SVM binar</a:t>
            </a:r>
            <a:r>
              <a:rPr lang="en-US" altLang="ro-RO" b="0">
                <a:solidFill>
                  <a:srgbClr val="FFFF00"/>
                </a:solidFill>
              </a:rPr>
              <a:t>: </a:t>
            </a:r>
          </a:p>
          <a:p>
            <a:pPr eaLnBrk="1" hangingPunct="1">
              <a:lnSpc>
                <a:spcPct val="90000"/>
              </a:lnSpc>
              <a:spcBef>
                <a:spcPct val="20000"/>
              </a:spcBef>
              <a:buFont typeface="Arial" panose="020B0604020202020204" pitchFamily="34" charset="0"/>
              <a:buNone/>
              <a:defRPr/>
            </a:pPr>
            <a:r>
              <a:rPr lang="en-US" altLang="ro-RO" b="0" i="1">
                <a:solidFill>
                  <a:srgbClr val="FFFF00"/>
                </a:solidFill>
              </a:rPr>
              <a:t>	separarea datelor de catre un</a:t>
            </a:r>
            <a:r>
              <a:rPr lang="en-US" altLang="ro-RO" i="1">
                <a:solidFill>
                  <a:srgbClr val="FFFF00"/>
                </a:solidFill>
              </a:rPr>
              <a:t> hiperplan separator optimal </a:t>
            </a:r>
            <a:r>
              <a:rPr lang="en-US" altLang="ro-RO">
                <a:solidFill>
                  <a:srgbClr val="FFFF00"/>
                </a:solidFill>
                <a:latin typeface="Monotype Corsiva" panose="03010101010201010101" pitchFamily="66" charset="0"/>
              </a:rPr>
              <a:t>H</a:t>
            </a:r>
            <a:r>
              <a:rPr lang="en-US" altLang="ro-RO">
                <a:solidFill>
                  <a:srgbClr val="FFFF00"/>
                </a:solidFill>
              </a:rPr>
              <a:t>, </a:t>
            </a:r>
            <a:r>
              <a:rPr lang="en-US" altLang="ro-RO" b="0" i="1">
                <a:solidFill>
                  <a:srgbClr val="FFFF00"/>
                </a:solidFill>
              </a:rPr>
              <a:t>care separa  exemplele din cele doua clase fara eroare si cu</a:t>
            </a:r>
            <a:r>
              <a:rPr lang="en-US" altLang="ro-RO" i="1">
                <a:solidFill>
                  <a:srgbClr val="FFFF00"/>
                </a:solidFill>
              </a:rPr>
              <a:t> margine maxima </a:t>
            </a:r>
            <a:r>
              <a:rPr lang="en-US" altLang="ro-RO" b="0" i="1">
                <a:solidFill>
                  <a:srgbClr val="FFFF00"/>
                </a:solidFill>
              </a:rPr>
              <a:t>= cu distanta maxima de la cel mai apropiat exemplu pozitiv la</a:t>
            </a:r>
            <a:r>
              <a:rPr lang="en-US" altLang="ro-RO" b="0" i="1">
                <a:solidFill>
                  <a:srgbClr val="FFFF00"/>
                </a:solidFill>
                <a:latin typeface="Monotype Corsiva" panose="03010101010201010101" pitchFamily="66" charset="0"/>
              </a:rPr>
              <a:t> </a:t>
            </a:r>
            <a:r>
              <a:rPr lang="en-US" altLang="ro-RO">
                <a:solidFill>
                  <a:srgbClr val="FFFF00"/>
                </a:solidFill>
                <a:latin typeface="Monotype Corsiva" panose="03010101010201010101" pitchFamily="66" charset="0"/>
              </a:rPr>
              <a:t>H </a:t>
            </a:r>
            <a:r>
              <a:rPr lang="en-US" altLang="ro-RO" b="0" i="1">
                <a:solidFill>
                  <a:srgbClr val="FFFF00"/>
                </a:solidFill>
              </a:rPr>
              <a:t>si de la cel mai apropiat exemplu negativ la </a:t>
            </a:r>
            <a:r>
              <a:rPr lang="en-US" altLang="ro-RO">
                <a:solidFill>
                  <a:srgbClr val="FFFF00"/>
                </a:solidFill>
                <a:latin typeface="Monotype Corsiva" panose="03010101010201010101" pitchFamily="66" charset="0"/>
              </a:rPr>
              <a:t>H </a:t>
            </a:r>
            <a:r>
              <a:rPr lang="en-US" altLang="ro-RO">
                <a:solidFill>
                  <a:srgbClr val="FFFF00"/>
                </a:solidFill>
              </a:rPr>
              <a:t>.</a:t>
            </a:r>
            <a:endParaRPr kumimoji="1" lang="en-US" altLang="ro-RO" sz="2000" b="0">
              <a:sym typeface="Wingdings 2" panose="05020102010507070707" pitchFamily="18" charset="2"/>
            </a:endParaRPr>
          </a:p>
          <a:p>
            <a:pPr lvl="1" algn="just">
              <a:buFontTx/>
              <a:buChar char="•"/>
              <a:defRPr/>
            </a:pPr>
            <a:endParaRPr kumimoji="1" lang="en-US" altLang="ro-RO" sz="2000" b="0">
              <a:sym typeface="Wingdings 2" panose="05020102010507070707" pitchFamily="18" charset="2"/>
            </a:endParaRPr>
          </a:p>
          <a:p>
            <a:pPr lvl="1" algn="just">
              <a:defRPr/>
            </a:pPr>
            <a:endParaRPr kumimoji="1" lang="en-US" altLang="ro-RO" sz="2000" b="0">
              <a:sym typeface="Wingdings 2" panose="05020102010507070707" pitchFamily="18" charset="2"/>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E63015-8AA8-457D-89C4-39E8D00A71DF}"/>
                  </a:ext>
                </a:extLst>
              </p14:cNvPr>
              <p14:cNvContentPartPr/>
              <p14:nvPr/>
            </p14:nvContentPartPr>
            <p14:xfrm>
              <a:off x="788400" y="3966480"/>
              <a:ext cx="7910640" cy="772560"/>
            </p14:xfrm>
          </p:contentPart>
        </mc:Choice>
        <mc:Fallback xmlns="">
          <p:pic>
            <p:nvPicPr>
              <p:cNvPr id="2" name="Ink 1">
                <a:extLst>
                  <a:ext uri="{FF2B5EF4-FFF2-40B4-BE49-F238E27FC236}">
                    <a16:creationId xmlns:a16="http://schemas.microsoft.com/office/drawing/2014/main" id="{7AE63015-8AA8-457D-89C4-39E8D00A71DF}"/>
                  </a:ext>
                </a:extLst>
              </p:cNvPr>
              <p:cNvPicPr/>
              <p:nvPr/>
            </p:nvPicPr>
            <p:blipFill>
              <a:blip r:embed="rId4"/>
              <a:stretch>
                <a:fillRect/>
              </a:stretch>
            </p:blipFill>
            <p:spPr>
              <a:xfrm>
                <a:off x="779040" y="3957120"/>
                <a:ext cx="7929360" cy="791280"/>
              </a:xfrm>
              <a:prstGeom prst="rect">
                <a:avLst/>
              </a:prstGeom>
            </p:spPr>
          </p:pic>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20" name="Text Box 4">
            <a:extLst>
              <a:ext uri="{FF2B5EF4-FFF2-40B4-BE49-F238E27FC236}">
                <a16:creationId xmlns:a16="http://schemas.microsoft.com/office/drawing/2014/main" id="{E5FE342A-837B-466C-B125-8B2EBDBACD62}"/>
              </a:ext>
            </a:extLst>
          </p:cNvPr>
          <p:cNvSpPr txBox="1">
            <a:spLocks noChangeArrowheads="1"/>
          </p:cNvSpPr>
          <p:nvPr/>
        </p:nvSpPr>
        <p:spPr bwMode="auto">
          <a:xfrm>
            <a:off x="0" y="457200"/>
            <a:ext cx="9144000" cy="2057400"/>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(3)</a:t>
            </a:r>
            <a:endParaRPr kumimoji="1" lang="en-US" altLang="ro-RO">
              <a:solidFill>
                <a:srgbClr val="FFFF00"/>
              </a:solidFill>
            </a:endParaRPr>
          </a:p>
          <a:p>
            <a:pPr algn="just">
              <a:defRPr/>
            </a:pPr>
            <a:r>
              <a:rPr kumimoji="1" lang="en-US" altLang="ro-RO">
                <a:solidFill>
                  <a:srgbClr val="FFFF00"/>
                </a:solidFill>
                <a:sym typeface="Wingdings 2" panose="05020102010507070707" pitchFamily="18" charset="2"/>
              </a:rPr>
              <a:t>	</a:t>
            </a:r>
          </a:p>
          <a:p>
            <a:pPr algn="just">
              <a:defRPr/>
            </a:pPr>
            <a:endParaRPr kumimoji="1" lang="en-US" altLang="ro-RO">
              <a:solidFill>
                <a:srgbClr val="FFFF00"/>
              </a:solidFill>
              <a:sym typeface="Wingdings 2" panose="05020102010507070707" pitchFamily="18" charset="2"/>
            </a:endParaRPr>
          </a:p>
          <a:p>
            <a:pPr eaLnBrk="1" hangingPunct="1">
              <a:lnSpc>
                <a:spcPct val="90000"/>
              </a:lnSpc>
              <a:spcBef>
                <a:spcPct val="20000"/>
              </a:spcBef>
              <a:buFont typeface="Arial" panose="020B0604020202020204" pitchFamily="34" charset="0"/>
              <a:buNone/>
              <a:defRPr/>
            </a:pPr>
            <a:r>
              <a:rPr lang="en-US" altLang="ro-RO" sz="2000" b="0">
                <a:solidFill>
                  <a:srgbClr val="FFFF00"/>
                </a:solidFill>
              </a:rPr>
              <a:t>	</a:t>
            </a:r>
            <a:endParaRPr kumimoji="1" lang="en-US" altLang="ro-RO" sz="2000" b="0">
              <a:sym typeface="Wingdings 2" panose="05020102010507070707" pitchFamily="18" charset="2"/>
            </a:endParaRPr>
          </a:p>
          <a:p>
            <a:pPr lvl="1" algn="just">
              <a:defRPr/>
            </a:pPr>
            <a:endParaRPr kumimoji="1" lang="en-US" altLang="ro-RO" sz="2000" b="0">
              <a:sym typeface="Wingdings 2" panose="05020102010507070707" pitchFamily="18" charset="2"/>
            </a:endParaRPr>
          </a:p>
        </p:txBody>
      </p:sp>
      <p:grpSp>
        <p:nvGrpSpPr>
          <p:cNvPr id="12291" name="Group 50">
            <a:extLst>
              <a:ext uri="{FF2B5EF4-FFF2-40B4-BE49-F238E27FC236}">
                <a16:creationId xmlns:a16="http://schemas.microsoft.com/office/drawing/2014/main" id="{C44DA999-2099-40E4-969F-36DCACEBD709}"/>
              </a:ext>
            </a:extLst>
          </p:cNvPr>
          <p:cNvGrpSpPr>
            <a:grpSpLocks/>
          </p:cNvGrpSpPr>
          <p:nvPr/>
        </p:nvGrpSpPr>
        <p:grpSpPr bwMode="auto">
          <a:xfrm>
            <a:off x="1143000" y="990600"/>
            <a:ext cx="7315200" cy="2743200"/>
            <a:chOff x="576" y="384"/>
            <a:chExt cx="4704" cy="2073"/>
          </a:xfrm>
        </p:grpSpPr>
        <p:grpSp>
          <p:nvGrpSpPr>
            <p:cNvPr id="12311" name="Group 51">
              <a:extLst>
                <a:ext uri="{FF2B5EF4-FFF2-40B4-BE49-F238E27FC236}">
                  <a16:creationId xmlns:a16="http://schemas.microsoft.com/office/drawing/2014/main" id="{F585D9E3-47AE-4D13-A60C-BF5714C1C136}"/>
                </a:ext>
              </a:extLst>
            </p:cNvPr>
            <p:cNvGrpSpPr>
              <a:grpSpLocks/>
            </p:cNvGrpSpPr>
            <p:nvPr/>
          </p:nvGrpSpPr>
          <p:grpSpPr bwMode="auto">
            <a:xfrm>
              <a:off x="576" y="384"/>
              <a:ext cx="4704" cy="2073"/>
              <a:chOff x="624" y="567"/>
              <a:chExt cx="4944" cy="2073"/>
            </a:xfrm>
          </p:grpSpPr>
          <p:sp>
            <p:nvSpPr>
              <p:cNvPr id="6196" name="Rectangle 52">
                <a:extLst>
                  <a:ext uri="{FF2B5EF4-FFF2-40B4-BE49-F238E27FC236}">
                    <a16:creationId xmlns:a16="http://schemas.microsoft.com/office/drawing/2014/main" id="{79337DE3-2AAF-47BA-95DD-98DCFA872936}"/>
                  </a:ext>
                </a:extLst>
              </p:cNvPr>
              <p:cNvSpPr>
                <a:spLocks noChangeArrowheads="1"/>
              </p:cNvSpPr>
              <p:nvPr/>
            </p:nvSpPr>
            <p:spPr bwMode="auto">
              <a:xfrm>
                <a:off x="624" y="625"/>
                <a:ext cx="4944" cy="2015"/>
              </a:xfrm>
              <a:prstGeom prst="rect">
                <a:avLst/>
              </a:prstGeom>
              <a:solidFill>
                <a:srgbClr val="CCCCFF"/>
              </a:solidFill>
              <a:ln w="12700">
                <a:solidFill>
                  <a:srgbClr val="000000"/>
                </a:solidFill>
                <a:miter lim="800000"/>
                <a:headEnd type="none" w="sm" len="sm"/>
                <a:tailEnd type="none" w="sm" len="sm"/>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en-US" altLang="ro-RO" sz="2000" i="1">
                    <a:solidFill>
                      <a:srgbClr val="000000"/>
                    </a:solidFill>
                    <a:effectLst>
                      <a:outerShdw blurRad="38100" dist="38100" dir="2700000" algn="tl">
                        <a:srgbClr val="FFFFFF"/>
                      </a:outerShdw>
                    </a:effectLst>
                  </a:rPr>
                  <a:t>1. Generarea </a:t>
                </a:r>
              </a:p>
              <a:p>
                <a:pPr eaLnBrk="1" hangingPunct="1">
                  <a:defRPr/>
                </a:pPr>
                <a:r>
                  <a:rPr lang="en-US" altLang="ro-RO" sz="2000" i="1">
                    <a:solidFill>
                      <a:srgbClr val="000000"/>
                    </a:solidFill>
                    <a:effectLst>
                      <a:outerShdw blurRad="38100" dist="38100" dir="2700000" algn="tl">
                        <a:srgbClr val="FFFFFF"/>
                      </a:outerShdw>
                    </a:effectLst>
                  </a:rPr>
                  <a:t>fisierului de </a:t>
                </a:r>
              </a:p>
              <a:p>
                <a:pPr eaLnBrk="1" hangingPunct="1">
                  <a:defRPr/>
                </a:pPr>
                <a:r>
                  <a:rPr lang="en-US" altLang="ro-RO" sz="2000" i="1">
                    <a:solidFill>
                      <a:srgbClr val="000000"/>
                    </a:solidFill>
                    <a:effectLst>
                      <a:outerShdw blurRad="38100" dist="38100" dir="2700000" algn="tl">
                        <a:srgbClr val="FFFFFF"/>
                      </a:outerShdw>
                    </a:effectLst>
                  </a:rPr>
                  <a:t>antrenare al </a:t>
                </a:r>
              </a:p>
              <a:p>
                <a:pPr eaLnBrk="1" hangingPunct="1">
                  <a:defRPr/>
                </a:pPr>
                <a:r>
                  <a:rPr lang="en-US" altLang="ro-RO" sz="2000" i="1">
                    <a:solidFill>
                      <a:srgbClr val="000000"/>
                    </a:solidFill>
                    <a:effectLst>
                      <a:outerShdw blurRad="38100" dist="38100" dir="2700000" algn="tl">
                        <a:srgbClr val="FFFFFF"/>
                      </a:outerShdw>
                    </a:effectLst>
                  </a:rPr>
                  <a:t>SVM:</a:t>
                </a:r>
              </a:p>
              <a:p>
                <a:pPr eaLnBrk="1" hangingPunct="1">
                  <a:buFont typeface="Wingdings" panose="05000000000000000000" pitchFamily="2" charset="2"/>
                  <a:buNone/>
                  <a:defRPr/>
                </a:pPr>
                <a:r>
                  <a:rPr lang="en-US" altLang="ro-RO" sz="2000" i="1">
                    <a:solidFill>
                      <a:srgbClr val="000000"/>
                    </a:solidFill>
                    <a:effectLst>
                      <a:outerShdw blurRad="38100" dist="38100" dir="2700000" algn="tl">
                        <a:srgbClr val="FFFFFF"/>
                      </a:outerShdw>
                    </a:effectLst>
                  </a:rPr>
                  <a:t> </a:t>
                </a:r>
              </a:p>
            </p:txBody>
          </p:sp>
          <p:graphicFrame>
            <p:nvGraphicFramePr>
              <p:cNvPr id="12314" name="Object 53">
                <a:extLst>
                  <a:ext uri="{FF2B5EF4-FFF2-40B4-BE49-F238E27FC236}">
                    <a16:creationId xmlns:a16="http://schemas.microsoft.com/office/drawing/2014/main" id="{45AE7F4E-638B-4DB0-86D9-38F295ABF0E9}"/>
                  </a:ext>
                </a:extLst>
              </p:cNvPr>
              <p:cNvGraphicFramePr>
                <a:graphicFrameLocks noChangeAspect="1"/>
              </p:cNvGraphicFramePr>
              <p:nvPr/>
            </p:nvGraphicFramePr>
            <p:xfrm>
              <a:off x="1872" y="1344"/>
              <a:ext cx="3552" cy="1217"/>
            </p:xfrm>
            <a:graphic>
              <a:graphicData uri="http://schemas.openxmlformats.org/presentationml/2006/ole">
                <mc:AlternateContent xmlns:mc="http://schemas.openxmlformats.org/markup-compatibility/2006">
                  <mc:Choice xmlns:v="urn:schemas-microsoft-com:vml" Requires="v">
                    <p:oleObj name="Bitmap Image" r:id="rId3" imgW="5390476" imgH="1848108" progId="Paint.Picture">
                      <p:embed/>
                    </p:oleObj>
                  </mc:Choice>
                  <mc:Fallback>
                    <p:oleObj name="Bitmap Image" r:id="rId3" imgW="5390476" imgH="1848108" progId="Paint.Picture">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1344"/>
                            <a:ext cx="3552" cy="1217"/>
                          </a:xfrm>
                          <a:prstGeom prst="rect">
                            <a:avLst/>
                          </a:prstGeom>
                          <a:noFill/>
                          <a:ln w="3175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15" name="Object 54">
                <a:extLst>
                  <a:ext uri="{FF2B5EF4-FFF2-40B4-BE49-F238E27FC236}">
                    <a16:creationId xmlns:a16="http://schemas.microsoft.com/office/drawing/2014/main" id="{DC990E4E-9CFE-4FD4-89B1-2B505E21B211}"/>
                  </a:ext>
                </a:extLst>
              </p:cNvPr>
              <p:cNvGraphicFramePr>
                <a:graphicFrameLocks noChangeAspect="1"/>
              </p:cNvGraphicFramePr>
              <p:nvPr/>
            </p:nvGraphicFramePr>
            <p:xfrm>
              <a:off x="1632" y="768"/>
              <a:ext cx="432" cy="270"/>
            </p:xfrm>
            <a:graphic>
              <a:graphicData uri="http://schemas.openxmlformats.org/presentationml/2006/ole">
                <mc:AlternateContent xmlns:mc="http://schemas.openxmlformats.org/markup-compatibility/2006">
                  <mc:Choice xmlns:v="urn:schemas-microsoft-com:vml" Requires="v">
                    <p:oleObj name="Bitmap Image" r:id="rId5" imgW="685714" imgH="428798" progId="Paint.Picture">
                      <p:embed/>
                    </p:oleObj>
                  </mc:Choice>
                  <mc:Fallback>
                    <p:oleObj name="Bitmap Image" r:id="rId5" imgW="685714" imgH="428798" progId="Paint.Picture">
                      <p:embed/>
                      <p:pic>
                        <p:nvPicPr>
                          <p:cNvPr id="0" name="Object 54"/>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1632" y="768"/>
                            <a:ext cx="432" cy="27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6" name="Text Box 55">
                <a:extLst>
                  <a:ext uri="{FF2B5EF4-FFF2-40B4-BE49-F238E27FC236}">
                    <a16:creationId xmlns:a16="http://schemas.microsoft.com/office/drawing/2014/main" id="{A90724F2-4BD8-47D6-A644-3E12D6DCC0C6}"/>
                  </a:ext>
                </a:extLst>
              </p:cNvPr>
              <p:cNvSpPr txBox="1">
                <a:spLocks noChangeArrowheads="1"/>
              </p:cNvSpPr>
              <p:nvPr/>
            </p:nvSpPr>
            <p:spPr bwMode="auto">
              <a:xfrm>
                <a:off x="1574" y="567"/>
                <a:ext cx="115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600" i="1">
                    <a:solidFill>
                      <a:srgbClr val="000000"/>
                    </a:solidFill>
                    <a:latin typeface="Times New Roman" panose="02020603050405020304" pitchFamily="18" charset="0"/>
                  </a:rPr>
                  <a:t>  </a:t>
                </a:r>
                <a:r>
                  <a:rPr kumimoji="0" lang="en-US" altLang="ro-RO" sz="1600" i="1">
                    <a:solidFill>
                      <a:srgbClr val="DF1020"/>
                    </a:solidFill>
                    <a:latin typeface="Times New Roman" panose="02020603050405020304" pitchFamily="18" charset="0"/>
                  </a:rPr>
                  <a:t>Exemple pozitive</a:t>
                </a:r>
                <a:endParaRPr kumimoji="0" lang="en-US" altLang="ro-RO" sz="2400" i="1">
                  <a:solidFill>
                    <a:srgbClr val="000000"/>
                  </a:solidFill>
                  <a:latin typeface="Times New Roman" panose="02020603050405020304" pitchFamily="18" charset="0"/>
                </a:endParaRPr>
              </a:p>
            </p:txBody>
          </p:sp>
          <p:graphicFrame>
            <p:nvGraphicFramePr>
              <p:cNvPr id="12317" name="Object 56">
                <a:extLst>
                  <a:ext uri="{FF2B5EF4-FFF2-40B4-BE49-F238E27FC236}">
                    <a16:creationId xmlns:a16="http://schemas.microsoft.com/office/drawing/2014/main" id="{4A66EF55-2B10-4A4F-A085-9C4CE8295455}"/>
                  </a:ext>
                </a:extLst>
              </p:cNvPr>
              <p:cNvGraphicFramePr>
                <a:graphicFrameLocks noChangeAspect="1"/>
              </p:cNvGraphicFramePr>
              <p:nvPr/>
            </p:nvGraphicFramePr>
            <p:xfrm>
              <a:off x="2160" y="768"/>
              <a:ext cx="528" cy="270"/>
            </p:xfrm>
            <a:graphic>
              <a:graphicData uri="http://schemas.openxmlformats.org/presentationml/2006/ole">
                <mc:AlternateContent xmlns:mc="http://schemas.openxmlformats.org/markup-compatibility/2006">
                  <mc:Choice xmlns:v="urn:schemas-microsoft-com:vml" Requires="v">
                    <p:oleObj name="Bitmap Image" r:id="rId7" imgW="971686" imgH="495369" progId="Paint.Picture">
                      <p:embed/>
                    </p:oleObj>
                  </mc:Choice>
                  <mc:Fallback>
                    <p:oleObj name="Bitmap Image" r:id="rId7" imgW="971686" imgH="495369" progId="Paint.Picture">
                      <p:embed/>
                      <p:pic>
                        <p:nvPicPr>
                          <p:cNvPr id="0" name="Object 56"/>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2160" y="768"/>
                            <a:ext cx="528" cy="27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8" name="AutoShape 57">
                <a:extLst>
                  <a:ext uri="{FF2B5EF4-FFF2-40B4-BE49-F238E27FC236}">
                    <a16:creationId xmlns:a16="http://schemas.microsoft.com/office/drawing/2014/main" id="{E4762759-38CD-4133-9D87-B579E1547845}"/>
                  </a:ext>
                </a:extLst>
              </p:cNvPr>
              <p:cNvSpPr>
                <a:spLocks/>
              </p:cNvSpPr>
              <p:nvPr/>
            </p:nvSpPr>
            <p:spPr bwMode="auto">
              <a:xfrm rot="10800000" flipH="1">
                <a:off x="1872" y="1727"/>
                <a:ext cx="268" cy="182"/>
              </a:xfrm>
              <a:prstGeom prst="accentBorderCallout1">
                <a:avLst>
                  <a:gd name="adj1" fmla="val 52630"/>
                  <a:gd name="adj2" fmla="val 117907"/>
                  <a:gd name="adj3" fmla="val 593417"/>
                  <a:gd name="adj4" fmla="val 227981"/>
                </a:avLst>
              </a:prstGeom>
              <a:noFill/>
              <a:ln w="12700">
                <a:solidFill>
                  <a:srgbClr val="DF1020"/>
                </a:solidFill>
                <a:miter lim="800000"/>
                <a:headEnd type="none" w="sm" len="sm"/>
                <a:tailEnd type="stealth" w="sm" len="sm"/>
              </a:ln>
              <a:extLst>
                <a:ext uri="{909E8E84-426E-40DD-AFC4-6F175D3DCCD1}">
                  <a14:hiddenFill xmlns:a14="http://schemas.microsoft.com/office/drawing/2010/main">
                    <a:solidFill>
                      <a:srgbClr val="FFFFFF"/>
                    </a:solidFill>
                  </a14:hiddenFill>
                </a:ext>
              </a:extLst>
            </p:spPr>
            <p:txBody>
              <a:bodyPr rot="10800000">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endParaRPr kumimoji="0" lang="ro-RO" altLang="ro-RO" sz="900" i="1">
                  <a:latin typeface="Times New Roman" panose="02020603050405020304" pitchFamily="18" charset="0"/>
                </a:endParaRPr>
              </a:p>
            </p:txBody>
          </p:sp>
          <p:graphicFrame>
            <p:nvGraphicFramePr>
              <p:cNvPr id="12319" name="Object 58">
                <a:extLst>
                  <a:ext uri="{FF2B5EF4-FFF2-40B4-BE49-F238E27FC236}">
                    <a16:creationId xmlns:a16="http://schemas.microsoft.com/office/drawing/2014/main" id="{E8F1E140-4D7E-4FBE-85A3-36B804B5DF02}"/>
                  </a:ext>
                </a:extLst>
              </p:cNvPr>
              <p:cNvGraphicFramePr>
                <a:graphicFrameLocks noChangeAspect="1"/>
              </p:cNvGraphicFramePr>
              <p:nvPr/>
            </p:nvGraphicFramePr>
            <p:xfrm>
              <a:off x="3360" y="768"/>
              <a:ext cx="438" cy="276"/>
            </p:xfrm>
            <a:graphic>
              <a:graphicData uri="http://schemas.openxmlformats.org/presentationml/2006/ole">
                <mc:AlternateContent xmlns:mc="http://schemas.openxmlformats.org/markup-compatibility/2006">
                  <mc:Choice xmlns:v="urn:schemas-microsoft-com:vml" Requires="v">
                    <p:oleObj name="Bitmap Image" r:id="rId9" imgW="695238" imgH="438095" progId="Paint.Picture">
                      <p:embed/>
                    </p:oleObj>
                  </mc:Choice>
                  <mc:Fallback>
                    <p:oleObj name="Bitmap Image" r:id="rId9" imgW="695238" imgH="438095" progId="Paint.Picture">
                      <p:embed/>
                      <p:pic>
                        <p:nvPicPr>
                          <p:cNvPr id="0" name="Object 58"/>
                          <p:cNvPicPr>
                            <a:picLocks noChangeAspect="1" noChangeArrowheads="1"/>
                          </p:cNvPicPr>
                          <p:nvPr/>
                        </p:nvPicPr>
                        <p:blipFill>
                          <a:blip r:embed="rId10">
                            <a:lum contrast="6000"/>
                            <a:grayscl/>
                            <a:extLst>
                              <a:ext uri="{28A0092B-C50C-407E-A947-70E740481C1C}">
                                <a14:useLocalDpi xmlns:a14="http://schemas.microsoft.com/office/drawing/2010/main" val="0"/>
                              </a:ext>
                            </a:extLst>
                          </a:blip>
                          <a:srcRect/>
                          <a:stretch>
                            <a:fillRect/>
                          </a:stretch>
                        </p:blipFill>
                        <p:spPr bwMode="auto">
                          <a:xfrm>
                            <a:off x="3360" y="768"/>
                            <a:ext cx="438" cy="27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0" name="Text Box 59">
                <a:extLst>
                  <a:ext uri="{FF2B5EF4-FFF2-40B4-BE49-F238E27FC236}">
                    <a16:creationId xmlns:a16="http://schemas.microsoft.com/office/drawing/2014/main" id="{E572E423-D2B2-4F2D-8BFC-2066CA6FF816}"/>
                  </a:ext>
                </a:extLst>
              </p:cNvPr>
              <p:cNvSpPr txBox="1">
                <a:spLocks noChangeArrowheads="1"/>
              </p:cNvSpPr>
              <p:nvPr/>
            </p:nvSpPr>
            <p:spPr bwMode="auto">
              <a:xfrm>
                <a:off x="3408" y="567"/>
                <a:ext cx="119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600" i="1">
                    <a:solidFill>
                      <a:srgbClr val="000000"/>
                    </a:solidFill>
                    <a:latin typeface="Times New Roman" panose="02020603050405020304" pitchFamily="18" charset="0"/>
                  </a:rPr>
                  <a:t>  </a:t>
                </a:r>
                <a:r>
                  <a:rPr kumimoji="0" lang="en-US" altLang="ro-RO" sz="1600" i="1">
                    <a:solidFill>
                      <a:srgbClr val="006600"/>
                    </a:solidFill>
                    <a:latin typeface="Times New Roman" panose="02020603050405020304" pitchFamily="18" charset="0"/>
                  </a:rPr>
                  <a:t>Exemple negative</a:t>
                </a:r>
                <a:endParaRPr kumimoji="0" lang="en-US" altLang="ro-RO" sz="2400" i="1">
                  <a:solidFill>
                    <a:srgbClr val="000000"/>
                  </a:solidFill>
                  <a:latin typeface="Times New Roman" panose="02020603050405020304" pitchFamily="18" charset="0"/>
                </a:endParaRPr>
              </a:p>
            </p:txBody>
          </p:sp>
          <p:graphicFrame>
            <p:nvGraphicFramePr>
              <p:cNvPr id="12321" name="Object 60">
                <a:extLst>
                  <a:ext uri="{FF2B5EF4-FFF2-40B4-BE49-F238E27FC236}">
                    <a16:creationId xmlns:a16="http://schemas.microsoft.com/office/drawing/2014/main" id="{B27D1E53-95DA-44CD-BF3A-1B6703D82A17}"/>
                  </a:ext>
                </a:extLst>
              </p:cNvPr>
              <p:cNvGraphicFramePr>
                <a:graphicFrameLocks noChangeAspect="1"/>
              </p:cNvGraphicFramePr>
              <p:nvPr/>
            </p:nvGraphicFramePr>
            <p:xfrm>
              <a:off x="3984" y="768"/>
              <a:ext cx="444" cy="264"/>
            </p:xfrm>
            <a:graphic>
              <a:graphicData uri="http://schemas.openxmlformats.org/presentationml/2006/ole">
                <mc:AlternateContent xmlns:mc="http://schemas.openxmlformats.org/markup-compatibility/2006">
                  <mc:Choice xmlns:v="urn:schemas-microsoft-com:vml" Requires="v">
                    <p:oleObj name="Bitmap Image" r:id="rId11" imgW="704948" imgH="419048" progId="Paint.Picture">
                      <p:embed/>
                    </p:oleObj>
                  </mc:Choice>
                  <mc:Fallback>
                    <p:oleObj name="Bitmap Image" r:id="rId11" imgW="704948" imgH="419048" progId="Paint.Picture">
                      <p:embed/>
                      <p:pic>
                        <p:nvPicPr>
                          <p:cNvPr id="0" name="Object 60"/>
                          <p:cNvPicPr>
                            <a:picLocks noChangeAspect="1" noChangeArrowheads="1"/>
                          </p:cNvPicPr>
                          <p:nvPr/>
                        </p:nvPicPr>
                        <p:blipFill>
                          <a:blip r:embed="rId12">
                            <a:grayscl/>
                            <a:extLst>
                              <a:ext uri="{28A0092B-C50C-407E-A947-70E740481C1C}">
                                <a14:useLocalDpi xmlns:a14="http://schemas.microsoft.com/office/drawing/2010/main" val="0"/>
                              </a:ext>
                            </a:extLst>
                          </a:blip>
                          <a:srcRect/>
                          <a:stretch>
                            <a:fillRect/>
                          </a:stretch>
                        </p:blipFill>
                        <p:spPr bwMode="auto">
                          <a:xfrm>
                            <a:off x="3984" y="768"/>
                            <a:ext cx="444" cy="26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22" name="AutoShape 61">
                <a:extLst>
                  <a:ext uri="{FF2B5EF4-FFF2-40B4-BE49-F238E27FC236}">
                    <a16:creationId xmlns:a16="http://schemas.microsoft.com/office/drawing/2014/main" id="{89960375-4386-490F-96D4-8C7E6BF33F5E}"/>
                  </a:ext>
                </a:extLst>
              </p:cNvPr>
              <p:cNvSpPr>
                <a:spLocks/>
              </p:cNvSpPr>
              <p:nvPr/>
            </p:nvSpPr>
            <p:spPr bwMode="auto">
              <a:xfrm rot="10800000" flipH="1">
                <a:off x="1871" y="2112"/>
                <a:ext cx="268" cy="183"/>
              </a:xfrm>
              <a:prstGeom prst="accentBorderCallout1">
                <a:avLst>
                  <a:gd name="adj1" fmla="val 52630"/>
                  <a:gd name="adj2" fmla="val 117907"/>
                  <a:gd name="adj3" fmla="val 840787"/>
                  <a:gd name="adj4" fmla="val 648505"/>
                </a:avLst>
              </a:prstGeom>
              <a:noFill/>
              <a:ln w="12700">
                <a:solidFill>
                  <a:srgbClr val="006600"/>
                </a:solidFill>
                <a:miter lim="800000"/>
                <a:headEnd type="none" w="sm" len="sm"/>
                <a:tailEnd type="stealth" w="sm" len="sm"/>
              </a:ln>
              <a:extLst>
                <a:ext uri="{909E8E84-426E-40DD-AFC4-6F175D3DCCD1}">
                  <a14:hiddenFill xmlns:a14="http://schemas.microsoft.com/office/drawing/2010/main">
                    <a:solidFill>
                      <a:srgbClr val="FFFFFF"/>
                    </a:solidFill>
                  </a14:hiddenFill>
                </a:ext>
              </a:extLst>
            </p:spPr>
            <p:txBody>
              <a:bodyPr rot="10800000">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endParaRPr kumimoji="0" lang="ro-RO" altLang="ro-RO" sz="900" i="1">
                  <a:latin typeface="Times New Roman" panose="02020603050405020304" pitchFamily="18" charset="0"/>
                </a:endParaRPr>
              </a:p>
            </p:txBody>
          </p:sp>
          <p:sp>
            <p:nvSpPr>
              <p:cNvPr id="12323" name="Line 62">
                <a:extLst>
                  <a:ext uri="{FF2B5EF4-FFF2-40B4-BE49-F238E27FC236}">
                    <a16:creationId xmlns:a16="http://schemas.microsoft.com/office/drawing/2014/main" id="{5B693FED-1DC6-45F1-A730-519DAAFFD388}"/>
                  </a:ext>
                </a:extLst>
              </p:cNvPr>
              <p:cNvSpPr>
                <a:spLocks noChangeShapeType="1"/>
              </p:cNvSpPr>
              <p:nvPr/>
            </p:nvSpPr>
            <p:spPr bwMode="auto">
              <a:xfrm flipH="1">
                <a:off x="2256" y="1008"/>
                <a:ext cx="1920" cy="1488"/>
              </a:xfrm>
              <a:prstGeom prst="line">
                <a:avLst/>
              </a:prstGeom>
              <a:noFill/>
              <a:ln w="12700">
                <a:solidFill>
                  <a:srgbClr val="006600"/>
                </a:solidFill>
                <a:round/>
                <a:headEnd type="stealth" w="sm" len="sm"/>
                <a:tailEnd type="none" w="sm" len="sm"/>
              </a:ln>
              <a:extLst>
                <a:ext uri="{909E8E84-426E-40DD-AFC4-6F175D3DCCD1}">
                  <a14:hiddenFill xmlns:a14="http://schemas.microsoft.com/office/drawing/2010/main">
                    <a:noFill/>
                  </a14:hiddenFill>
                </a:ext>
              </a:extLst>
            </p:spPr>
            <p:txBody>
              <a:bodyPr wrap="none" anchor="ctr"/>
              <a:lstStyle/>
              <a:p>
                <a:endParaRPr lang="ro-RO"/>
              </a:p>
            </p:txBody>
          </p:sp>
        </p:grpSp>
        <p:sp>
          <p:nvSpPr>
            <p:cNvPr id="12312" name="Line 63">
              <a:extLst>
                <a:ext uri="{FF2B5EF4-FFF2-40B4-BE49-F238E27FC236}">
                  <a16:creationId xmlns:a16="http://schemas.microsoft.com/office/drawing/2014/main" id="{9DF425B6-F634-4A87-BA41-1C3BA11EB42F}"/>
                </a:ext>
              </a:extLst>
            </p:cNvPr>
            <p:cNvSpPr>
              <a:spLocks noChangeShapeType="1"/>
            </p:cNvSpPr>
            <p:nvPr/>
          </p:nvSpPr>
          <p:spPr bwMode="auto">
            <a:xfrm flipH="1">
              <a:off x="1920" y="2304"/>
              <a:ext cx="192" cy="111"/>
            </a:xfrm>
            <a:prstGeom prst="line">
              <a:avLst/>
            </a:prstGeom>
            <a:noFill/>
            <a:ln w="12700">
              <a:solidFill>
                <a:srgbClr val="0066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ro-RO"/>
            </a:p>
          </p:txBody>
        </p:sp>
      </p:grpSp>
      <p:grpSp>
        <p:nvGrpSpPr>
          <p:cNvPr id="12292" name="Group 41">
            <a:extLst>
              <a:ext uri="{FF2B5EF4-FFF2-40B4-BE49-F238E27FC236}">
                <a16:creationId xmlns:a16="http://schemas.microsoft.com/office/drawing/2014/main" id="{E2345F18-1808-4ED2-8D24-E724AF5F7432}"/>
              </a:ext>
            </a:extLst>
          </p:cNvPr>
          <p:cNvGrpSpPr>
            <a:grpSpLocks/>
          </p:cNvGrpSpPr>
          <p:nvPr/>
        </p:nvGrpSpPr>
        <p:grpSpPr bwMode="auto">
          <a:xfrm>
            <a:off x="152400" y="3600450"/>
            <a:ext cx="8991600" cy="3257550"/>
            <a:chOff x="96" y="2208"/>
            <a:chExt cx="5664" cy="2052"/>
          </a:xfrm>
        </p:grpSpPr>
        <p:sp>
          <p:nvSpPr>
            <p:cNvPr id="34858" name="Rectangle 42">
              <a:extLst>
                <a:ext uri="{FF2B5EF4-FFF2-40B4-BE49-F238E27FC236}">
                  <a16:creationId xmlns:a16="http://schemas.microsoft.com/office/drawing/2014/main" id="{D4429B0E-6282-4471-AEE3-E29840E7486A}"/>
                </a:ext>
              </a:extLst>
            </p:cNvPr>
            <p:cNvSpPr>
              <a:spLocks noChangeArrowheads="1"/>
            </p:cNvSpPr>
            <p:nvPr/>
          </p:nvSpPr>
          <p:spPr bwMode="auto">
            <a:xfrm>
              <a:off x="96" y="2208"/>
              <a:ext cx="2976" cy="1980"/>
            </a:xfrm>
            <a:prstGeom prst="rect">
              <a:avLst/>
            </a:prstGeom>
            <a:solidFill>
              <a:srgbClr val="CCCCFF"/>
            </a:solidFill>
            <a:ln w="12700">
              <a:solidFill>
                <a:srgbClr val="000000"/>
              </a:solidFill>
              <a:miter lim="800000"/>
              <a:headEnd type="none" w="sm" len="sm"/>
              <a:tailEnd type="none" w="sm" len="sm"/>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en-US" altLang="ro-RO" sz="2000" i="1">
                  <a:solidFill>
                    <a:srgbClr val="000000"/>
                  </a:solidFill>
                  <a:effectLst>
                    <a:outerShdw blurRad="38100" dist="38100" dir="2700000" algn="tl">
                      <a:srgbClr val="FFFFFF"/>
                    </a:outerShdw>
                  </a:effectLst>
                </a:rPr>
                <a:t>2. Antrenare </a:t>
              </a:r>
            </a:p>
            <a:p>
              <a:pPr eaLnBrk="1" hangingPunct="1">
                <a:defRPr/>
              </a:pPr>
              <a:r>
                <a:rPr lang="en-US" altLang="ro-RO" sz="2000" i="1">
                  <a:solidFill>
                    <a:srgbClr val="000000"/>
                  </a:solidFill>
                  <a:effectLst>
                    <a:outerShdw blurRad="38100" dist="38100" dir="2700000" algn="tl">
                      <a:srgbClr val="FFFFFF"/>
                    </a:outerShdw>
                  </a:effectLst>
                </a:rPr>
                <a:t>SVM </a:t>
              </a:r>
            </a:p>
            <a:p>
              <a:pPr eaLnBrk="1" hangingPunct="1">
                <a:defRPr/>
              </a:pPr>
              <a:r>
                <a:rPr lang="en-US" altLang="ro-RO" sz="2000" i="1">
                  <a:solidFill>
                    <a:srgbClr val="000000"/>
                  </a:solidFill>
                  <a:effectLst>
                    <a:outerShdw blurRad="38100" dist="38100" dir="2700000" algn="tl">
                      <a:srgbClr val="FFFFFF"/>
                    </a:outerShdw>
                  </a:effectLst>
                </a:rPr>
                <a:t>=&gt; </a:t>
              </a:r>
            </a:p>
            <a:p>
              <a:pPr eaLnBrk="1" hangingPunct="1">
                <a:defRPr/>
              </a:pPr>
              <a:r>
                <a:rPr lang="en-US" altLang="ro-RO" sz="2000" i="1">
                  <a:solidFill>
                    <a:srgbClr val="000000"/>
                  </a:solidFill>
                  <a:effectLst>
                    <a:outerShdw blurRad="38100" dist="38100" dir="2700000" algn="tl">
                      <a:srgbClr val="FFFFFF"/>
                    </a:outerShdw>
                  </a:effectLst>
                </a:rPr>
                <a:t>hiperplanul</a:t>
              </a:r>
            </a:p>
            <a:p>
              <a:pPr eaLnBrk="1" hangingPunct="1">
                <a:defRPr/>
              </a:pPr>
              <a:r>
                <a:rPr lang="en-US" altLang="ro-RO" sz="2000" i="1">
                  <a:solidFill>
                    <a:srgbClr val="000000"/>
                  </a:solidFill>
                  <a:effectLst>
                    <a:outerShdw blurRad="38100" dist="38100" dir="2700000" algn="tl">
                      <a:srgbClr val="FFFFFF"/>
                    </a:outerShdw>
                  </a:effectLst>
                </a:rPr>
                <a:t>separator </a:t>
              </a:r>
            </a:p>
            <a:p>
              <a:pPr eaLnBrk="1" hangingPunct="1">
                <a:defRPr/>
              </a:pPr>
              <a:r>
                <a:rPr lang="en-US" altLang="ro-RO" sz="2000" i="1">
                  <a:solidFill>
                    <a:srgbClr val="000000"/>
                  </a:solidFill>
                  <a:effectLst>
                    <a:outerShdw blurRad="38100" dist="38100" dir="2700000" algn="tl">
                      <a:srgbClr val="FFFFFF"/>
                    </a:outerShdw>
                  </a:effectLst>
                </a:rPr>
                <a:t>optim:</a:t>
              </a:r>
            </a:p>
          </p:txBody>
        </p:sp>
        <p:sp>
          <p:nvSpPr>
            <p:cNvPr id="34859" name="Rectangle 43">
              <a:extLst>
                <a:ext uri="{FF2B5EF4-FFF2-40B4-BE49-F238E27FC236}">
                  <a16:creationId xmlns:a16="http://schemas.microsoft.com/office/drawing/2014/main" id="{0398D44F-6542-43B2-B753-45C3F670E006}"/>
                </a:ext>
              </a:extLst>
            </p:cNvPr>
            <p:cNvSpPr>
              <a:spLocks noChangeArrowheads="1"/>
            </p:cNvSpPr>
            <p:nvPr/>
          </p:nvSpPr>
          <p:spPr bwMode="auto">
            <a:xfrm>
              <a:off x="3216" y="2400"/>
              <a:ext cx="2352" cy="1860"/>
            </a:xfrm>
            <a:prstGeom prst="rect">
              <a:avLst/>
            </a:prstGeom>
            <a:solidFill>
              <a:srgbClr val="CCCCFF"/>
            </a:solidFill>
            <a:ln w="12700">
              <a:solidFill>
                <a:srgbClr val="000000"/>
              </a:solidFill>
              <a:miter lim="800000"/>
              <a:headEnd type="none" w="sm" len="sm"/>
              <a:tailEnd type="none" w="sm" len="sm"/>
            </a:ln>
            <a:effectLst/>
          </p:spPr>
          <p:txBody>
            <a:bodyPr wrap="none" anchor="ctr"/>
            <a:lstStyle/>
            <a:p>
              <a:pPr algn="r" eaLnBrk="1" hangingPunct="1">
                <a:defRPr/>
              </a:pPr>
              <a:endParaRPr lang="en-US" sz="2000" i="1">
                <a:solidFill>
                  <a:srgbClr val="000000"/>
                </a:solidFill>
                <a:effectLst>
                  <a:outerShdw blurRad="38100" dist="38100" dir="2700000" algn="tl">
                    <a:srgbClr val="FFFFFF"/>
                  </a:outerShdw>
                </a:effectLst>
              </a:endParaRPr>
            </a:p>
            <a:p>
              <a:pPr algn="r" eaLnBrk="1" hangingPunct="1">
                <a:defRPr/>
              </a:pPr>
              <a:endParaRPr lang="en-US" sz="2000" i="1">
                <a:solidFill>
                  <a:srgbClr val="000000"/>
                </a:solidFill>
                <a:effectLst>
                  <a:outerShdw blurRad="38100" dist="38100" dir="2700000" algn="tl">
                    <a:srgbClr val="FFFFFF"/>
                  </a:outerShdw>
                </a:effectLst>
              </a:endParaRPr>
            </a:p>
          </p:txBody>
        </p:sp>
        <p:graphicFrame>
          <p:nvGraphicFramePr>
            <p:cNvPr id="12295" name="Object 44">
              <a:extLst>
                <a:ext uri="{FF2B5EF4-FFF2-40B4-BE49-F238E27FC236}">
                  <a16:creationId xmlns:a16="http://schemas.microsoft.com/office/drawing/2014/main" id="{C7D224B9-3DEC-42B2-A328-71B702331B89}"/>
                </a:ext>
              </a:extLst>
            </p:cNvPr>
            <p:cNvGraphicFramePr>
              <a:graphicFrameLocks noChangeAspect="1"/>
            </p:cNvGraphicFramePr>
            <p:nvPr/>
          </p:nvGraphicFramePr>
          <p:xfrm>
            <a:off x="1008" y="2256"/>
            <a:ext cx="2112" cy="1872"/>
          </p:xfrm>
          <a:graphic>
            <a:graphicData uri="http://schemas.openxmlformats.org/presentationml/2006/ole">
              <mc:AlternateContent xmlns:mc="http://schemas.openxmlformats.org/markup-compatibility/2006">
                <mc:Choice xmlns:v="urn:schemas-microsoft-com:vml" Requires="v">
                  <p:oleObj name="Bitmap Image" r:id="rId13" imgW="3591426" imgH="3086531" progId="Paint.Picture">
                    <p:embed/>
                  </p:oleObj>
                </mc:Choice>
                <mc:Fallback>
                  <p:oleObj name="Bitmap Image" r:id="rId13" imgW="3591426" imgH="3086531" progId="Paint.Picture">
                    <p:embed/>
                    <p:pic>
                      <p:nvPicPr>
                        <p:cNvPr id="0"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 y="2256"/>
                          <a:ext cx="2112" cy="187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6" name="Text Box 45">
              <a:extLst>
                <a:ext uri="{FF2B5EF4-FFF2-40B4-BE49-F238E27FC236}">
                  <a16:creationId xmlns:a16="http://schemas.microsoft.com/office/drawing/2014/main" id="{0BA84107-1CF8-4161-8C71-BF41F511D5EA}"/>
                </a:ext>
              </a:extLst>
            </p:cNvPr>
            <p:cNvSpPr txBox="1">
              <a:spLocks noChangeArrowheads="1"/>
            </p:cNvSpPr>
            <p:nvPr/>
          </p:nvSpPr>
          <p:spPr bwMode="auto">
            <a:xfrm>
              <a:off x="3734" y="2282"/>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endParaRPr kumimoji="0" lang="ro-RO" altLang="ro-RO" sz="2400" i="1">
                <a:latin typeface="Times New Roman" panose="02020603050405020304" pitchFamily="18" charset="0"/>
              </a:endParaRPr>
            </a:p>
          </p:txBody>
        </p:sp>
        <p:sp>
          <p:nvSpPr>
            <p:cNvPr id="34862" name="Text Box 46">
              <a:extLst>
                <a:ext uri="{FF2B5EF4-FFF2-40B4-BE49-F238E27FC236}">
                  <a16:creationId xmlns:a16="http://schemas.microsoft.com/office/drawing/2014/main" id="{4F68FEB4-1681-40D4-A05F-E99D11AA6E9D}"/>
                </a:ext>
              </a:extLst>
            </p:cNvPr>
            <p:cNvSpPr txBox="1">
              <a:spLocks noChangeArrowheads="1"/>
            </p:cNvSpPr>
            <p:nvPr/>
          </p:nvSpPr>
          <p:spPr bwMode="auto">
            <a:xfrm>
              <a:off x="3312" y="2352"/>
              <a:ext cx="1766" cy="442"/>
            </a:xfrm>
            <a:prstGeom prst="rect">
              <a:avLst/>
            </a:prstGeom>
            <a:noFill/>
            <a:ln w="12700">
              <a:noFill/>
              <a:miter lim="800000"/>
              <a:headEnd type="none" w="sm" len="sm"/>
              <a:tailEnd type="none" w="sm" len="sm"/>
            </a:ln>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defRPr/>
              </a:pPr>
              <a:r>
                <a:rPr lang="en-US" altLang="ro-RO" sz="2000" i="1">
                  <a:solidFill>
                    <a:srgbClr val="000000"/>
                  </a:solidFill>
                  <a:effectLst>
                    <a:outerShdw blurRad="38100" dist="38100" dir="2700000" algn="tl">
                      <a:srgbClr val="FFFFFF"/>
                    </a:outerShdw>
                  </a:effectLst>
                </a:rPr>
                <a:t>3. Etichetarea obiectelor </a:t>
              </a:r>
            </a:p>
            <a:p>
              <a:pPr eaLnBrk="1" hangingPunct="1">
                <a:defRPr/>
              </a:pPr>
              <a:r>
                <a:rPr lang="en-US" altLang="ro-RO" sz="2000" i="1">
                  <a:solidFill>
                    <a:srgbClr val="000000"/>
                  </a:solidFill>
                  <a:effectLst>
                    <a:outerShdw blurRad="38100" dist="38100" dir="2700000" algn="tl">
                      <a:srgbClr val="FFFFFF"/>
                    </a:outerShdw>
                  </a:effectLst>
                </a:rPr>
                <a:t>necunoscute:</a:t>
              </a:r>
            </a:p>
          </p:txBody>
        </p:sp>
        <p:sp>
          <p:nvSpPr>
            <p:cNvPr id="12298" name="Text Box 47">
              <a:extLst>
                <a:ext uri="{FF2B5EF4-FFF2-40B4-BE49-F238E27FC236}">
                  <a16:creationId xmlns:a16="http://schemas.microsoft.com/office/drawing/2014/main" id="{A36BFA4E-09EA-4241-8F26-5940A920F003}"/>
                </a:ext>
              </a:extLst>
            </p:cNvPr>
            <p:cNvSpPr txBox="1">
              <a:spLocks noChangeArrowheads="1"/>
            </p:cNvSpPr>
            <p:nvPr/>
          </p:nvSpPr>
          <p:spPr bwMode="auto">
            <a:xfrm>
              <a:off x="4179" y="3168"/>
              <a:ext cx="825" cy="336"/>
            </a:xfrm>
            <a:prstGeom prst="rect">
              <a:avLst/>
            </a:prstGeom>
            <a:solidFill>
              <a:srgbClr val="FFFFFF"/>
            </a:solidFill>
            <a:ln w="9525">
              <a:solidFill>
                <a:srgbClr val="000000"/>
              </a:solidFill>
              <a:miter lim="800000"/>
              <a:headEnd/>
              <a:tailEnd/>
            </a:ln>
          </p:spPr>
          <p:txBody>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algn="ctr">
                <a:spcBef>
                  <a:spcPct val="0"/>
                </a:spcBef>
                <a:buClrTx/>
                <a:buSzTx/>
                <a:buFontTx/>
                <a:buNone/>
              </a:pPr>
              <a:r>
                <a:rPr kumimoji="0" lang="en-US" altLang="ro-RO" sz="2000" b="0">
                  <a:solidFill>
                    <a:srgbClr val="000000"/>
                  </a:solidFill>
                  <a:latin typeface="Times New Roman" panose="02020603050405020304" pitchFamily="18" charset="0"/>
                </a:rPr>
                <a:t>MVS</a:t>
              </a:r>
              <a:endParaRPr kumimoji="0" lang="en-US" altLang="ro-RO" sz="1400">
                <a:solidFill>
                  <a:srgbClr val="000000"/>
                </a:solidFill>
                <a:latin typeface="Times New Roman" panose="02020603050405020304" pitchFamily="18" charset="0"/>
              </a:endParaRPr>
            </a:p>
          </p:txBody>
        </p:sp>
        <p:sp>
          <p:nvSpPr>
            <p:cNvPr id="12299" name="Line 48">
              <a:extLst>
                <a:ext uri="{FF2B5EF4-FFF2-40B4-BE49-F238E27FC236}">
                  <a16:creationId xmlns:a16="http://schemas.microsoft.com/office/drawing/2014/main" id="{30442F3A-B227-4C3D-ACB8-5351C67E64DB}"/>
                </a:ext>
              </a:extLst>
            </p:cNvPr>
            <p:cNvSpPr>
              <a:spLocks noChangeShapeType="1"/>
            </p:cNvSpPr>
            <p:nvPr/>
          </p:nvSpPr>
          <p:spPr bwMode="auto">
            <a:xfrm>
              <a:off x="3792" y="3352"/>
              <a:ext cx="3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o-RO"/>
            </a:p>
          </p:txBody>
        </p:sp>
        <p:sp>
          <p:nvSpPr>
            <p:cNvPr id="12300" name="Line 49">
              <a:extLst>
                <a:ext uri="{FF2B5EF4-FFF2-40B4-BE49-F238E27FC236}">
                  <a16:creationId xmlns:a16="http://schemas.microsoft.com/office/drawing/2014/main" id="{22083FC7-0371-4372-8A37-FC7F9BCE9861}"/>
                </a:ext>
              </a:extLst>
            </p:cNvPr>
            <p:cNvSpPr>
              <a:spLocks noChangeShapeType="1"/>
            </p:cNvSpPr>
            <p:nvPr/>
          </p:nvSpPr>
          <p:spPr bwMode="auto">
            <a:xfrm>
              <a:off x="5004" y="3352"/>
              <a:ext cx="61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o-RO"/>
            </a:p>
          </p:txBody>
        </p:sp>
        <p:sp>
          <p:nvSpPr>
            <p:cNvPr id="12301" name="Text Box 50">
              <a:extLst>
                <a:ext uri="{FF2B5EF4-FFF2-40B4-BE49-F238E27FC236}">
                  <a16:creationId xmlns:a16="http://schemas.microsoft.com/office/drawing/2014/main" id="{CFE2ABC8-3F79-4D0A-ADE4-862159AA215D}"/>
                </a:ext>
              </a:extLst>
            </p:cNvPr>
            <p:cNvSpPr txBox="1">
              <a:spLocks noChangeArrowheads="1"/>
            </p:cNvSpPr>
            <p:nvPr/>
          </p:nvSpPr>
          <p:spPr bwMode="auto">
            <a:xfrm>
              <a:off x="3888" y="2736"/>
              <a:ext cx="344"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a:spcBef>
                  <a:spcPct val="0"/>
                </a:spcBef>
                <a:buClrTx/>
                <a:buSzTx/>
                <a:buFontTx/>
                <a:buNone/>
              </a:pPr>
              <a:endParaRPr kumimoji="0" lang="en-US" altLang="ro-RO" sz="2000" b="0">
                <a:solidFill>
                  <a:srgbClr val="000000"/>
                </a:solidFill>
                <a:latin typeface="Times New Roman" panose="02020603050405020304" pitchFamily="18" charset="0"/>
              </a:endParaRPr>
            </a:p>
            <a:p>
              <a:pPr>
                <a:spcBef>
                  <a:spcPct val="0"/>
                </a:spcBef>
                <a:buClrTx/>
                <a:buSzTx/>
                <a:buFontTx/>
                <a:buNone/>
              </a:pPr>
              <a:endParaRPr kumimoji="0" lang="en-US" altLang="ro-RO" sz="2000" b="0">
                <a:solidFill>
                  <a:srgbClr val="000000"/>
                </a:solidFill>
                <a:latin typeface="Times New Roman" panose="02020603050405020304" pitchFamily="18" charset="0"/>
              </a:endParaRPr>
            </a:p>
            <a:p>
              <a:pPr>
                <a:spcBef>
                  <a:spcPct val="0"/>
                </a:spcBef>
                <a:buClrTx/>
                <a:buSzTx/>
                <a:buFontTx/>
                <a:buNone/>
              </a:pPr>
              <a:r>
                <a:rPr kumimoji="0" lang="en-US" altLang="ro-RO" sz="2000">
                  <a:solidFill>
                    <a:srgbClr val="000000"/>
                  </a:solidFill>
                  <a:latin typeface="Times New Roman" panose="02020603050405020304" pitchFamily="18" charset="0"/>
                </a:rPr>
                <a:t>x</a:t>
              </a:r>
            </a:p>
          </p:txBody>
        </p:sp>
        <p:sp>
          <p:nvSpPr>
            <p:cNvPr id="12302" name="Text Box 51">
              <a:extLst>
                <a:ext uri="{FF2B5EF4-FFF2-40B4-BE49-F238E27FC236}">
                  <a16:creationId xmlns:a16="http://schemas.microsoft.com/office/drawing/2014/main" id="{1ED3B5E9-977E-4E82-B64B-C4B749355A99}"/>
                </a:ext>
              </a:extLst>
            </p:cNvPr>
            <p:cNvSpPr txBox="1">
              <a:spLocks noChangeArrowheads="1"/>
            </p:cNvSpPr>
            <p:nvPr/>
          </p:nvSpPr>
          <p:spPr bwMode="auto">
            <a:xfrm>
              <a:off x="5210" y="2736"/>
              <a:ext cx="550"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a:spcBef>
                  <a:spcPct val="0"/>
                </a:spcBef>
                <a:buClrTx/>
                <a:buSzTx/>
                <a:buFontTx/>
                <a:buNone/>
              </a:pPr>
              <a:endParaRPr kumimoji="0" lang="en-US" altLang="ro-RO" sz="2000">
                <a:solidFill>
                  <a:srgbClr val="000000"/>
                </a:solidFill>
                <a:latin typeface="Times New Roman" panose="02020603050405020304" pitchFamily="18" charset="0"/>
              </a:endParaRPr>
            </a:p>
            <a:p>
              <a:pPr>
                <a:spcBef>
                  <a:spcPct val="0"/>
                </a:spcBef>
                <a:buClrTx/>
                <a:buSzTx/>
                <a:buFontTx/>
                <a:buNone/>
              </a:pPr>
              <a:endParaRPr kumimoji="0" lang="en-US" altLang="ro-RO" sz="2000">
                <a:solidFill>
                  <a:srgbClr val="000000"/>
                </a:solidFill>
                <a:latin typeface="Times New Roman" panose="02020603050405020304" pitchFamily="18" charset="0"/>
              </a:endParaRPr>
            </a:p>
            <a:p>
              <a:pPr>
                <a:spcBef>
                  <a:spcPct val="0"/>
                </a:spcBef>
                <a:buClrTx/>
                <a:buSzTx/>
                <a:buFontTx/>
                <a:buNone/>
              </a:pPr>
              <a:r>
                <a:rPr kumimoji="0" lang="en-US" altLang="ro-RO" sz="2000">
                  <a:solidFill>
                    <a:srgbClr val="000000"/>
                  </a:solidFill>
                  <a:latin typeface="Times New Roman" panose="02020603050405020304" pitchFamily="18" charset="0"/>
                </a:rPr>
                <a:t>f(x</a:t>
              </a:r>
              <a:r>
                <a:rPr kumimoji="0" lang="en-US" altLang="ro-RO" sz="2000" b="0">
                  <a:solidFill>
                    <a:srgbClr val="000000"/>
                  </a:solidFill>
                  <a:latin typeface="Times New Roman" panose="02020603050405020304" pitchFamily="18" charset="0"/>
                </a:rPr>
                <a:t>)</a:t>
              </a:r>
              <a:endParaRPr kumimoji="0" lang="en-US" altLang="ro-RO" sz="2000">
                <a:solidFill>
                  <a:srgbClr val="000000"/>
                </a:solidFill>
                <a:latin typeface="Times New Roman" panose="02020603050405020304" pitchFamily="18" charset="0"/>
              </a:endParaRPr>
            </a:p>
          </p:txBody>
        </p:sp>
        <p:graphicFrame>
          <p:nvGraphicFramePr>
            <p:cNvPr id="12303" name="Object 52">
              <a:extLst>
                <a:ext uri="{FF2B5EF4-FFF2-40B4-BE49-F238E27FC236}">
                  <a16:creationId xmlns:a16="http://schemas.microsoft.com/office/drawing/2014/main" id="{4BAA7E42-F566-4238-B166-818E1214CE39}"/>
                </a:ext>
              </a:extLst>
            </p:cNvPr>
            <p:cNvGraphicFramePr>
              <a:graphicFrameLocks noChangeAspect="1"/>
            </p:cNvGraphicFramePr>
            <p:nvPr/>
          </p:nvGraphicFramePr>
          <p:xfrm>
            <a:off x="3312" y="3216"/>
            <a:ext cx="456" cy="282"/>
          </p:xfrm>
          <a:graphic>
            <a:graphicData uri="http://schemas.openxmlformats.org/presentationml/2006/ole">
              <mc:AlternateContent xmlns:mc="http://schemas.openxmlformats.org/markup-compatibility/2006">
                <mc:Choice xmlns:v="urn:schemas-microsoft-com:vml" Requires="v">
                  <p:oleObj name="Bitmap Image" r:id="rId15" imgW="724001" imgH="447856" progId="Paint.Picture">
                    <p:embed/>
                  </p:oleObj>
                </mc:Choice>
                <mc:Fallback>
                  <p:oleObj name="Bitmap Image" r:id="rId15" imgW="724001" imgH="447856" progId="Paint.Picture">
                    <p:embed/>
                    <p:pic>
                      <p:nvPicPr>
                        <p:cNvPr id="0" name="Object 52"/>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3312" y="3216"/>
                          <a:ext cx="456" cy="28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304" name="Group 53">
              <a:extLst>
                <a:ext uri="{FF2B5EF4-FFF2-40B4-BE49-F238E27FC236}">
                  <a16:creationId xmlns:a16="http://schemas.microsoft.com/office/drawing/2014/main" id="{F3B85D36-466C-41F0-9AB1-7ADB8F39DBDA}"/>
                </a:ext>
              </a:extLst>
            </p:cNvPr>
            <p:cNvGrpSpPr>
              <a:grpSpLocks/>
            </p:cNvGrpSpPr>
            <p:nvPr/>
          </p:nvGrpSpPr>
          <p:grpSpPr bwMode="auto">
            <a:xfrm>
              <a:off x="2832" y="3804"/>
              <a:ext cx="1872" cy="456"/>
              <a:chOff x="3888" y="3840"/>
              <a:chExt cx="1872" cy="480"/>
            </a:xfrm>
          </p:grpSpPr>
          <p:sp>
            <p:nvSpPr>
              <p:cNvPr id="12309" name="Rectangle 54">
                <a:extLst>
                  <a:ext uri="{FF2B5EF4-FFF2-40B4-BE49-F238E27FC236}">
                    <a16:creationId xmlns:a16="http://schemas.microsoft.com/office/drawing/2014/main" id="{062EA87E-F271-426B-9FB5-275FBB4D790E}"/>
                  </a:ext>
                </a:extLst>
              </p:cNvPr>
              <p:cNvSpPr>
                <a:spLocks noChangeArrowheads="1"/>
              </p:cNvSpPr>
              <p:nvPr/>
            </p:nvSpPr>
            <p:spPr bwMode="auto">
              <a:xfrm>
                <a:off x="3888" y="3840"/>
                <a:ext cx="1872" cy="480"/>
              </a:xfrm>
              <a:prstGeom prst="rect">
                <a:avLst/>
              </a:prstGeom>
              <a:solidFill>
                <a:srgbClr val="339966"/>
              </a:solidFill>
              <a:ln w="12700">
                <a:solidFill>
                  <a:srgbClr val="000000"/>
                </a:solidFill>
                <a:miter lim="800000"/>
                <a:headEnd type="none" w="sm" len="sm"/>
                <a:tailEnd type="none" w="sm" len="sm"/>
              </a:ln>
            </p:spPr>
            <p:txBody>
              <a:bodyPr wrap="none" anchor="ct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endParaRPr kumimoji="0" lang="ro-RO" altLang="ro-RO" sz="3600" b="0">
                  <a:latin typeface="Times New Roman" panose="02020603050405020304" pitchFamily="18" charset="0"/>
                </a:endParaRPr>
              </a:p>
            </p:txBody>
          </p:sp>
          <p:graphicFrame>
            <p:nvGraphicFramePr>
              <p:cNvPr id="12310" name="Object 55">
                <a:extLst>
                  <a:ext uri="{FF2B5EF4-FFF2-40B4-BE49-F238E27FC236}">
                    <a16:creationId xmlns:a16="http://schemas.microsoft.com/office/drawing/2014/main" id="{2036207F-626D-4579-91FB-96F9F219388A}"/>
                  </a:ext>
                </a:extLst>
              </p:cNvPr>
              <p:cNvGraphicFramePr>
                <a:graphicFrameLocks noChangeAspect="1"/>
              </p:cNvGraphicFramePr>
              <p:nvPr/>
            </p:nvGraphicFramePr>
            <p:xfrm>
              <a:off x="3888" y="3856"/>
              <a:ext cx="1872" cy="464"/>
            </p:xfrm>
            <a:graphic>
              <a:graphicData uri="http://schemas.openxmlformats.org/presentationml/2006/ole">
                <mc:AlternateContent xmlns:mc="http://schemas.openxmlformats.org/markup-compatibility/2006">
                  <mc:Choice xmlns:v="urn:schemas-microsoft-com:vml" Requires="v">
                    <p:oleObj name="Document" r:id="rId17" imgW="1729740" imgH="431800" progId="Word.Document.8">
                      <p:embed/>
                    </p:oleObj>
                  </mc:Choice>
                  <mc:Fallback>
                    <p:oleObj name="Document" r:id="rId17" imgW="1729740" imgH="431800" progId="Word.Document.8">
                      <p:embed/>
                      <p:pic>
                        <p:nvPicPr>
                          <p:cNvPr id="0" name="Object 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8" y="3856"/>
                            <a:ext cx="1872" cy="464"/>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305" name="Arc 56">
              <a:extLst>
                <a:ext uri="{FF2B5EF4-FFF2-40B4-BE49-F238E27FC236}">
                  <a16:creationId xmlns:a16="http://schemas.microsoft.com/office/drawing/2014/main" id="{37F8D838-9134-4968-92DA-8ED1FF180D71}"/>
                </a:ext>
              </a:extLst>
            </p:cNvPr>
            <p:cNvSpPr>
              <a:spLocks/>
            </p:cNvSpPr>
            <p:nvPr/>
          </p:nvSpPr>
          <p:spPr bwMode="auto">
            <a:xfrm>
              <a:off x="2496" y="3552"/>
              <a:ext cx="1241" cy="385"/>
            </a:xfrm>
            <a:custGeom>
              <a:avLst/>
              <a:gdLst>
                <a:gd name="T0" fmla="*/ 0 w 33220"/>
                <a:gd name="T1" fmla="*/ 0 h 21600"/>
                <a:gd name="T2" fmla="*/ 0 w 33220"/>
                <a:gd name="T3" fmla="*/ 0 h 21600"/>
                <a:gd name="T4" fmla="*/ 0 w 33220"/>
                <a:gd name="T5" fmla="*/ 0 h 21600"/>
                <a:gd name="T6" fmla="*/ 0 60000 65536"/>
                <a:gd name="T7" fmla="*/ 0 60000 65536"/>
                <a:gd name="T8" fmla="*/ 0 60000 65536"/>
                <a:gd name="T9" fmla="*/ 0 w 33220"/>
                <a:gd name="T10" fmla="*/ 0 h 21600"/>
                <a:gd name="T11" fmla="*/ 33220 w 33220"/>
                <a:gd name="T12" fmla="*/ 21600 h 21600"/>
              </a:gdLst>
              <a:ahLst/>
              <a:cxnLst>
                <a:cxn ang="T6">
                  <a:pos x="T0" y="T1"/>
                </a:cxn>
                <a:cxn ang="T7">
                  <a:pos x="T2" y="T3"/>
                </a:cxn>
                <a:cxn ang="T8">
                  <a:pos x="T4" y="T5"/>
                </a:cxn>
              </a:cxnLst>
              <a:rect l="T9" t="T10" r="T11" b="T12"/>
              <a:pathLst>
                <a:path w="33220" h="21600" fill="none" extrusionOk="0">
                  <a:moveTo>
                    <a:pt x="-1" y="3391"/>
                  </a:moveTo>
                  <a:cubicBezTo>
                    <a:pt x="3470" y="1176"/>
                    <a:pt x="7502" y="-1"/>
                    <a:pt x="11620" y="0"/>
                  </a:cubicBezTo>
                  <a:cubicBezTo>
                    <a:pt x="23549" y="0"/>
                    <a:pt x="33220" y="9670"/>
                    <a:pt x="33220" y="21600"/>
                  </a:cubicBezTo>
                </a:path>
                <a:path w="33220" h="21600" stroke="0" extrusionOk="0">
                  <a:moveTo>
                    <a:pt x="-1" y="3391"/>
                  </a:moveTo>
                  <a:cubicBezTo>
                    <a:pt x="3470" y="1176"/>
                    <a:pt x="7502" y="-1"/>
                    <a:pt x="11620" y="0"/>
                  </a:cubicBezTo>
                  <a:cubicBezTo>
                    <a:pt x="23549" y="0"/>
                    <a:pt x="33220" y="9670"/>
                    <a:pt x="33220" y="21600"/>
                  </a:cubicBezTo>
                  <a:lnTo>
                    <a:pt x="11620" y="21600"/>
                  </a:lnTo>
                  <a:lnTo>
                    <a:pt x="-1" y="3391"/>
                  </a:lnTo>
                  <a:close/>
                </a:path>
              </a:pathLst>
            </a:custGeom>
            <a:noFill/>
            <a:ln w="76200">
              <a:solidFill>
                <a:srgbClr val="00CC99"/>
              </a:solidFill>
              <a:round/>
              <a:headEnd type="stealth"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ro-RO"/>
            </a:p>
          </p:txBody>
        </p:sp>
        <p:sp>
          <p:nvSpPr>
            <p:cNvPr id="12306" name="Rectangle 57">
              <a:extLst>
                <a:ext uri="{FF2B5EF4-FFF2-40B4-BE49-F238E27FC236}">
                  <a16:creationId xmlns:a16="http://schemas.microsoft.com/office/drawing/2014/main" id="{FD55B280-C023-46E4-9A74-AEC98D7391A3}"/>
                </a:ext>
              </a:extLst>
            </p:cNvPr>
            <p:cNvSpPr>
              <a:spLocks noChangeArrowheads="1"/>
            </p:cNvSpPr>
            <p:nvPr/>
          </p:nvSpPr>
          <p:spPr bwMode="auto">
            <a:xfrm>
              <a:off x="4080" y="3552"/>
              <a:ext cx="1488" cy="240"/>
            </a:xfrm>
            <a:prstGeom prst="rect">
              <a:avLst/>
            </a:prstGeom>
            <a:solidFill>
              <a:srgbClr val="0099FF"/>
            </a:solidFill>
            <a:ln w="12700">
              <a:solidFill>
                <a:srgbClr val="000000"/>
              </a:solidFill>
              <a:miter lim="800000"/>
              <a:headEnd type="none" w="sm" len="sm"/>
              <a:tailEnd type="none" w="sm" len="sm"/>
            </a:ln>
          </p:spPr>
          <p:txBody>
            <a:bodyPr wrap="none" anchor="ct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endParaRPr kumimoji="0" lang="ro-RO" altLang="ro-RO" sz="3600" b="0">
                <a:latin typeface="Times New Roman" panose="02020603050405020304" pitchFamily="18" charset="0"/>
              </a:endParaRPr>
            </a:p>
          </p:txBody>
        </p:sp>
        <p:graphicFrame>
          <p:nvGraphicFramePr>
            <p:cNvPr id="12307" name="Object 58">
              <a:extLst>
                <a:ext uri="{FF2B5EF4-FFF2-40B4-BE49-F238E27FC236}">
                  <a16:creationId xmlns:a16="http://schemas.microsoft.com/office/drawing/2014/main" id="{A1447208-6755-47FA-892B-08C833CC978B}"/>
                </a:ext>
              </a:extLst>
            </p:cNvPr>
            <p:cNvGraphicFramePr>
              <a:graphicFrameLocks noChangeAspect="1"/>
            </p:cNvGraphicFramePr>
            <p:nvPr/>
          </p:nvGraphicFramePr>
          <p:xfrm>
            <a:off x="4128" y="3552"/>
            <a:ext cx="1380" cy="236"/>
          </p:xfrm>
          <a:graphic>
            <a:graphicData uri="http://schemas.openxmlformats.org/presentationml/2006/ole">
              <mc:AlternateContent xmlns:mc="http://schemas.openxmlformats.org/markup-compatibility/2006">
                <mc:Choice xmlns:v="urn:schemas-microsoft-com:vml" Requires="v">
                  <p:oleObj name="Equation" r:id="rId19" imgW="1180588" imgH="203112" progId="Equation.3">
                    <p:embed/>
                  </p:oleObj>
                </mc:Choice>
                <mc:Fallback>
                  <p:oleObj name="Equation" r:id="rId19" imgW="1180588" imgH="203112" progId="Equation.3">
                    <p:embed/>
                    <p:pic>
                      <p:nvPicPr>
                        <p:cNvPr id="0"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28" y="3552"/>
                          <a:ext cx="138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308" name="AutoShape 59">
              <a:extLst>
                <a:ext uri="{FF2B5EF4-FFF2-40B4-BE49-F238E27FC236}">
                  <a16:creationId xmlns:a16="http://schemas.microsoft.com/office/drawing/2014/main" id="{212D6375-C170-4F3B-B13C-39634B4CA4CB}"/>
                </a:ext>
              </a:extLst>
            </p:cNvPr>
            <p:cNvCxnSpPr>
              <a:cxnSpLocks noChangeShapeType="1"/>
              <a:stCxn id="12306" idx="1"/>
            </p:cNvCxnSpPr>
            <p:nvPr/>
          </p:nvCxnSpPr>
          <p:spPr bwMode="auto">
            <a:xfrm rot="10800000">
              <a:off x="1548" y="3000"/>
              <a:ext cx="2532" cy="672"/>
            </a:xfrm>
            <a:prstGeom prst="curvedConnector3">
              <a:avLst>
                <a:gd name="adj1" fmla="val 37676"/>
              </a:avLst>
            </a:prstGeom>
            <a:noFill/>
            <a:ln w="63500">
              <a:solidFill>
                <a:srgbClr val="3333CC"/>
              </a:solidFill>
              <a:round/>
              <a:headEnd type="none" w="sm" len="sm"/>
              <a:tailEnd type="triangle" w="med" len="med"/>
            </a:ln>
            <a:extLst>
              <a:ext uri="{909E8E84-426E-40DD-AFC4-6F175D3DCCD1}">
                <a14:hiddenFill xmlns:a14="http://schemas.microsoft.com/office/drawing/2010/main">
                  <a:noFill/>
                </a14:hiddenFill>
              </a:ext>
            </a:extLst>
          </p:spPr>
        </p:cxnSp>
      </p:grpSp>
      <mc:AlternateContent xmlns:mc="http://schemas.openxmlformats.org/markup-compatibility/2006" xmlns:p14="http://schemas.microsoft.com/office/powerpoint/2010/main">
        <mc:Choice Requires="p14">
          <p:contentPart p14:bwMode="auto" r:id="rId21">
            <p14:nvContentPartPr>
              <p14:cNvPr id="2" name="Ink 1">
                <a:extLst>
                  <a:ext uri="{FF2B5EF4-FFF2-40B4-BE49-F238E27FC236}">
                    <a16:creationId xmlns:a16="http://schemas.microsoft.com/office/drawing/2014/main" id="{E15C18D7-A82A-4129-92BB-621C3C1A9F88}"/>
                  </a:ext>
                </a:extLst>
              </p14:cNvPr>
              <p14:cNvContentPartPr/>
              <p14:nvPr/>
            </p14:nvContentPartPr>
            <p14:xfrm>
              <a:off x="140400" y="1090800"/>
              <a:ext cx="7129440" cy="5628600"/>
            </p14:xfrm>
          </p:contentPart>
        </mc:Choice>
        <mc:Fallback xmlns="">
          <p:pic>
            <p:nvPicPr>
              <p:cNvPr id="2" name="Ink 1">
                <a:extLst>
                  <a:ext uri="{FF2B5EF4-FFF2-40B4-BE49-F238E27FC236}">
                    <a16:creationId xmlns:a16="http://schemas.microsoft.com/office/drawing/2014/main" id="{E15C18D7-A82A-4129-92BB-621C3C1A9F88}"/>
                  </a:ext>
                </a:extLst>
              </p:cNvPr>
              <p:cNvPicPr/>
              <p:nvPr/>
            </p:nvPicPr>
            <p:blipFill>
              <a:blip r:embed="rId22"/>
              <a:stretch>
                <a:fillRect/>
              </a:stretch>
            </p:blipFill>
            <p:spPr>
              <a:xfrm>
                <a:off x="131040" y="1081440"/>
                <a:ext cx="7148160" cy="5647320"/>
              </a:xfrm>
              <a:prstGeom prst="rect">
                <a:avLst/>
              </a:prstGeom>
            </p:spPr>
          </p:pic>
        </mc:Fallback>
      </mc:AlternateContent>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6" name="Text Box 4">
            <a:extLst>
              <a:ext uri="{FF2B5EF4-FFF2-40B4-BE49-F238E27FC236}">
                <a16:creationId xmlns:a16="http://schemas.microsoft.com/office/drawing/2014/main" id="{6E31A9EC-772D-4B1B-9750-263E9650C97C}"/>
              </a:ext>
            </a:extLst>
          </p:cNvPr>
          <p:cNvSpPr txBox="1">
            <a:spLocks noChangeArrowheads="1"/>
          </p:cNvSpPr>
          <p:nvPr/>
        </p:nvSpPr>
        <p:spPr bwMode="auto">
          <a:xfrm>
            <a:off x="0" y="457200"/>
            <a:ext cx="9144000" cy="6073775"/>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a:solidFill>
                  <a:schemeClr val="tx1"/>
                </a:solidFill>
                <a:latin typeface="Times New Roman" panose="02020603050405020304" pitchFamily="18" charset="0"/>
              </a:defRPr>
            </a:lvl1pPr>
            <a:lvl2pPr marL="901700" indent="261938">
              <a:tabLst>
                <a:tab pos="1081088" algn="l"/>
              </a:tabLst>
              <a:defRPr sz="2400">
                <a:solidFill>
                  <a:schemeClr val="tx1"/>
                </a:solidFill>
                <a:latin typeface="Times New Roman" panose="02020603050405020304" pitchFamily="18" charset="0"/>
              </a:defRPr>
            </a:lvl2pPr>
            <a:lvl3pPr marL="1800225" indent="-457200">
              <a:tabLst>
                <a:tab pos="1081088" algn="l"/>
              </a:tabLst>
              <a:defRPr sz="2400">
                <a:solidFill>
                  <a:schemeClr val="tx1"/>
                </a:solidFill>
                <a:latin typeface="Times New Roman" panose="02020603050405020304" pitchFamily="18" charset="0"/>
              </a:defRPr>
            </a:lvl3pPr>
            <a:lvl4pPr marL="1979613" indent="-457200">
              <a:tabLst>
                <a:tab pos="1081088" algn="l"/>
              </a:tabLst>
              <a:defRPr sz="2400">
                <a:solidFill>
                  <a:schemeClr val="tx1"/>
                </a:solidFill>
                <a:latin typeface="Times New Roman" panose="02020603050405020304" pitchFamily="18" charset="0"/>
              </a:defRPr>
            </a:lvl4pPr>
            <a:lvl5pPr marL="2286000" indent="-457200">
              <a:tabLst>
                <a:tab pos="1081088" algn="l"/>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a:solidFill>
                  <a:schemeClr val="tx1"/>
                </a:solidFill>
                <a:latin typeface="Times New Roman" panose="02020603050405020304" pitchFamily="18" charset="0"/>
              </a:defRPr>
            </a:lvl9pPr>
          </a:lstStyle>
          <a:p>
            <a:pPr algn="ctr">
              <a:defRPr/>
            </a:pP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(5)</a:t>
            </a:r>
          </a:p>
          <a:p>
            <a:pPr algn="just">
              <a:defRPr/>
            </a:pPr>
            <a:endParaRPr kumimoji="1" lang="en-US" altLang="ro-RO">
              <a:solidFill>
                <a:srgbClr val="FFFF00"/>
              </a:solidFill>
              <a:sym typeface="Wingdings 2" panose="05020102010507070707" pitchFamily="18" charset="2"/>
            </a:endParaRPr>
          </a:p>
          <a:p>
            <a:pPr algn="just">
              <a:buFontTx/>
              <a:buChar char="•"/>
              <a:defRPr/>
            </a:pPr>
            <a:r>
              <a:rPr kumimoji="1" lang="en-US" altLang="ro-RO" i="1">
                <a:solidFill>
                  <a:srgbClr val="FFFF00"/>
                </a:solidFill>
                <a:sym typeface="Wingdings 2" panose="05020102010507070707" pitchFamily="18" charset="2"/>
              </a:rPr>
              <a:t>Dupa separabilitatea liniara a datelor in spatiul trasaturilor:</a:t>
            </a:r>
          </a:p>
          <a:p>
            <a:pPr algn="just">
              <a:defRPr/>
            </a:pPr>
            <a:endParaRPr kumimoji="1" lang="en-US" altLang="ro-RO" i="1">
              <a:solidFill>
                <a:srgbClr val="FFFF00"/>
              </a:solidFill>
              <a:sym typeface="Wingdings 2" panose="05020102010507070707" pitchFamily="18" charset="2"/>
            </a:endParaRPr>
          </a:p>
          <a:p>
            <a:pPr lvl="1" algn="just">
              <a:buFontTx/>
              <a:buAutoNum type="arabicParenBoth"/>
              <a:defRPr/>
            </a:pPr>
            <a:r>
              <a:rPr kumimoji="1" lang="en-US" altLang="ro-RO">
                <a:solidFill>
                  <a:srgbClr val="FFFF00"/>
                </a:solidFill>
                <a:sym typeface="Wingdings 2" panose="05020102010507070707" pitchFamily="18" charset="2"/>
              </a:rPr>
              <a:t> Clasificatoare SVM liniare =&gt; </a:t>
            </a:r>
            <a:r>
              <a:rPr kumimoji="1" lang="en-US" altLang="ro-RO" b="0">
                <a:solidFill>
                  <a:srgbClr val="FFFF00"/>
                </a:solidFill>
                <a:sym typeface="Wingdings 2" panose="05020102010507070707" pitchFamily="18" charset="2"/>
              </a:rPr>
              <a:t>utilizate atunci cand</a:t>
            </a:r>
            <a:r>
              <a:rPr kumimoji="1" lang="en-US" altLang="ro-RO">
                <a:solidFill>
                  <a:srgbClr val="FFFF00"/>
                </a:solidFill>
                <a:sym typeface="Wingdings 2" panose="05020102010507070707" pitchFamily="18" charset="2"/>
              </a:rPr>
              <a:t> </a:t>
            </a:r>
            <a:r>
              <a:rPr kumimoji="1" lang="en-US" altLang="ro-RO" b="0">
                <a:solidFill>
                  <a:srgbClr val="FFFF00"/>
                </a:solidFill>
                <a:sym typeface="Wingdings 2" panose="05020102010507070707" pitchFamily="18" charset="2"/>
              </a:rPr>
              <a:t>datele de antrenare sunt liniar separabile in spatiul trasaturilor </a:t>
            </a:r>
            <a:r>
              <a:rPr lang="en-US" altLang="ro-RO" sz="2000" b="0">
                <a:solidFill>
                  <a:srgbClr val="FFFF00"/>
                </a:solidFill>
              </a:rPr>
              <a:t>R</a:t>
            </a:r>
            <a:r>
              <a:rPr lang="en-US" altLang="ro-RO" sz="2000" b="0" baseline="30000">
                <a:solidFill>
                  <a:srgbClr val="FFFF00"/>
                </a:solidFill>
              </a:rPr>
              <a:t>F</a:t>
            </a:r>
            <a:r>
              <a:rPr lang="en-US" altLang="ro-RO" sz="2000" b="0">
                <a:solidFill>
                  <a:srgbClr val="FFFF00"/>
                </a:solidFill>
              </a:rPr>
              <a:t> </a:t>
            </a:r>
          </a:p>
          <a:p>
            <a:pPr lvl="1" algn="just">
              <a:buFontTx/>
              <a:buAutoNum type="arabicParenBoth"/>
              <a:defRPr/>
            </a:pPr>
            <a:r>
              <a:rPr kumimoji="1" lang="en-US" altLang="ro-RO" b="0">
                <a:solidFill>
                  <a:srgbClr val="FFFF00"/>
                </a:solidFill>
                <a:sym typeface="Wingdings 2" panose="05020102010507070707" pitchFamily="18" charset="2"/>
              </a:rPr>
              <a:t> </a:t>
            </a:r>
            <a:r>
              <a:rPr kumimoji="1" lang="en-US" altLang="ro-RO">
                <a:solidFill>
                  <a:srgbClr val="FFFF00"/>
                </a:solidFill>
                <a:sym typeface="Wingdings 2" panose="05020102010507070707" pitchFamily="18" charset="2"/>
              </a:rPr>
              <a:t>Clasificatoare SVM neliniare</a:t>
            </a:r>
            <a:r>
              <a:rPr kumimoji="1" lang="en-US" altLang="ro-RO" b="0">
                <a:solidFill>
                  <a:srgbClr val="FFFF00"/>
                </a:solidFill>
                <a:sym typeface="Wingdings 2" panose="05020102010507070707" pitchFamily="18" charset="2"/>
              </a:rPr>
              <a:t> =&gt; utilizate atunci cand datele de antrenare nu sunt liniar separabile in spatiul trasaturilor </a:t>
            </a:r>
            <a:r>
              <a:rPr lang="en-US" altLang="ro-RO" sz="2000" b="0">
                <a:solidFill>
                  <a:srgbClr val="FFFF00"/>
                </a:solidFill>
              </a:rPr>
              <a:t>R</a:t>
            </a:r>
            <a:r>
              <a:rPr lang="en-US" altLang="ro-RO" sz="2000" b="0" baseline="30000">
                <a:solidFill>
                  <a:srgbClr val="FFFF00"/>
                </a:solidFill>
              </a:rPr>
              <a:t>F</a:t>
            </a:r>
            <a:r>
              <a:rPr lang="en-US" altLang="ro-RO" sz="2000" b="0">
                <a:solidFill>
                  <a:srgbClr val="FFFF00"/>
                </a:solidFill>
              </a:rPr>
              <a:t> </a:t>
            </a:r>
          </a:p>
          <a:p>
            <a:pPr lvl="1" algn="just">
              <a:buFontTx/>
              <a:buAutoNum type="arabicParenBoth"/>
              <a:defRPr/>
            </a:pPr>
            <a:r>
              <a:rPr kumimoji="1" lang="en-US" altLang="ro-RO" b="0">
                <a:solidFill>
                  <a:srgbClr val="FFFF00"/>
                </a:solidFill>
                <a:sym typeface="Wingdings 2" panose="05020102010507070707" pitchFamily="18" charset="2"/>
              </a:rPr>
              <a:t> </a:t>
            </a:r>
            <a:r>
              <a:rPr kumimoji="1" lang="en-US" altLang="ro-RO">
                <a:solidFill>
                  <a:srgbClr val="FFFF00"/>
                </a:solidFill>
                <a:sym typeface="Wingdings 2" panose="05020102010507070707" pitchFamily="18" charset="2"/>
              </a:rPr>
              <a:t>Clasificatoare SVM cu relaxarea marginii (soft margin SVM classifiers)</a:t>
            </a:r>
            <a:r>
              <a:rPr kumimoji="1" lang="en-US" altLang="ro-RO" b="0">
                <a:solidFill>
                  <a:srgbClr val="FFFF00"/>
                </a:solidFill>
                <a:sym typeface="Wingdings 2" panose="05020102010507070707" pitchFamily="18" charset="2"/>
              </a:rPr>
              <a:t> =&gt; utilizate atunci cand datele de antrenare nu pot fi separate fara eroare, dar admitem anumite erori in setul de antrenare in urma clasificarii (ex. daca suspectam ca unele date de antrenare sunt zgomotoase sau gresit etichetate sau atipice)</a:t>
            </a:r>
          </a:p>
          <a:p>
            <a:pPr algn="just">
              <a:defRPr/>
            </a:pPr>
            <a:endParaRPr kumimoji="1" lang="en-US" altLang="ro-RO" b="0">
              <a:solidFill>
                <a:srgbClr val="FFFF00"/>
              </a:solidFill>
              <a:sym typeface="Wingdings 2" panose="05020102010507070707" pitchFamily="18" charset="2"/>
            </a:endParaRPr>
          </a:p>
          <a:p>
            <a:pPr eaLnBrk="1" hangingPunct="1">
              <a:lnSpc>
                <a:spcPct val="90000"/>
              </a:lnSpc>
              <a:spcBef>
                <a:spcPct val="20000"/>
              </a:spcBef>
              <a:buFont typeface="Arial" panose="020B0604020202020204" pitchFamily="34" charset="0"/>
              <a:buNone/>
              <a:defRPr/>
            </a:pPr>
            <a:r>
              <a:rPr lang="en-US" altLang="ro-RO" sz="2000" b="0">
                <a:solidFill>
                  <a:srgbClr val="FFFF00"/>
                </a:solidFill>
              </a:rPr>
              <a:t>	</a:t>
            </a:r>
            <a:endParaRPr kumimoji="1" lang="en-US" altLang="ro-RO" sz="2000" b="0">
              <a:sym typeface="Wingdings 2" panose="05020102010507070707" pitchFamily="18" charset="2"/>
            </a:endParaRPr>
          </a:p>
          <a:p>
            <a:pPr lvl="1" algn="just">
              <a:defRPr/>
            </a:pPr>
            <a:endParaRPr kumimoji="1" lang="en-US" altLang="ro-RO" sz="2000" b="0">
              <a:sym typeface="Wingdings 2" panose="05020102010507070707" pitchFamily="18" charset="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8" name="Text Box 4">
            <a:extLst>
              <a:ext uri="{FF2B5EF4-FFF2-40B4-BE49-F238E27FC236}">
                <a16:creationId xmlns:a16="http://schemas.microsoft.com/office/drawing/2014/main" id="{1CA564F7-E129-4DFE-A102-541F5DB03EEB}"/>
              </a:ext>
            </a:extLst>
          </p:cNvPr>
          <p:cNvSpPr txBox="1">
            <a:spLocks noChangeArrowheads="1"/>
          </p:cNvSpPr>
          <p:nvPr/>
        </p:nvSpPr>
        <p:spPr bwMode="auto">
          <a:xfrm>
            <a:off x="0" y="304800"/>
            <a:ext cx="9144000" cy="5381625"/>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liniare (1)</a:t>
            </a:r>
          </a:p>
          <a:p>
            <a:pPr algn="ctr"/>
            <a:r>
              <a:rPr kumimoji="1" lang="en-US" altLang="ro-RO" sz="3600" b="0">
                <a:solidFill>
                  <a:srgbClr val="FFFF00"/>
                </a:solidFill>
                <a:effectLst>
                  <a:outerShdw blurRad="38100" dist="38100" dir="2700000" algn="tl">
                    <a:srgbClr val="000000"/>
                  </a:outerShdw>
                </a:effectLst>
              </a:rPr>
              <a:t>- Etapa de antrenare -</a:t>
            </a:r>
            <a:endParaRPr kumimoji="1" lang="en-US" altLang="ro-RO">
              <a:solidFill>
                <a:srgbClr val="FFFF00"/>
              </a:solidFill>
            </a:endParaRP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b="0">
                <a:solidFill>
                  <a:srgbClr val="FFFF00"/>
                </a:solidFill>
                <a:cs typeface="Times New Roman" panose="02020603050405020304" pitchFamily="18" charset="0"/>
              </a:rPr>
              <a:t>Procesul de învăţare al SVM = găsirea parametrilor unui hiperplan</a:t>
            </a:r>
            <a:r>
              <a:rPr lang="fr-FR" altLang="ro-RO" b="0">
                <a:solidFill>
                  <a:srgbClr val="FFFF00"/>
                </a:solidFill>
                <a:latin typeface="Calibri" panose="020F0502020204030204" pitchFamily="34" charset="0"/>
                <a:cs typeface="Times New Roman" panose="02020603050405020304" pitchFamily="18" charset="0"/>
              </a:rPr>
              <a:t> </a:t>
            </a:r>
            <a:r>
              <a:rPr lang="en-US" altLang="ro-RO">
                <a:solidFill>
                  <a:srgbClr val="FFFF00"/>
                </a:solidFill>
                <a:latin typeface="Monotype Corsiva" panose="03010101010201010101" pitchFamily="66" charset="0"/>
              </a:rPr>
              <a:t>H</a:t>
            </a:r>
            <a:r>
              <a:rPr lang="en-US" altLang="ro-RO" baseline="-25000">
                <a:solidFill>
                  <a:srgbClr val="FFFF00"/>
                </a:solidFill>
                <a:latin typeface="Monotype Corsiva" panose="03010101010201010101" pitchFamily="66" charset="0"/>
              </a:rPr>
              <a:t>0</a:t>
            </a:r>
            <a:r>
              <a:rPr lang="fr-FR" altLang="ro-RO" b="0">
                <a:solidFill>
                  <a:srgbClr val="FFFF00"/>
                </a:solidFill>
                <a:latin typeface="Calibri" panose="020F0502020204030204" pitchFamily="34" charset="0"/>
                <a:cs typeface="Times New Roman" panose="02020603050405020304" pitchFamily="18" charset="0"/>
              </a:rPr>
              <a:t>  </a:t>
            </a:r>
            <a:r>
              <a:rPr lang="fr-FR" altLang="ro-RO" b="0">
                <a:solidFill>
                  <a:srgbClr val="FFFF00"/>
                </a:solidFill>
                <a:cs typeface="Times New Roman" panose="02020603050405020304" pitchFamily="18" charset="0"/>
              </a:rPr>
              <a:t>in </a:t>
            </a:r>
            <a:r>
              <a:rPr lang="en-US" altLang="ro-RO" b="0">
                <a:solidFill>
                  <a:srgbClr val="FFFF00"/>
                </a:solidFill>
                <a:latin typeface="Castellar" panose="020A0402060406010301" pitchFamily="18" charset="0"/>
              </a:rPr>
              <a:t>R</a:t>
            </a:r>
            <a:r>
              <a:rPr lang="en-US" altLang="ro-RO" b="0" baseline="30000">
                <a:solidFill>
                  <a:srgbClr val="FFFF00"/>
                </a:solidFill>
                <a:latin typeface="Calibri" panose="020F0502020204030204" pitchFamily="34" charset="0"/>
              </a:rPr>
              <a:t>F </a:t>
            </a:r>
            <a:r>
              <a:rPr lang="fr-FR" altLang="ro-RO" b="0">
                <a:solidFill>
                  <a:srgbClr val="FFFF00"/>
                </a:solidFill>
                <a:cs typeface="Times New Roman" panose="02020603050405020304" pitchFamily="18" charset="0"/>
              </a:rPr>
              <a:t>care:</a:t>
            </a:r>
          </a:p>
          <a:p>
            <a:pPr lvl="1" algn="just" eaLnBrk="1" hangingPunct="1">
              <a:spcBef>
                <a:spcPct val="20000"/>
              </a:spcBef>
              <a:buFont typeface="Arial" panose="020B0604020202020204" pitchFamily="34" charset="0"/>
              <a:buChar char="–"/>
            </a:pPr>
            <a:r>
              <a:rPr lang="fr-FR" altLang="ro-RO" b="0">
                <a:solidFill>
                  <a:srgbClr val="FFFF00"/>
                </a:solidFill>
                <a:cs typeface="Times New Roman" panose="02020603050405020304" pitchFamily="18" charset="0"/>
              </a:rPr>
              <a:t>să separe perfect exemplele pozitive de cele negative din X</a:t>
            </a:r>
            <a:r>
              <a:rPr lang="fr-FR" altLang="ro-RO" b="0" baseline="-25000">
                <a:solidFill>
                  <a:srgbClr val="FFFF00"/>
                </a:solidFill>
                <a:cs typeface="Times New Roman" panose="02020603050405020304" pitchFamily="18" charset="0"/>
              </a:rPr>
              <a:t>trn</a:t>
            </a:r>
            <a:r>
              <a:rPr lang="fr-FR" altLang="ro-RO" b="0">
                <a:solidFill>
                  <a:srgbClr val="FFFF00"/>
                </a:solidFill>
                <a:cs typeface="Times New Roman" panose="02020603050405020304" pitchFamily="18" charset="0"/>
              </a:rPr>
              <a:t> in </a:t>
            </a:r>
            <a:r>
              <a:rPr lang="en-US" altLang="ro-RO" b="0">
                <a:solidFill>
                  <a:srgbClr val="FFFF00"/>
                </a:solidFill>
                <a:latin typeface="Castellar" panose="020A0402060406010301" pitchFamily="18" charset="0"/>
              </a:rPr>
              <a:t>R</a:t>
            </a:r>
            <a:r>
              <a:rPr lang="en-US" altLang="ro-RO" b="0" baseline="30000">
                <a:solidFill>
                  <a:srgbClr val="FFFF00"/>
                </a:solidFill>
                <a:latin typeface="Calibri" panose="020F0502020204030204" pitchFamily="34" charset="0"/>
              </a:rPr>
              <a:t>F </a:t>
            </a:r>
            <a:endParaRPr lang="fr-FR" altLang="ro-RO" b="0">
              <a:solidFill>
                <a:srgbClr val="FFFF00"/>
              </a:solidFill>
              <a:cs typeface="Times New Roman" panose="02020603050405020304" pitchFamily="18" charset="0"/>
            </a:endParaRPr>
          </a:p>
          <a:p>
            <a:pPr lvl="1" algn="just" eaLnBrk="1" hangingPunct="1">
              <a:spcBef>
                <a:spcPct val="20000"/>
              </a:spcBef>
              <a:buFont typeface="Arial" panose="020B0604020202020204" pitchFamily="34" charset="0"/>
              <a:buChar char="–"/>
            </a:pPr>
            <a:r>
              <a:rPr lang="fr-FR" altLang="ro-RO" b="0">
                <a:solidFill>
                  <a:srgbClr val="FFFF00"/>
                </a:solidFill>
                <a:cs typeface="Times New Roman" panose="02020603050405020304" pitchFamily="18" charset="0"/>
              </a:rPr>
              <a:t>să </a:t>
            </a:r>
            <a:r>
              <a:rPr lang="fr-FR" altLang="ro-RO">
                <a:solidFill>
                  <a:srgbClr val="FFFF00"/>
                </a:solidFill>
                <a:cs typeface="Times New Roman" panose="02020603050405020304" pitchFamily="18" charset="0"/>
              </a:rPr>
              <a:t>maximizeze marginea</a:t>
            </a:r>
            <a:r>
              <a:rPr lang="fr-FR" altLang="ro-RO" b="0">
                <a:solidFill>
                  <a:srgbClr val="FFFF00"/>
                </a:solidFill>
                <a:cs typeface="Times New Roman" panose="02020603050405020304" pitchFamily="18" charset="0"/>
              </a:rPr>
              <a:t> </a:t>
            </a:r>
            <a:r>
              <a:rPr lang="fr-FR" altLang="ro-RO" b="0">
                <a:solidFill>
                  <a:srgbClr val="FFFF00"/>
                </a:solidFill>
                <a:cs typeface="Times New Roman" panose="02020603050405020304" pitchFamily="18" charset="0"/>
                <a:sym typeface="Wingdings" panose="05000000000000000000" pitchFamily="2" charset="2"/>
              </a:rPr>
              <a:t> </a:t>
            </a:r>
            <a:r>
              <a:rPr lang="fr-FR" altLang="ro-RO" b="0">
                <a:solidFill>
                  <a:srgbClr val="FFFF00"/>
                </a:solidFill>
                <a:cs typeface="Times New Roman" panose="02020603050405020304" pitchFamily="18" charset="0"/>
              </a:rPr>
              <a:t>să maximizeze distanţa celui mai apropiat exemplu pozitiv şi distanţa celui mai apropiat exemplu negativ la hiperplanul</a:t>
            </a:r>
            <a:r>
              <a:rPr lang="fr-FR" altLang="ro-RO" b="0">
                <a:solidFill>
                  <a:srgbClr val="FFFF00"/>
                </a:solidFill>
                <a:latin typeface="Calibri" panose="020F0502020204030204" pitchFamily="34" charset="0"/>
                <a:cs typeface="Times New Roman" panose="02020603050405020304" pitchFamily="18" charset="0"/>
              </a:rPr>
              <a:t> </a:t>
            </a:r>
            <a:r>
              <a:rPr lang="en-US" altLang="ro-RO">
                <a:solidFill>
                  <a:srgbClr val="FFFF00"/>
                </a:solidFill>
                <a:latin typeface="Monotype Corsiva" panose="03010101010201010101" pitchFamily="66" charset="0"/>
              </a:rPr>
              <a:t>H</a:t>
            </a:r>
            <a:r>
              <a:rPr lang="en-US" altLang="ro-RO" baseline="-25000">
                <a:solidFill>
                  <a:srgbClr val="FFFF00"/>
                </a:solidFill>
                <a:latin typeface="Monotype Corsiva" panose="03010101010201010101" pitchFamily="66" charset="0"/>
              </a:rPr>
              <a:t>0</a:t>
            </a:r>
            <a:r>
              <a:rPr lang="fr-FR" altLang="ro-RO" b="0">
                <a:solidFill>
                  <a:srgbClr val="FFFF00"/>
                </a:solidFill>
                <a:latin typeface="Calibri" panose="020F0502020204030204" pitchFamily="34" charset="0"/>
                <a:cs typeface="Times New Roman" panose="02020603050405020304" pitchFamily="18" charset="0"/>
              </a:rPr>
              <a:t>.</a:t>
            </a:r>
            <a:r>
              <a:rPr lang="fr-FR" altLang="ro-RO" b="0">
                <a:solidFill>
                  <a:srgbClr val="FFFF00"/>
                </a:solidFill>
                <a:latin typeface="Calibri" panose="020F0502020204030204" pitchFamily="34" charset="0"/>
              </a:rPr>
              <a:t> </a:t>
            </a:r>
            <a:endParaRPr lang="en-US" altLang="ro-RO" b="0">
              <a:solidFill>
                <a:srgbClr val="FFFF00"/>
              </a:solidFill>
              <a:latin typeface="Calibri" panose="020F0502020204030204" pitchFamily="34" charset="0"/>
            </a:endParaRPr>
          </a:p>
          <a:p>
            <a:pPr algn="just"/>
            <a:endParaRPr kumimoji="1" lang="en-US" altLang="ro-RO">
              <a:solidFill>
                <a:srgbClr val="FFFF00"/>
              </a:solidFill>
              <a:sym typeface="Wingdings 2" panose="05020102010507070707" pitchFamily="18" charset="2"/>
            </a:endParaRPr>
          </a:p>
          <a:p>
            <a:pPr eaLnBrk="1" hangingPunct="1">
              <a:lnSpc>
                <a:spcPct val="90000"/>
              </a:lnSpc>
              <a:spcBef>
                <a:spcPct val="20000"/>
              </a:spcBef>
              <a:buFont typeface="Arial" panose="020B0604020202020204" pitchFamily="34" charset="0"/>
              <a:buNone/>
            </a:pPr>
            <a:r>
              <a:rPr lang="en-US" altLang="ro-RO" sz="2000" b="0">
                <a:solidFill>
                  <a:srgbClr val="FFFF00"/>
                </a:solidFill>
              </a:rPr>
              <a:t>	</a:t>
            </a:r>
            <a:endParaRPr kumimoji="1" lang="en-US" altLang="ro-RO" sz="2000" b="0">
              <a:sym typeface="Wingdings 2" panose="05020102010507070707" pitchFamily="18" charset="2"/>
            </a:endParaRPr>
          </a:p>
          <a:p>
            <a:pPr lvl="1" algn="just"/>
            <a:endParaRPr kumimoji="1" lang="en-US" altLang="ro-RO" sz="2000" b="0">
              <a:sym typeface="Wingdings 2" panose="05020102010507070707" pitchFamily="18" charset="2"/>
            </a:endParaRPr>
          </a:p>
        </p:txBody>
      </p:sp>
      <p:grpSp>
        <p:nvGrpSpPr>
          <p:cNvPr id="16387" name="Group 50">
            <a:extLst>
              <a:ext uri="{FF2B5EF4-FFF2-40B4-BE49-F238E27FC236}">
                <a16:creationId xmlns:a16="http://schemas.microsoft.com/office/drawing/2014/main" id="{C8CA9CAA-EB65-4529-AAF9-28C4555A0A0A}"/>
              </a:ext>
            </a:extLst>
          </p:cNvPr>
          <p:cNvGrpSpPr>
            <a:grpSpLocks/>
          </p:cNvGrpSpPr>
          <p:nvPr/>
        </p:nvGrpSpPr>
        <p:grpSpPr bwMode="auto">
          <a:xfrm>
            <a:off x="1295400" y="4276725"/>
            <a:ext cx="5889625" cy="2581275"/>
            <a:chOff x="816" y="2622"/>
            <a:chExt cx="3710" cy="1626"/>
          </a:xfrm>
        </p:grpSpPr>
        <p:pic>
          <p:nvPicPr>
            <p:cNvPr id="16388" name="Picture 43" descr="svm-fig1">
              <a:extLst>
                <a:ext uri="{FF2B5EF4-FFF2-40B4-BE49-F238E27FC236}">
                  <a16:creationId xmlns:a16="http://schemas.microsoft.com/office/drawing/2014/main" id="{E1E9117F-991E-412A-8646-3FD748637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 y="2622"/>
              <a:ext cx="1886" cy="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44">
              <a:extLst>
                <a:ext uri="{FF2B5EF4-FFF2-40B4-BE49-F238E27FC236}">
                  <a16:creationId xmlns:a16="http://schemas.microsoft.com/office/drawing/2014/main" id="{2776D2CB-23C9-4EA6-B8AC-AA060BEB0C5A}"/>
                </a:ext>
              </a:extLst>
            </p:cNvPr>
            <p:cNvSpPr>
              <a:spLocks noChangeShapeType="1"/>
            </p:cNvSpPr>
            <p:nvPr/>
          </p:nvSpPr>
          <p:spPr bwMode="auto">
            <a:xfrm flipV="1">
              <a:off x="2160" y="3112"/>
              <a:ext cx="1584" cy="4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o-RO"/>
            </a:p>
          </p:txBody>
        </p:sp>
        <p:sp>
          <p:nvSpPr>
            <p:cNvPr id="16390" name="Text Box 45">
              <a:extLst>
                <a:ext uri="{FF2B5EF4-FFF2-40B4-BE49-F238E27FC236}">
                  <a16:creationId xmlns:a16="http://schemas.microsoft.com/office/drawing/2014/main" id="{18F72105-109B-4350-AECF-492C14FDDFE2}"/>
                </a:ext>
              </a:extLst>
            </p:cNvPr>
            <p:cNvSpPr txBox="1">
              <a:spLocks noChangeArrowheads="1"/>
            </p:cNvSpPr>
            <p:nvPr/>
          </p:nvSpPr>
          <p:spPr bwMode="auto">
            <a:xfrm>
              <a:off x="816" y="3312"/>
              <a:ext cx="164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50000"/>
                </a:spcBef>
                <a:buClrTx/>
                <a:buSzTx/>
                <a:buFontTx/>
                <a:buNone/>
              </a:pPr>
              <a:r>
                <a:rPr kumimoji="0" lang="en-US" altLang="ro-RO" sz="2000" i="1">
                  <a:latin typeface="Times New Roman" panose="02020603050405020304" pitchFamily="18" charset="0"/>
                </a:rPr>
                <a:t>Hiperplan separator optimal </a:t>
              </a:r>
              <a:r>
                <a:rPr kumimoji="0" lang="en-US" altLang="ro-RO" sz="2400">
                  <a:latin typeface="Monotype Corsiva" panose="03010101010201010101" pitchFamily="66" charset="0"/>
                </a:rPr>
                <a:t>H</a:t>
              </a:r>
              <a:r>
                <a:rPr kumimoji="0" lang="en-US" altLang="ro-RO" sz="2400" baseline="-25000">
                  <a:latin typeface="Monotype Corsiva" panose="03010101010201010101" pitchFamily="66" charset="0"/>
                </a:rPr>
                <a:t>0</a:t>
              </a: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4" name="Text Box 4">
            <a:extLst>
              <a:ext uri="{FF2B5EF4-FFF2-40B4-BE49-F238E27FC236}">
                <a16:creationId xmlns:a16="http://schemas.microsoft.com/office/drawing/2014/main" id="{EEA58872-A33B-4047-887D-90FA3657826A}"/>
              </a:ext>
            </a:extLst>
          </p:cNvPr>
          <p:cNvSpPr txBox="1">
            <a:spLocks noChangeArrowheads="1"/>
          </p:cNvSpPr>
          <p:nvPr/>
        </p:nvSpPr>
        <p:spPr bwMode="auto">
          <a:xfrm>
            <a:off x="0" y="457200"/>
            <a:ext cx="9144000" cy="4311650"/>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liniare (2)</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Este posibilă definirea mai multor hiperplane care să separe perfect datele din mulţimea de antrenare :</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Doar hiperplanul</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dă </a:t>
            </a:r>
            <a:r>
              <a:rPr lang="fr-FR" altLang="ro-RO" sz="2000">
                <a:solidFill>
                  <a:srgbClr val="FFFF00"/>
                </a:solidFill>
                <a:cs typeface="Times New Roman" panose="02020603050405020304" pitchFamily="18" charset="0"/>
              </a:rPr>
              <a:t>distanţa maximă</a:t>
            </a:r>
            <a:r>
              <a:rPr lang="fr-FR" altLang="ro-RO" sz="2000" b="0">
                <a:solidFill>
                  <a:srgbClr val="FFFF00"/>
                </a:solidFill>
                <a:cs typeface="Times New Roman" panose="02020603050405020304" pitchFamily="18" charset="0"/>
              </a:rPr>
              <a:t> de la cel mai apropiat exemplu pozitiv şi cel mai apropiat exemplu negativ la hiperplan =&gt;</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 </a:t>
            </a:r>
            <a:r>
              <a:rPr lang="fr-FR" altLang="ro-RO" sz="2000">
                <a:solidFill>
                  <a:srgbClr val="FFFF00"/>
                </a:solidFill>
                <a:cs typeface="Times New Roman" panose="02020603050405020304" pitchFamily="18" charset="0"/>
              </a:rPr>
              <a:t>hiperplan separator optimal</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Hiperplanul separator optimal este paralel cu hiperplanele-limită</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1</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şi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2</a:t>
            </a:r>
            <a:r>
              <a:rPr lang="fr-FR" altLang="ro-RO" sz="2000" b="0">
                <a:solidFill>
                  <a:srgbClr val="FFFF00"/>
                </a:solidFill>
                <a:cs typeface="Times New Roman" panose="02020603050405020304" pitchFamily="18" charset="0"/>
              </a:rPr>
              <a:t>, fiind situat la mijlocul distanţei dintre ele.</a:t>
            </a:r>
            <a:r>
              <a:rPr lang="fr-FR" altLang="ro-RO" sz="2000" b="0">
                <a:solidFill>
                  <a:srgbClr val="FFFF00"/>
                </a:solidFill>
                <a:latin typeface="Calibri" panose="020F0502020204030204" pitchFamily="34" charset="0"/>
                <a:cs typeface="Times New Roman" panose="02020603050405020304" pitchFamily="18" charset="0"/>
              </a:rPr>
              <a:t> </a:t>
            </a:r>
            <a:endParaRPr lang="en-US" altLang="ro-RO" sz="2000" b="0">
              <a:solidFill>
                <a:srgbClr val="FFFF00"/>
              </a:solidFill>
              <a:latin typeface="Calibri" panose="020F0502020204030204" pitchFamily="34" charset="0"/>
              <a:cs typeface="Times New Roman" panose="02020603050405020304" pitchFamily="18" charset="0"/>
            </a:endParaRPr>
          </a:p>
          <a:p>
            <a:pPr algn="just"/>
            <a:endParaRPr kumimoji="1" lang="en-US" altLang="ro-RO" sz="2000">
              <a:solidFill>
                <a:srgbClr val="FFFF00"/>
              </a:solidFill>
              <a:sym typeface="Wingdings 2" panose="05020102010507070707" pitchFamily="18" charset="2"/>
            </a:endParaRPr>
          </a:p>
          <a:p>
            <a:pPr eaLnBrk="1" hangingPunct="1">
              <a:lnSpc>
                <a:spcPct val="90000"/>
              </a:lnSpc>
              <a:spcBef>
                <a:spcPct val="20000"/>
              </a:spcBef>
              <a:buFont typeface="Arial" panose="020B0604020202020204" pitchFamily="34" charset="0"/>
              <a:buNone/>
            </a:pPr>
            <a:r>
              <a:rPr lang="en-US" altLang="ro-RO" sz="2000" b="0">
                <a:solidFill>
                  <a:srgbClr val="FFFF00"/>
                </a:solidFill>
              </a:rPr>
              <a:t>	</a:t>
            </a:r>
            <a:endParaRPr kumimoji="1" lang="en-US" altLang="ro-RO" sz="2000" b="0">
              <a:sym typeface="Wingdings 2" panose="05020102010507070707" pitchFamily="18" charset="2"/>
            </a:endParaRPr>
          </a:p>
          <a:p>
            <a:pPr lvl="1" algn="just"/>
            <a:endParaRPr kumimoji="1" lang="en-US" altLang="ro-RO" sz="2000" b="0">
              <a:sym typeface="Wingdings 2" panose="05020102010507070707" pitchFamily="18" charset="2"/>
            </a:endParaRPr>
          </a:p>
        </p:txBody>
      </p:sp>
      <p:grpSp>
        <p:nvGrpSpPr>
          <p:cNvPr id="18435" name="Group 27">
            <a:extLst>
              <a:ext uri="{FF2B5EF4-FFF2-40B4-BE49-F238E27FC236}">
                <a16:creationId xmlns:a16="http://schemas.microsoft.com/office/drawing/2014/main" id="{80D62204-B549-436D-9D30-2FCF7CD6C260}"/>
              </a:ext>
            </a:extLst>
          </p:cNvPr>
          <p:cNvGrpSpPr>
            <a:grpSpLocks/>
          </p:cNvGrpSpPr>
          <p:nvPr/>
        </p:nvGrpSpPr>
        <p:grpSpPr bwMode="auto">
          <a:xfrm>
            <a:off x="2398713" y="3352800"/>
            <a:ext cx="6745287" cy="3505200"/>
            <a:chOff x="528" y="2016"/>
            <a:chExt cx="4249" cy="2208"/>
          </a:xfrm>
        </p:grpSpPr>
        <p:grpSp>
          <p:nvGrpSpPr>
            <p:cNvPr id="18436" name="Group 24">
              <a:extLst>
                <a:ext uri="{FF2B5EF4-FFF2-40B4-BE49-F238E27FC236}">
                  <a16:creationId xmlns:a16="http://schemas.microsoft.com/office/drawing/2014/main" id="{93612C16-7216-40FE-9001-FCDD1D895FFA}"/>
                </a:ext>
              </a:extLst>
            </p:cNvPr>
            <p:cNvGrpSpPr>
              <a:grpSpLocks/>
            </p:cNvGrpSpPr>
            <p:nvPr/>
          </p:nvGrpSpPr>
          <p:grpSpPr bwMode="auto">
            <a:xfrm>
              <a:off x="1776" y="2016"/>
              <a:ext cx="3001" cy="2208"/>
              <a:chOff x="1776" y="2016"/>
              <a:chExt cx="3001" cy="2208"/>
            </a:xfrm>
          </p:grpSpPr>
          <p:grpSp>
            <p:nvGrpSpPr>
              <p:cNvPr id="18438" name="Group 17">
                <a:extLst>
                  <a:ext uri="{FF2B5EF4-FFF2-40B4-BE49-F238E27FC236}">
                    <a16:creationId xmlns:a16="http://schemas.microsoft.com/office/drawing/2014/main" id="{5B58873C-8096-4F83-B66B-1F04262019C3}"/>
                  </a:ext>
                </a:extLst>
              </p:cNvPr>
              <p:cNvGrpSpPr>
                <a:grpSpLocks/>
              </p:cNvGrpSpPr>
              <p:nvPr/>
            </p:nvGrpSpPr>
            <p:grpSpPr bwMode="auto">
              <a:xfrm>
                <a:off x="1776" y="2160"/>
                <a:ext cx="2614" cy="1974"/>
                <a:chOff x="1776" y="2160"/>
                <a:chExt cx="2614" cy="1974"/>
              </a:xfrm>
            </p:grpSpPr>
            <p:grpSp>
              <p:nvGrpSpPr>
                <p:cNvPr id="18445" name="Group 11">
                  <a:extLst>
                    <a:ext uri="{FF2B5EF4-FFF2-40B4-BE49-F238E27FC236}">
                      <a16:creationId xmlns:a16="http://schemas.microsoft.com/office/drawing/2014/main" id="{550EFDE9-31C3-4C75-B476-2CEA2ED75599}"/>
                    </a:ext>
                  </a:extLst>
                </p:cNvPr>
                <p:cNvGrpSpPr>
                  <a:grpSpLocks/>
                </p:cNvGrpSpPr>
                <p:nvPr/>
              </p:nvGrpSpPr>
              <p:grpSpPr bwMode="auto">
                <a:xfrm>
                  <a:off x="1776" y="2160"/>
                  <a:ext cx="2614" cy="1974"/>
                  <a:chOff x="2628" y="1725"/>
                  <a:chExt cx="6535" cy="4934"/>
                </a:xfrm>
              </p:grpSpPr>
              <p:sp>
                <p:nvSpPr>
                  <p:cNvPr id="18449" name="Text Box 12">
                    <a:extLst>
                      <a:ext uri="{FF2B5EF4-FFF2-40B4-BE49-F238E27FC236}">
                        <a16:creationId xmlns:a16="http://schemas.microsoft.com/office/drawing/2014/main" id="{48BA4F7B-2DC6-48A8-B234-EFD94EF0381D}"/>
                      </a:ext>
                    </a:extLst>
                  </p:cNvPr>
                  <p:cNvSpPr txBox="1">
                    <a:spLocks noChangeArrowheads="1"/>
                  </p:cNvSpPr>
                  <p:nvPr/>
                </p:nvSpPr>
                <p:spPr bwMode="auto">
                  <a:xfrm>
                    <a:off x="2628" y="5959"/>
                    <a:ext cx="6535"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algn="ctr" eaLnBrk="1" hangingPunct="1">
                      <a:spcBef>
                        <a:spcPct val="0"/>
                      </a:spcBef>
                      <a:buClrTx/>
                      <a:buSzTx/>
                      <a:buFontTx/>
                      <a:buNone/>
                    </a:pPr>
                    <a:r>
                      <a:rPr kumimoji="0" lang="fr-FR" altLang="ro-RO" sz="900" b="0" i="1">
                        <a:latin typeface="Times New Roman" panose="02020603050405020304" pitchFamily="18" charset="0"/>
                      </a:rPr>
                      <a:t>Principiul separării datelor în procesul de clasificare binară în maşina cu vectori suport</a:t>
                    </a:r>
                  </a:p>
                  <a:p>
                    <a:pPr eaLnBrk="1" hangingPunct="1">
                      <a:spcBef>
                        <a:spcPct val="0"/>
                      </a:spcBef>
                      <a:buClrTx/>
                      <a:buSzTx/>
                      <a:buFontTx/>
                      <a:buNone/>
                    </a:pPr>
                    <a:endParaRPr kumimoji="0" lang="en-US" altLang="ro-RO" sz="3600" b="0">
                      <a:latin typeface="Times New Roman" panose="02020603050405020304" pitchFamily="18" charset="0"/>
                    </a:endParaRPr>
                  </a:p>
                </p:txBody>
              </p:sp>
              <p:pic>
                <p:nvPicPr>
                  <p:cNvPr id="18450" name="Picture 13">
                    <a:extLst>
                      <a:ext uri="{FF2B5EF4-FFF2-40B4-BE49-F238E27FC236}">
                        <a16:creationId xmlns:a16="http://schemas.microsoft.com/office/drawing/2014/main" id="{384ED46A-C226-4969-96C3-582EF63B9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 y="1725"/>
                    <a:ext cx="6168"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46" name="Line 14">
                  <a:extLst>
                    <a:ext uri="{FF2B5EF4-FFF2-40B4-BE49-F238E27FC236}">
                      <a16:creationId xmlns:a16="http://schemas.microsoft.com/office/drawing/2014/main" id="{8C4BBAD4-F379-431C-AAF2-1044071287CE}"/>
                    </a:ext>
                  </a:extLst>
                </p:cNvPr>
                <p:cNvSpPr>
                  <a:spLocks noChangeShapeType="1"/>
                </p:cNvSpPr>
                <p:nvPr/>
              </p:nvSpPr>
              <p:spPr bwMode="auto">
                <a:xfrm flipV="1">
                  <a:off x="3016" y="2972"/>
                  <a:ext cx="163" cy="166"/>
                </a:xfrm>
                <a:prstGeom prst="line">
                  <a:avLst/>
                </a:prstGeom>
                <a:noFill/>
                <a:ln w="9525">
                  <a:solidFill>
                    <a:schemeClr val="folHlink"/>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18447" name="Line 15">
                  <a:extLst>
                    <a:ext uri="{FF2B5EF4-FFF2-40B4-BE49-F238E27FC236}">
                      <a16:creationId xmlns:a16="http://schemas.microsoft.com/office/drawing/2014/main" id="{CE03FAEC-F7FB-4BA7-9074-D5E73710BBC5}"/>
                    </a:ext>
                  </a:extLst>
                </p:cNvPr>
                <p:cNvSpPr>
                  <a:spLocks noChangeShapeType="1"/>
                </p:cNvSpPr>
                <p:nvPr/>
              </p:nvSpPr>
              <p:spPr bwMode="auto">
                <a:xfrm flipV="1">
                  <a:off x="2859" y="3148"/>
                  <a:ext cx="137" cy="139"/>
                </a:xfrm>
                <a:prstGeom prst="line">
                  <a:avLst/>
                </a:prstGeom>
                <a:noFill/>
                <a:ln w="9525">
                  <a:solidFill>
                    <a:schemeClr val="folHlink"/>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18448" name="Text Box 16">
                  <a:extLst>
                    <a:ext uri="{FF2B5EF4-FFF2-40B4-BE49-F238E27FC236}">
                      <a16:creationId xmlns:a16="http://schemas.microsoft.com/office/drawing/2014/main" id="{410E4C1F-79AA-4557-8993-12FF2DCA86E5}"/>
                    </a:ext>
                  </a:extLst>
                </p:cNvPr>
                <p:cNvSpPr txBox="1">
                  <a:spLocks noChangeArrowheads="1"/>
                </p:cNvSpPr>
                <p:nvPr/>
              </p:nvSpPr>
              <p:spPr bwMode="auto">
                <a:xfrm>
                  <a:off x="3072" y="2832"/>
                  <a:ext cx="4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200" i="1">
                      <a:solidFill>
                        <a:schemeClr val="folHlink"/>
                      </a:solidFill>
                      <a:latin typeface="Times New Roman" panose="02020603050405020304" pitchFamily="18" charset="0"/>
                    </a:rPr>
                    <a:t>margine</a:t>
                  </a:r>
                </a:p>
              </p:txBody>
            </p:sp>
          </p:grpSp>
          <p:sp>
            <p:nvSpPr>
              <p:cNvPr id="18439" name="Line 18">
                <a:extLst>
                  <a:ext uri="{FF2B5EF4-FFF2-40B4-BE49-F238E27FC236}">
                    <a16:creationId xmlns:a16="http://schemas.microsoft.com/office/drawing/2014/main" id="{D5A70EBE-17B5-4395-88E2-23BA12C39E8C}"/>
                  </a:ext>
                </a:extLst>
              </p:cNvPr>
              <p:cNvSpPr>
                <a:spLocks noChangeShapeType="1"/>
              </p:cNvSpPr>
              <p:nvPr/>
            </p:nvSpPr>
            <p:spPr bwMode="auto">
              <a:xfrm flipH="1">
                <a:off x="2496" y="3024"/>
                <a:ext cx="96" cy="1056"/>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18440" name="Line 19">
                <a:extLst>
                  <a:ext uri="{FF2B5EF4-FFF2-40B4-BE49-F238E27FC236}">
                    <a16:creationId xmlns:a16="http://schemas.microsoft.com/office/drawing/2014/main" id="{8B137DC0-7E19-49B7-93E2-1B84EE5AF6AA}"/>
                  </a:ext>
                </a:extLst>
              </p:cNvPr>
              <p:cNvSpPr>
                <a:spLocks noChangeShapeType="1"/>
              </p:cNvSpPr>
              <p:nvPr/>
            </p:nvSpPr>
            <p:spPr bwMode="auto">
              <a:xfrm flipH="1">
                <a:off x="2524" y="3444"/>
                <a:ext cx="480" cy="624"/>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18441" name="Text Box 20">
                <a:extLst>
                  <a:ext uri="{FF2B5EF4-FFF2-40B4-BE49-F238E27FC236}">
                    <a16:creationId xmlns:a16="http://schemas.microsoft.com/office/drawing/2014/main" id="{C5F160BF-F0B5-4F0B-9142-27799FDF5186}"/>
                  </a:ext>
                </a:extLst>
              </p:cNvPr>
              <p:cNvSpPr txBox="1">
                <a:spLocks noChangeArrowheads="1"/>
              </p:cNvSpPr>
              <p:nvPr/>
            </p:nvSpPr>
            <p:spPr bwMode="auto">
              <a:xfrm>
                <a:off x="2064" y="4032"/>
                <a:ext cx="2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400" i="1">
                    <a:solidFill>
                      <a:srgbClr val="008000"/>
                    </a:solidFill>
                    <a:latin typeface="Times New Roman" panose="02020603050405020304" pitchFamily="18" charset="0"/>
                  </a:rPr>
                  <a:t>Vectori-suport din clasa exemplelor negative</a:t>
                </a:r>
              </a:p>
            </p:txBody>
          </p:sp>
          <p:sp>
            <p:nvSpPr>
              <p:cNvPr id="18442" name="Text Box 21">
                <a:extLst>
                  <a:ext uri="{FF2B5EF4-FFF2-40B4-BE49-F238E27FC236}">
                    <a16:creationId xmlns:a16="http://schemas.microsoft.com/office/drawing/2014/main" id="{C3F17CDD-8E1F-42E9-A4B5-285B30745DEE}"/>
                  </a:ext>
                </a:extLst>
              </p:cNvPr>
              <p:cNvSpPr txBox="1">
                <a:spLocks noChangeArrowheads="1"/>
              </p:cNvSpPr>
              <p:nvPr/>
            </p:nvSpPr>
            <p:spPr bwMode="auto">
              <a:xfrm>
                <a:off x="3552" y="2016"/>
                <a:ext cx="122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1400" i="1">
                    <a:solidFill>
                      <a:srgbClr val="FF3300"/>
                    </a:solidFill>
                    <a:latin typeface="Times New Roman" panose="02020603050405020304" pitchFamily="18" charset="0"/>
                  </a:rPr>
                  <a:t>Vectori-suport din clasa</a:t>
                </a:r>
              </a:p>
              <a:p>
                <a:pPr eaLnBrk="1" hangingPunct="1">
                  <a:spcBef>
                    <a:spcPct val="0"/>
                  </a:spcBef>
                  <a:buClrTx/>
                  <a:buSzTx/>
                  <a:buFontTx/>
                  <a:buNone/>
                </a:pPr>
                <a:r>
                  <a:rPr kumimoji="0" lang="en-US" altLang="ro-RO" sz="1400" i="1">
                    <a:solidFill>
                      <a:srgbClr val="FF3300"/>
                    </a:solidFill>
                    <a:latin typeface="Times New Roman" panose="02020603050405020304" pitchFamily="18" charset="0"/>
                  </a:rPr>
                  <a:t>exemplelor pozitive</a:t>
                </a:r>
              </a:p>
            </p:txBody>
          </p:sp>
          <p:sp>
            <p:nvSpPr>
              <p:cNvPr id="18443" name="Line 22">
                <a:extLst>
                  <a:ext uri="{FF2B5EF4-FFF2-40B4-BE49-F238E27FC236}">
                    <a16:creationId xmlns:a16="http://schemas.microsoft.com/office/drawing/2014/main" id="{013C2D22-3B82-4BE5-984F-117A5658D5F6}"/>
                  </a:ext>
                </a:extLst>
              </p:cNvPr>
              <p:cNvSpPr>
                <a:spLocks noChangeShapeType="1"/>
              </p:cNvSpPr>
              <p:nvPr/>
            </p:nvSpPr>
            <p:spPr bwMode="auto">
              <a:xfrm flipV="1">
                <a:off x="2736" y="2304"/>
                <a:ext cx="1104" cy="19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sp>
            <p:nvSpPr>
              <p:cNvPr id="18444" name="Line 23">
                <a:extLst>
                  <a:ext uri="{FF2B5EF4-FFF2-40B4-BE49-F238E27FC236}">
                    <a16:creationId xmlns:a16="http://schemas.microsoft.com/office/drawing/2014/main" id="{37CE53CE-095D-4D21-AE82-8282AAD9D812}"/>
                  </a:ext>
                </a:extLst>
              </p:cNvPr>
              <p:cNvSpPr>
                <a:spLocks noChangeShapeType="1"/>
              </p:cNvSpPr>
              <p:nvPr/>
            </p:nvSpPr>
            <p:spPr bwMode="auto">
              <a:xfrm flipV="1">
                <a:off x="3072" y="2304"/>
                <a:ext cx="816" cy="57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ro-RO"/>
              </a:p>
            </p:txBody>
          </p:sp>
        </p:grpSp>
        <p:sp>
          <p:nvSpPr>
            <p:cNvPr id="18437" name="Rectangle 26">
              <a:extLst>
                <a:ext uri="{FF2B5EF4-FFF2-40B4-BE49-F238E27FC236}">
                  <a16:creationId xmlns:a16="http://schemas.microsoft.com/office/drawing/2014/main" id="{E02E3E91-031A-42D5-9498-D9234C3F8CB2}"/>
                </a:ext>
              </a:extLst>
            </p:cNvPr>
            <p:cNvSpPr>
              <a:spLocks noChangeArrowheads="1"/>
            </p:cNvSpPr>
            <p:nvPr/>
          </p:nvSpPr>
          <p:spPr bwMode="auto">
            <a:xfrm>
              <a:off x="528" y="2544"/>
              <a:ext cx="1435"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latin typeface="Tahoma" panose="020B0604030504040204" pitchFamily="34" charset="0"/>
                </a:defRPr>
              </a:lvl9pPr>
            </a:lstStyle>
            <a:p>
              <a:pPr eaLnBrk="1" hangingPunct="1">
                <a:spcBef>
                  <a:spcPct val="0"/>
                </a:spcBef>
                <a:buClrTx/>
                <a:buSzTx/>
                <a:buFontTx/>
                <a:buNone/>
              </a:pPr>
              <a:r>
                <a:rPr kumimoji="0" lang="en-US" altLang="ro-RO" sz="2000">
                  <a:solidFill>
                    <a:srgbClr val="FFFF00"/>
                  </a:solidFill>
                  <a:latin typeface="Monotype Corsiva" panose="03010101010201010101" pitchFamily="66" charset="0"/>
                </a:rPr>
                <a:t>H</a:t>
              </a:r>
              <a:r>
                <a:rPr kumimoji="0" lang="en-US" altLang="ro-RO" sz="2000" baseline="-25000">
                  <a:solidFill>
                    <a:srgbClr val="FFFF00"/>
                  </a:solidFill>
                  <a:latin typeface="Monotype Corsiva" panose="03010101010201010101" pitchFamily="66" charset="0"/>
                </a:rPr>
                <a:t>0 </a:t>
              </a:r>
              <a:r>
                <a:rPr kumimoji="0" lang="en-US" altLang="ro-RO" sz="2000">
                  <a:solidFill>
                    <a:srgbClr val="FFFF00"/>
                  </a:solidFill>
                  <a:latin typeface="Calibri" panose="020F0502020204030204" pitchFamily="34" charset="0"/>
                </a:rPr>
                <a:t>= hiperplanul</a:t>
              </a:r>
            </a:p>
            <a:p>
              <a:pPr eaLnBrk="1" hangingPunct="1">
                <a:spcBef>
                  <a:spcPct val="0"/>
                </a:spcBef>
                <a:buClrTx/>
                <a:buSzTx/>
                <a:buFontTx/>
                <a:buNone/>
              </a:pPr>
              <a:r>
                <a:rPr kumimoji="0" lang="en-US" altLang="ro-RO" sz="2000">
                  <a:solidFill>
                    <a:srgbClr val="FFFF00"/>
                  </a:solidFill>
                  <a:latin typeface="Calibri" panose="020F0502020204030204" pitchFamily="34" charset="0"/>
                </a:rPr>
                <a:t>separator optimal</a:t>
              </a:r>
            </a:p>
            <a:p>
              <a:pPr eaLnBrk="1" hangingPunct="1">
                <a:spcBef>
                  <a:spcPct val="0"/>
                </a:spcBef>
                <a:buClrTx/>
                <a:buSzTx/>
                <a:buFontTx/>
                <a:buNone/>
              </a:pPr>
              <a:r>
                <a:rPr kumimoji="0" lang="en-US" altLang="ro-RO" sz="2000">
                  <a:solidFill>
                    <a:srgbClr val="FFFF00"/>
                  </a:solidFill>
                  <a:latin typeface="Calibri" panose="020F0502020204030204" pitchFamily="34" charset="0"/>
                </a:rPr>
                <a:t>= “media”</a:t>
              </a:r>
            </a:p>
            <a:p>
              <a:pPr eaLnBrk="1" hangingPunct="1">
                <a:spcBef>
                  <a:spcPct val="0"/>
                </a:spcBef>
                <a:buClrTx/>
                <a:buSzTx/>
                <a:buFontTx/>
                <a:buNone/>
              </a:pPr>
              <a:r>
                <a:rPr kumimoji="0" lang="en-US" altLang="ro-RO" sz="2000">
                  <a:solidFill>
                    <a:srgbClr val="FFFF00"/>
                  </a:solidFill>
                  <a:latin typeface="Calibri" panose="020F0502020204030204" pitchFamily="34" charset="0"/>
                </a:rPr>
                <a:t>hiperplanelor limita</a:t>
              </a:r>
            </a:p>
            <a:p>
              <a:pPr eaLnBrk="1" hangingPunct="1">
                <a:spcBef>
                  <a:spcPct val="0"/>
                </a:spcBef>
                <a:buClrTx/>
                <a:buSzTx/>
                <a:buFontTx/>
                <a:buNone/>
              </a:pPr>
              <a:r>
                <a:rPr kumimoji="0" lang="en-US" altLang="ro-RO" sz="2000">
                  <a:solidFill>
                    <a:srgbClr val="FFFF00"/>
                  </a:solidFill>
                  <a:latin typeface="Calibri" panose="020F0502020204030204" pitchFamily="34" charset="0"/>
                </a:rPr>
                <a:t>definite de vectorii</a:t>
              </a:r>
            </a:p>
            <a:p>
              <a:pPr eaLnBrk="1" hangingPunct="1">
                <a:spcBef>
                  <a:spcPct val="0"/>
                </a:spcBef>
                <a:buClrTx/>
                <a:buSzTx/>
                <a:buFontTx/>
                <a:buNone/>
              </a:pPr>
              <a:r>
                <a:rPr kumimoji="0" lang="en-US" altLang="ro-RO" sz="2000">
                  <a:solidFill>
                    <a:srgbClr val="FFFF00"/>
                  </a:solidFill>
                  <a:latin typeface="Calibri" panose="020F0502020204030204" pitchFamily="34" charset="0"/>
                </a:rPr>
                <a:t>suport: </a:t>
              </a:r>
              <a:r>
                <a:rPr kumimoji="0" lang="en-US" altLang="ro-RO" sz="2000">
                  <a:solidFill>
                    <a:srgbClr val="FFFF00"/>
                  </a:solidFill>
                  <a:latin typeface="Monotype Corsiva" panose="03010101010201010101" pitchFamily="66" charset="0"/>
                </a:rPr>
                <a:t>H</a:t>
              </a:r>
              <a:r>
                <a:rPr kumimoji="0" lang="en-US" altLang="ro-RO" sz="2000" baseline="-25000">
                  <a:solidFill>
                    <a:srgbClr val="FFFF00"/>
                  </a:solidFill>
                  <a:latin typeface="Monotype Corsiva" panose="03010101010201010101" pitchFamily="66" charset="0"/>
                </a:rPr>
                <a:t>1</a:t>
              </a:r>
              <a:r>
                <a:rPr kumimoji="0" lang="en-US" altLang="ro-RO" sz="2000">
                  <a:solidFill>
                    <a:srgbClr val="FFFF00"/>
                  </a:solidFill>
                  <a:latin typeface="Monotype Corsiva" panose="03010101010201010101" pitchFamily="66" charset="0"/>
                </a:rPr>
                <a:t>, H</a:t>
              </a:r>
              <a:r>
                <a:rPr kumimoji="0" lang="en-US" altLang="ro-RO" sz="2000" baseline="-25000">
                  <a:solidFill>
                    <a:srgbClr val="FFFF00"/>
                  </a:solidFill>
                  <a:latin typeface="Monotype Corsiva" panose="03010101010201010101" pitchFamily="66" charset="0"/>
                </a:rPr>
                <a:t>2</a:t>
              </a:r>
              <a:r>
                <a:rPr kumimoji="0" lang="en-US" altLang="ro-RO" sz="2000">
                  <a:solidFill>
                    <a:srgbClr val="FFFF00"/>
                  </a:solidFill>
                  <a:latin typeface="Monotype Corsiva" panose="03010101010201010101" pitchFamily="66" charset="0"/>
                </a:rPr>
                <a:t> </a:t>
              </a: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2" name="Text Box 4">
            <a:extLst>
              <a:ext uri="{FF2B5EF4-FFF2-40B4-BE49-F238E27FC236}">
                <a16:creationId xmlns:a16="http://schemas.microsoft.com/office/drawing/2014/main" id="{F1886574-88E0-4F4A-ABFB-B78F4E0AB483}"/>
              </a:ext>
            </a:extLst>
          </p:cNvPr>
          <p:cNvSpPr txBox="1">
            <a:spLocks noChangeArrowheads="1"/>
          </p:cNvSpPr>
          <p:nvPr/>
        </p:nvSpPr>
        <p:spPr bwMode="auto">
          <a:xfrm>
            <a:off x="0" y="457200"/>
            <a:ext cx="9144000" cy="6096000"/>
          </a:xfrm>
          <a:prstGeom prst="rect">
            <a:avLst/>
          </a:prstGeom>
          <a:solidFill>
            <a:srgbClr val="1763A1">
              <a:alpha val="66000"/>
            </a:srgbClr>
          </a:solidFill>
          <a:ln>
            <a:noFill/>
          </a:ln>
          <a:effectLst/>
        </p:spPr>
        <p:txBody>
          <a:bodyPr tIns="91440">
            <a:spAutoFit/>
          </a:bodyPr>
          <a:lstStyle>
            <a:lvl1pPr marL="722313" indent="-633413">
              <a:tabLst>
                <a:tab pos="1081088" algn="l"/>
              </a:tabLst>
              <a:defRPr sz="2400" b="1">
                <a:solidFill>
                  <a:schemeClr val="tx1"/>
                </a:solidFill>
                <a:latin typeface="Times New Roman" panose="02020603050405020304" pitchFamily="18" charset="0"/>
              </a:defRPr>
            </a:lvl1pPr>
            <a:lvl2pPr marL="901700" indent="261938">
              <a:tabLst>
                <a:tab pos="1081088" algn="l"/>
              </a:tabLst>
              <a:defRPr sz="2400" b="1">
                <a:solidFill>
                  <a:schemeClr val="tx1"/>
                </a:solidFill>
                <a:latin typeface="Times New Roman" panose="02020603050405020304" pitchFamily="18" charset="0"/>
              </a:defRPr>
            </a:lvl2pPr>
            <a:lvl3pPr marL="1800225" indent="-457200">
              <a:tabLst>
                <a:tab pos="1081088" algn="l"/>
              </a:tabLst>
              <a:defRPr sz="2400" b="1">
                <a:solidFill>
                  <a:schemeClr val="tx1"/>
                </a:solidFill>
                <a:latin typeface="Times New Roman" panose="02020603050405020304" pitchFamily="18" charset="0"/>
              </a:defRPr>
            </a:lvl3pPr>
            <a:lvl4pPr marL="1979613" indent="-457200">
              <a:tabLst>
                <a:tab pos="1081088" algn="l"/>
              </a:tabLst>
              <a:defRPr sz="2400" b="1">
                <a:solidFill>
                  <a:schemeClr val="tx1"/>
                </a:solidFill>
                <a:latin typeface="Times New Roman" panose="02020603050405020304" pitchFamily="18" charset="0"/>
              </a:defRPr>
            </a:lvl4pPr>
            <a:lvl5pPr marL="2286000" indent="-457200">
              <a:tabLst>
                <a:tab pos="1081088" algn="l"/>
              </a:tabLst>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1081088" algn="l"/>
              </a:tabLst>
              <a:defRPr sz="2400" b="1">
                <a:solidFill>
                  <a:schemeClr val="tx1"/>
                </a:solidFill>
                <a:latin typeface="Times New Roman" panose="02020603050405020304" pitchFamily="18" charset="0"/>
              </a:defRPr>
            </a:lvl9pPr>
          </a:lstStyle>
          <a:p>
            <a:pPr algn="ctr"/>
            <a:r>
              <a:rPr kumimoji="1" lang="en-US" altLang="ro-RO">
                <a:solidFill>
                  <a:srgbClr val="FFFF00"/>
                </a:solidFill>
                <a:sym typeface="Wingdings 2" panose="05020102010507070707" pitchFamily="18" charset="2"/>
              </a:rPr>
              <a:t> </a:t>
            </a:r>
            <a:r>
              <a:rPr kumimoji="1" lang="en-US" altLang="ro-RO" sz="3600" b="0">
                <a:solidFill>
                  <a:srgbClr val="FFFF00"/>
                </a:solidFill>
                <a:effectLst>
                  <a:outerShdw blurRad="38100" dist="38100" dir="2700000" algn="tl">
                    <a:srgbClr val="000000"/>
                  </a:outerShdw>
                </a:effectLst>
              </a:rPr>
              <a:t>Clasificatoare SVM binare liniare (3)</a:t>
            </a:r>
          </a:p>
          <a:p>
            <a:pPr algn="just"/>
            <a:r>
              <a:rPr kumimoji="1" lang="en-US" altLang="ro-RO">
                <a:solidFill>
                  <a:srgbClr val="FFFF00"/>
                </a:solidFill>
                <a:sym typeface="Wingdings 2" panose="05020102010507070707" pitchFamily="18" charset="2"/>
              </a:rPr>
              <a:t>	</a:t>
            </a:r>
          </a:p>
          <a:p>
            <a:pPr algn="just" eaLnBrk="1" hangingPunct="1">
              <a:spcBef>
                <a:spcPct val="20000"/>
              </a:spcBef>
              <a:buFont typeface="Arial" panose="020B0604020202020204" pitchFamily="34" charset="0"/>
              <a:buChar char="•"/>
            </a:pP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1</a:t>
            </a:r>
            <a:r>
              <a:rPr lang="fr-FR" altLang="ro-RO" sz="2000" b="0">
                <a:solidFill>
                  <a:srgbClr val="FFFF00"/>
                </a:solidFill>
                <a:latin typeface="Monotype Corsiva" panose="03010101010201010101" pitchFamily="66" charset="0"/>
                <a:cs typeface="Times New Roman" panose="02020603050405020304" pitchFamily="18" charset="0"/>
              </a:rPr>
              <a:t>,</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2</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 hiperplanele cu proprietatea că, nici una din datele de antrenare nu cade între ele, dar există date de antrenare şi pe</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1</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şi pe</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2</a:t>
            </a:r>
            <a:r>
              <a:rPr lang="fr-FR" altLang="ro-RO" sz="2000" b="0">
                <a:solidFill>
                  <a:srgbClr val="FFFF00"/>
                </a:solidFill>
                <a:latin typeface="Calibri" panose="020F0502020204030204" pitchFamily="34" charset="0"/>
                <a:cs typeface="Times New Roman" panose="02020603050405020304" pitchFamily="18" charset="0"/>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Datele de antrenare situate pe</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1</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si</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2</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cs typeface="Times New Roman" panose="02020603050405020304" pitchFamily="18" charset="0"/>
              </a:rPr>
              <a:t>= </a:t>
            </a:r>
            <a:r>
              <a:rPr lang="fr-FR" altLang="ro-RO" sz="2000">
                <a:solidFill>
                  <a:srgbClr val="FFFF00"/>
                </a:solidFill>
                <a:cs typeface="Times New Roman" panose="02020603050405020304" pitchFamily="18" charset="0"/>
              </a:rPr>
              <a:t>vectorii suport ai SVM</a:t>
            </a:r>
            <a:r>
              <a:rPr lang="fr-FR" altLang="ro-RO" sz="2000" b="0">
                <a:solidFill>
                  <a:srgbClr val="FFFF00"/>
                </a:solidFill>
                <a:cs typeface="Times New Roman" panose="02020603050405020304" pitchFamily="18" charset="0"/>
              </a:rPr>
              <a:t>.</a:t>
            </a:r>
            <a:r>
              <a:rPr lang="fr-FR" altLang="ro-RO" sz="2000" b="0">
                <a:solidFill>
                  <a:srgbClr val="FFFF00"/>
                </a:solidFill>
                <a:latin typeface="Calibri" panose="020F0502020204030204" pitchFamily="34" charset="0"/>
                <a:cs typeface="Times New Roman" panose="02020603050405020304" pitchFamily="18" charset="0"/>
              </a:rPr>
              <a:t> </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Vectorii support = singurele date necesare pentru definirea SVM, deoarece permit definirea univocă a</a:t>
            </a:r>
            <a:r>
              <a:rPr lang="fr-FR" altLang="ro-RO" sz="2000" b="0">
                <a:solidFill>
                  <a:srgbClr val="FFFF00"/>
                </a:solidFill>
                <a:latin typeface="Calibri" panose="020F0502020204030204" pitchFamily="34" charset="0"/>
                <a:cs typeface="Times New Roman" panose="02020603050405020304" pitchFamily="18" charset="0"/>
              </a:rPr>
              <a:t> </a:t>
            </a:r>
            <a:r>
              <a:rPr lang="fr-FR" altLang="ro-RO" sz="2000" b="0">
                <a:solidFill>
                  <a:srgbClr val="FFFF00"/>
                </a:solidFill>
                <a:latin typeface="Monotype Corsiva" panose="03010101010201010101" pitchFamily="66" charset="0"/>
                <a:cs typeface="Times New Roman" panose="02020603050405020304" pitchFamily="18" charset="0"/>
              </a:rPr>
              <a:t>H</a:t>
            </a:r>
            <a:r>
              <a:rPr lang="fr-FR" altLang="ro-RO" sz="2000" b="0" baseline="-25000">
                <a:solidFill>
                  <a:srgbClr val="FFFF00"/>
                </a:solidFill>
                <a:latin typeface="Monotype Corsiva" panose="03010101010201010101" pitchFamily="66" charset="0"/>
                <a:cs typeface="Times New Roman" panose="02020603050405020304" pitchFamily="18" charset="0"/>
              </a:rPr>
              <a:t>0</a:t>
            </a:r>
            <a:r>
              <a:rPr lang="fr-FR" altLang="ro-RO" sz="2000" b="0">
                <a:solidFill>
                  <a:srgbClr val="FFFF00"/>
                </a:solidFill>
                <a:latin typeface="Calibri" panose="020F0502020204030204" pitchFamily="34" charset="0"/>
                <a:cs typeface="Times New Roman" panose="02020603050405020304" pitchFamily="18" charset="0"/>
              </a:rPr>
              <a:t>:</a:t>
            </a:r>
          </a:p>
          <a:p>
            <a:pPr lvl="1" algn="just" eaLnBrk="1" hangingPunct="1">
              <a:spcBef>
                <a:spcPct val="20000"/>
              </a:spcBef>
              <a:buFont typeface="Arial" panose="020B0604020202020204" pitchFamily="34" charset="0"/>
              <a:buChar char="–"/>
            </a:pPr>
            <a:r>
              <a:rPr lang="fr-FR" altLang="ro-RO" sz="1800" b="0">
                <a:solidFill>
                  <a:srgbClr val="FFFF00"/>
                </a:solidFill>
                <a:cs typeface="Times New Roman" panose="02020603050405020304" pitchFamily="18" charset="0"/>
              </a:rPr>
              <a:t>Vectorii suport formaţi din exemple de antrenare pozitive definesc complet ecuaţia hiperplanului</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1</a:t>
            </a:r>
            <a:endParaRPr lang="fr-FR" altLang="ro-RO" sz="1800" b="0">
              <a:solidFill>
                <a:srgbClr val="FFFF00"/>
              </a:solidFill>
              <a:latin typeface="Calibri" panose="020F0502020204030204" pitchFamily="34" charset="0"/>
              <a:cs typeface="Times New Roman" panose="02020603050405020304" pitchFamily="18" charset="0"/>
            </a:endParaRPr>
          </a:p>
          <a:p>
            <a:pPr lvl="1" algn="just" eaLnBrk="1" hangingPunct="1">
              <a:spcBef>
                <a:spcPct val="20000"/>
              </a:spcBef>
              <a:buFont typeface="Arial" panose="020B0604020202020204" pitchFamily="34" charset="0"/>
              <a:buChar char="–"/>
            </a:pPr>
            <a:r>
              <a:rPr lang="fr-FR" altLang="ro-RO" sz="1800" b="0">
                <a:solidFill>
                  <a:srgbClr val="FFFF00"/>
                </a:solidFill>
                <a:cs typeface="Times New Roman" panose="02020603050405020304" pitchFamily="18" charset="0"/>
              </a:rPr>
              <a:t>Vectorii suport formaţi din exemple de antrenare negative definesc complet ecuaţia hiperplanului</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2</a:t>
            </a:r>
            <a:r>
              <a:rPr lang="fr-FR" altLang="ro-RO" sz="1800" b="0">
                <a:solidFill>
                  <a:srgbClr val="FFFF00"/>
                </a:solidFill>
                <a:latin typeface="Calibri" panose="020F0502020204030204" pitchFamily="34" charset="0"/>
                <a:cs typeface="Times New Roman" panose="02020603050405020304" pitchFamily="18" charset="0"/>
              </a:rPr>
              <a:t> </a:t>
            </a:r>
          </a:p>
          <a:p>
            <a:pPr lvl="1" algn="just" eaLnBrk="1" hangingPunct="1">
              <a:spcBef>
                <a:spcPct val="20000"/>
              </a:spcBef>
              <a:buFont typeface="Arial" panose="020B0604020202020204" pitchFamily="34" charset="0"/>
              <a:buChar char="–"/>
            </a:pPr>
            <a:r>
              <a:rPr lang="fr-FR" altLang="ro-RO" sz="1800" b="0">
                <a:solidFill>
                  <a:srgbClr val="FFFF00"/>
                </a:solidFill>
                <a:cs typeface="Times New Roman" panose="02020603050405020304" pitchFamily="18" charset="0"/>
              </a:rPr>
              <a:t>Odată definite</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1</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si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2</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prin ecuaţiile lor matematice =&gt; ecuaţia matematică a hiperplanului separator optimal</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0</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se poate defini prin "media" ecuaţiilor hiperplanelor</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1</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şi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2</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respectiv, prin ecuaţia acelui hiperplan care este paralel şi cu</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1</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şi cu</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latin typeface="Monotype Corsiva" panose="03010101010201010101" pitchFamily="66" charset="0"/>
                <a:cs typeface="Times New Roman" panose="02020603050405020304" pitchFamily="18" charset="0"/>
              </a:rPr>
              <a:t>H</a:t>
            </a:r>
            <a:r>
              <a:rPr lang="fr-FR" altLang="ro-RO" sz="1800" b="0" baseline="-25000">
                <a:solidFill>
                  <a:srgbClr val="FFFF00"/>
                </a:solidFill>
                <a:latin typeface="Monotype Corsiva" panose="03010101010201010101" pitchFamily="66" charset="0"/>
                <a:cs typeface="Times New Roman" panose="02020603050405020304" pitchFamily="18" charset="0"/>
              </a:rPr>
              <a:t>2</a:t>
            </a:r>
            <a:r>
              <a:rPr lang="fr-FR" altLang="ro-RO" sz="1800" b="0">
                <a:solidFill>
                  <a:srgbClr val="FFFF00"/>
                </a:solidFill>
                <a:latin typeface="Calibri" panose="020F0502020204030204" pitchFamily="34" charset="0"/>
                <a:cs typeface="Times New Roman" panose="02020603050405020304" pitchFamily="18" charset="0"/>
              </a:rPr>
              <a:t>, </a:t>
            </a:r>
            <a:r>
              <a:rPr lang="fr-FR" altLang="ro-RO" sz="1800" b="0">
                <a:solidFill>
                  <a:srgbClr val="FFFF00"/>
                </a:solidFill>
                <a:cs typeface="Times New Roman" panose="02020603050405020304" pitchFamily="18" charset="0"/>
              </a:rPr>
              <a:t>şi este amplasat exact la mijlocul distanţei dintre ele.</a:t>
            </a:r>
          </a:p>
          <a:p>
            <a:pPr algn="just" eaLnBrk="1" hangingPunct="1">
              <a:spcBef>
                <a:spcPct val="20000"/>
              </a:spcBef>
              <a:buFont typeface="Arial" panose="020B0604020202020204" pitchFamily="34" charset="0"/>
              <a:buChar char="•"/>
            </a:pPr>
            <a:r>
              <a:rPr lang="fr-FR" altLang="ro-RO" sz="2000" b="0">
                <a:solidFill>
                  <a:srgbClr val="FFFF00"/>
                </a:solidFill>
                <a:cs typeface="Times New Roman" panose="02020603050405020304" pitchFamily="18" charset="0"/>
              </a:rPr>
              <a:t>Pentru exemplul din fig. anterioara, avem câte două exemple din fiecare clasă aflate pe hiperplanele-limită =&gt; numărul de vectori suport = 4 (2 vectori suport cu eticheta +1; 2 vectori suport cu eticheta –1</a:t>
            </a:r>
            <a:r>
              <a:rPr lang="en-US" altLang="ro-RO" sz="2000" b="0">
                <a:solidFill>
                  <a:srgbClr val="FFFF00"/>
                </a:solidFill>
                <a:cs typeface="Times New Roman" panose="02020603050405020304" pitchFamily="18" charset="0"/>
              </a:rPr>
              <a:t>).</a:t>
            </a:r>
            <a:endParaRPr kumimoji="1" lang="en-US" altLang="ro-RO" sz="2000" b="0">
              <a:solidFill>
                <a:srgbClr val="FFFF00"/>
              </a:solidFill>
              <a:sym typeface="Wingdings 2" panose="05020102010507070707" pitchFamily="18" charset="2"/>
            </a:endParaRPr>
          </a:p>
        </p:txBody>
      </p:sp>
    </p:spTree>
  </p:cSld>
  <p:clrMapOvr>
    <a:masterClrMapping/>
  </p:clrMapOvr>
  <p:transition/>
</p:sld>
</file>

<file path=ppt/theme/theme1.xml><?xml version="1.0" encoding="utf-8"?>
<a:theme xmlns:a="http://schemas.openxmlformats.org/drawingml/2006/main" name="Central business district design template">
  <a:themeElements>
    <a:clrScheme name="Central business district design template 1">
      <a:dk1>
        <a:srgbClr val="000066"/>
      </a:dk1>
      <a:lt1>
        <a:srgbClr val="FFFFFF"/>
      </a:lt1>
      <a:dk2>
        <a:srgbClr val="003366"/>
      </a:dk2>
      <a:lt2>
        <a:srgbClr val="FFFFFF"/>
      </a:lt2>
      <a:accent1>
        <a:srgbClr val="8EB3C8"/>
      </a:accent1>
      <a:accent2>
        <a:srgbClr val="6F97B3"/>
      </a:accent2>
      <a:accent3>
        <a:srgbClr val="AAADB8"/>
      </a:accent3>
      <a:accent4>
        <a:srgbClr val="DADADA"/>
      </a:accent4>
      <a:accent5>
        <a:srgbClr val="C6D6E0"/>
      </a:accent5>
      <a:accent6>
        <a:srgbClr val="6488A2"/>
      </a:accent6>
      <a:hlink>
        <a:srgbClr val="556575"/>
      </a:hlink>
      <a:folHlink>
        <a:srgbClr val="3D556F"/>
      </a:folHlink>
    </a:clrScheme>
    <a:fontScheme name="Central business district design 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o-RO"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ro-RO"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entral business district design template 1">
        <a:dk1>
          <a:srgbClr val="000066"/>
        </a:dk1>
        <a:lt1>
          <a:srgbClr val="FFFFFF"/>
        </a:lt1>
        <a:dk2>
          <a:srgbClr val="003366"/>
        </a:dk2>
        <a:lt2>
          <a:srgbClr val="FFFFFF"/>
        </a:lt2>
        <a:accent1>
          <a:srgbClr val="8EB3C8"/>
        </a:accent1>
        <a:accent2>
          <a:srgbClr val="6F97B3"/>
        </a:accent2>
        <a:accent3>
          <a:srgbClr val="AAADB8"/>
        </a:accent3>
        <a:accent4>
          <a:srgbClr val="DADADA"/>
        </a:accent4>
        <a:accent5>
          <a:srgbClr val="C6D6E0"/>
        </a:accent5>
        <a:accent6>
          <a:srgbClr val="6488A2"/>
        </a:accent6>
        <a:hlink>
          <a:srgbClr val="556575"/>
        </a:hlink>
        <a:folHlink>
          <a:srgbClr val="3D556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Central business district design template</Template>
  <TotalTime>6355</TotalTime>
  <Words>1660</Words>
  <Application>Microsoft Office PowerPoint</Application>
  <PresentationFormat>On-screen Show (4:3)</PresentationFormat>
  <Paragraphs>173</Paragraphs>
  <Slides>23</Slides>
  <Notes>16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23</vt:i4>
      </vt:variant>
    </vt:vector>
  </HeadingPairs>
  <TitlesOfParts>
    <vt:vector size="34" baseType="lpstr">
      <vt:lpstr>Arial</vt:lpstr>
      <vt:lpstr>Calibri</vt:lpstr>
      <vt:lpstr>Castellar</vt:lpstr>
      <vt:lpstr>Monotype Corsiva</vt:lpstr>
      <vt:lpstr>Tahoma</vt:lpstr>
      <vt:lpstr>Times New Roman</vt:lpstr>
      <vt:lpstr>Wingdings</vt:lpstr>
      <vt:lpstr>Central business district design template</vt:lpstr>
      <vt:lpstr>Bitmap Image</vt:lpstr>
      <vt:lpstr>Document</vt:lpstr>
      <vt:lpstr>Equation</vt:lpstr>
      <vt:lpstr>Sisteme instruibile pentru analiza imaginilor (SIAI)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subject/>
  <dc:creator>Mihaela</dc:creator>
  <cp:keywords/>
  <dc:description/>
  <cp:lastModifiedBy>Mihaela Laura Gordan</cp:lastModifiedBy>
  <cp:revision>359</cp:revision>
  <dcterms:created xsi:type="dcterms:W3CDTF">2007-10-02T18:34:09Z</dcterms:created>
  <dcterms:modified xsi:type="dcterms:W3CDTF">2021-05-25T14:56:08Z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TC011408041033</vt:lpwstr>
  </property>
</Properties>
</file>